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3" r:id="rId3"/>
    <p:sldId id="284" r:id="rId4"/>
    <p:sldId id="285" r:id="rId5"/>
    <p:sldId id="286" r:id="rId6"/>
    <p:sldId id="349" r:id="rId7"/>
    <p:sldId id="346" r:id="rId8"/>
    <p:sldId id="347" r:id="rId9"/>
    <p:sldId id="352" r:id="rId10"/>
    <p:sldId id="348" r:id="rId11"/>
    <p:sldId id="353" r:id="rId12"/>
    <p:sldId id="350" r:id="rId13"/>
    <p:sldId id="288" r:id="rId14"/>
    <p:sldId id="354" r:id="rId15"/>
    <p:sldId id="289" r:id="rId16"/>
    <p:sldId id="290" r:id="rId17"/>
    <p:sldId id="325" r:id="rId18"/>
    <p:sldId id="326" r:id="rId19"/>
    <p:sldId id="327" r:id="rId20"/>
    <p:sldId id="328" r:id="rId21"/>
    <p:sldId id="329" r:id="rId22"/>
    <p:sldId id="330" r:id="rId23"/>
    <p:sldId id="320" r:id="rId24"/>
    <p:sldId id="296" r:id="rId25"/>
    <p:sldId id="331" r:id="rId26"/>
    <p:sldId id="298" r:id="rId27"/>
    <p:sldId id="299" r:id="rId28"/>
    <p:sldId id="300" r:id="rId29"/>
    <p:sldId id="301" r:id="rId30"/>
    <p:sldId id="302" r:id="rId31"/>
    <p:sldId id="303" r:id="rId32"/>
    <p:sldId id="334" r:id="rId33"/>
    <p:sldId id="335" r:id="rId34"/>
    <p:sldId id="336" r:id="rId35"/>
    <p:sldId id="337" r:id="rId36"/>
    <p:sldId id="339" r:id="rId37"/>
    <p:sldId id="340" r:id="rId38"/>
    <p:sldId id="344" r:id="rId39"/>
    <p:sldId id="341" r:id="rId40"/>
    <p:sldId id="342" r:id="rId41"/>
    <p:sldId id="343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5" autoAdjust="0"/>
    <p:restoredTop sz="99622" autoAdjust="0"/>
  </p:normalViewPr>
  <p:slideViewPr>
    <p:cSldViewPr>
      <p:cViewPr varScale="1">
        <p:scale>
          <a:sx n="76" d="100"/>
          <a:sy n="76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624C7F-9FE7-46DC-B450-2E9FEAA92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0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54254-C0AB-4294-8137-6E374F278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CB07E-43BA-46E4-B10F-C3E165892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6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1385A-A9C4-4F64-AF35-4E18A12244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6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75A44-DE7F-44F4-8988-CDD6EF1D2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3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BF736-00D1-4EAC-A17D-BA4733CFE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646E6-4730-40A9-9FCE-2AEA00723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5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10017-C0DE-40C6-9325-41E2AE547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6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E749A-77D0-4163-81AA-CF8B4AA27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8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501BD-5A21-4950-8C97-F5054694FD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2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6C2EB-3235-48EF-A12B-C3C7E0E69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EA87C-8AEC-414D-B32D-46432DAC15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0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D49421-36B9-42E4-B5DB-1636643D67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9" Type="http://schemas.openxmlformats.org/officeDocument/2006/relationships/image" Target="../media/image41.png"/><Relationship Id="rId21" Type="http://schemas.openxmlformats.org/officeDocument/2006/relationships/tags" Target="../tags/tag241.xml"/><Relationship Id="rId34" Type="http://schemas.openxmlformats.org/officeDocument/2006/relationships/image" Target="../media/image82.png"/><Relationship Id="rId42" Type="http://schemas.openxmlformats.org/officeDocument/2006/relationships/image" Target="../media/image17.png"/><Relationship Id="rId47" Type="http://schemas.openxmlformats.org/officeDocument/2006/relationships/image" Target="../media/image22.png"/><Relationship Id="rId50" Type="http://schemas.openxmlformats.org/officeDocument/2006/relationships/image" Target="../media/image65.png"/><Relationship Id="rId55" Type="http://schemas.openxmlformats.org/officeDocument/2006/relationships/image" Target="../media/image61.png"/><Relationship Id="rId63" Type="http://schemas.openxmlformats.org/officeDocument/2006/relationships/image" Target="../media/image88.png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tags" Target="../tags/tag240.xml"/><Relationship Id="rId29" Type="http://schemas.openxmlformats.org/officeDocument/2006/relationships/tags" Target="../tags/tag249.xml"/><Relationship Id="rId41" Type="http://schemas.openxmlformats.org/officeDocument/2006/relationships/image" Target="../media/image76.png"/><Relationship Id="rId54" Type="http://schemas.openxmlformats.org/officeDocument/2006/relationships/image" Target="../media/image69.png"/><Relationship Id="rId62" Type="http://schemas.openxmlformats.org/officeDocument/2006/relationships/image" Target="../media/image87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tags" Target="../tags/tag244.xml"/><Relationship Id="rId32" Type="http://schemas.openxmlformats.org/officeDocument/2006/relationships/tags" Target="../tags/tag252.xml"/><Relationship Id="rId37" Type="http://schemas.openxmlformats.org/officeDocument/2006/relationships/image" Target="../media/image59.png"/><Relationship Id="rId40" Type="http://schemas.openxmlformats.org/officeDocument/2006/relationships/image" Target="../media/image75.png"/><Relationship Id="rId45" Type="http://schemas.openxmlformats.org/officeDocument/2006/relationships/image" Target="../media/image20.png"/><Relationship Id="rId53" Type="http://schemas.openxmlformats.org/officeDocument/2006/relationships/image" Target="../media/image39.png"/><Relationship Id="rId58" Type="http://schemas.openxmlformats.org/officeDocument/2006/relationships/image" Target="../media/image84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image" Target="../media/image64.png"/><Relationship Id="rId49" Type="http://schemas.openxmlformats.org/officeDocument/2006/relationships/image" Target="../media/image77.png"/><Relationship Id="rId57" Type="http://schemas.openxmlformats.org/officeDocument/2006/relationships/image" Target="../media/image83.png"/><Relationship Id="rId61" Type="http://schemas.openxmlformats.org/officeDocument/2006/relationships/image" Target="../media/image86.png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tags" Target="../tags/tag251.xml"/><Relationship Id="rId44" Type="http://schemas.openxmlformats.org/officeDocument/2006/relationships/image" Target="../media/image18.png"/><Relationship Id="rId52" Type="http://schemas.openxmlformats.org/officeDocument/2006/relationships/image" Target="../media/image67.png"/><Relationship Id="rId60" Type="http://schemas.openxmlformats.org/officeDocument/2006/relationships/image" Target="../media/image80.png"/><Relationship Id="rId65" Type="http://schemas.openxmlformats.org/officeDocument/2006/relationships/image" Target="../media/image90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image" Target="../media/image78.png"/><Relationship Id="rId43" Type="http://schemas.openxmlformats.org/officeDocument/2006/relationships/image" Target="../media/image21.png"/><Relationship Id="rId48" Type="http://schemas.openxmlformats.org/officeDocument/2006/relationships/image" Target="../media/image63.png"/><Relationship Id="rId56" Type="http://schemas.openxmlformats.org/officeDocument/2006/relationships/image" Target="../media/image44.png"/><Relationship Id="rId64" Type="http://schemas.openxmlformats.org/officeDocument/2006/relationships/image" Target="../media/image89.png"/><Relationship Id="rId8" Type="http://schemas.openxmlformats.org/officeDocument/2006/relationships/tags" Target="../tags/tag228.xml"/><Relationship Id="rId51" Type="http://schemas.openxmlformats.org/officeDocument/2006/relationships/image" Target="../media/image66.png"/><Relationship Id="rId3" Type="http://schemas.openxmlformats.org/officeDocument/2006/relationships/tags" Target="../tags/tag223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60.png"/><Relationship Id="rId46" Type="http://schemas.openxmlformats.org/officeDocument/2006/relationships/image" Target="../media/image57.png"/><Relationship Id="rId5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tags" Target="../tags/tag278.xml"/><Relationship Id="rId39" Type="http://schemas.openxmlformats.org/officeDocument/2006/relationships/image" Target="../media/image76.png"/><Relationship Id="rId21" Type="http://schemas.openxmlformats.org/officeDocument/2006/relationships/tags" Target="../tags/tag273.xml"/><Relationship Id="rId34" Type="http://schemas.openxmlformats.org/officeDocument/2006/relationships/image" Target="../media/image60.png"/><Relationship Id="rId42" Type="http://schemas.openxmlformats.org/officeDocument/2006/relationships/image" Target="../media/image18.png"/><Relationship Id="rId47" Type="http://schemas.openxmlformats.org/officeDocument/2006/relationships/image" Target="../media/image77.png"/><Relationship Id="rId50" Type="http://schemas.openxmlformats.org/officeDocument/2006/relationships/image" Target="../media/image67.png"/><Relationship Id="rId55" Type="http://schemas.openxmlformats.org/officeDocument/2006/relationships/image" Target="../media/image80.png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tags" Target="../tags/tag277.xml"/><Relationship Id="rId33" Type="http://schemas.openxmlformats.org/officeDocument/2006/relationships/image" Target="../media/image59.png"/><Relationship Id="rId38" Type="http://schemas.openxmlformats.org/officeDocument/2006/relationships/image" Target="../media/image75.png"/><Relationship Id="rId46" Type="http://schemas.openxmlformats.org/officeDocument/2006/relationships/image" Target="../media/image63.png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29" Type="http://schemas.openxmlformats.org/officeDocument/2006/relationships/tags" Target="../tags/tag281.xml"/><Relationship Id="rId41" Type="http://schemas.openxmlformats.org/officeDocument/2006/relationships/image" Target="../media/image21.png"/><Relationship Id="rId54" Type="http://schemas.openxmlformats.org/officeDocument/2006/relationships/image" Target="../media/image44.png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tags" Target="../tags/tag276.xml"/><Relationship Id="rId32" Type="http://schemas.openxmlformats.org/officeDocument/2006/relationships/image" Target="../media/image79.png"/><Relationship Id="rId37" Type="http://schemas.openxmlformats.org/officeDocument/2006/relationships/image" Target="../media/image41.png"/><Relationship Id="rId40" Type="http://schemas.openxmlformats.org/officeDocument/2006/relationships/image" Target="../media/image17.png"/><Relationship Id="rId45" Type="http://schemas.openxmlformats.org/officeDocument/2006/relationships/image" Target="../media/image22.png"/><Relationship Id="rId53" Type="http://schemas.openxmlformats.org/officeDocument/2006/relationships/image" Target="../media/image61.png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tags" Target="../tags/tag275.xml"/><Relationship Id="rId28" Type="http://schemas.openxmlformats.org/officeDocument/2006/relationships/tags" Target="../tags/tag280.xml"/><Relationship Id="rId36" Type="http://schemas.openxmlformats.org/officeDocument/2006/relationships/image" Target="../media/image64.png"/><Relationship Id="rId49" Type="http://schemas.openxmlformats.org/officeDocument/2006/relationships/image" Target="../media/image66.png"/><Relationship Id="rId57" Type="http://schemas.openxmlformats.org/officeDocument/2006/relationships/image" Target="../media/image92.png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31" Type="http://schemas.openxmlformats.org/officeDocument/2006/relationships/image" Target="../media/image82.png"/><Relationship Id="rId44" Type="http://schemas.openxmlformats.org/officeDocument/2006/relationships/image" Target="../media/image57.png"/><Relationship Id="rId52" Type="http://schemas.openxmlformats.org/officeDocument/2006/relationships/image" Target="../media/image69.png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tags" Target="../tags/tag274.xml"/><Relationship Id="rId27" Type="http://schemas.openxmlformats.org/officeDocument/2006/relationships/tags" Target="../tags/tag27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78.png"/><Relationship Id="rId43" Type="http://schemas.openxmlformats.org/officeDocument/2006/relationships/image" Target="../media/image20.png"/><Relationship Id="rId48" Type="http://schemas.openxmlformats.org/officeDocument/2006/relationships/image" Target="../media/image65.png"/><Relationship Id="rId56" Type="http://schemas.openxmlformats.org/officeDocument/2006/relationships/image" Target="../media/image91.png"/><Relationship Id="rId8" Type="http://schemas.openxmlformats.org/officeDocument/2006/relationships/tags" Target="../tags/tag260.xml"/><Relationship Id="rId51" Type="http://schemas.openxmlformats.org/officeDocument/2006/relationships/image" Target="../media/image39.png"/><Relationship Id="rId3" Type="http://schemas.openxmlformats.org/officeDocument/2006/relationships/tags" Target="../tags/tag25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26" Type="http://schemas.openxmlformats.org/officeDocument/2006/relationships/tags" Target="../tags/tag307.xml"/><Relationship Id="rId39" Type="http://schemas.openxmlformats.org/officeDocument/2006/relationships/image" Target="../media/image78.png"/><Relationship Id="rId21" Type="http://schemas.openxmlformats.org/officeDocument/2006/relationships/tags" Target="../tags/tag302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75.png"/><Relationship Id="rId47" Type="http://schemas.openxmlformats.org/officeDocument/2006/relationships/image" Target="../media/image18.png"/><Relationship Id="rId50" Type="http://schemas.openxmlformats.org/officeDocument/2006/relationships/image" Target="../media/image22.png"/><Relationship Id="rId55" Type="http://schemas.openxmlformats.org/officeDocument/2006/relationships/image" Target="../media/image39.png"/><Relationship Id="rId63" Type="http://schemas.openxmlformats.org/officeDocument/2006/relationships/image" Target="../media/image97.png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tags" Target="../tags/tag301.xml"/><Relationship Id="rId29" Type="http://schemas.openxmlformats.org/officeDocument/2006/relationships/tags" Target="../tags/tag310.xml"/><Relationship Id="rId41" Type="http://schemas.openxmlformats.org/officeDocument/2006/relationships/image" Target="../media/image41.png"/><Relationship Id="rId54" Type="http://schemas.openxmlformats.org/officeDocument/2006/relationships/image" Target="../media/image67.png"/><Relationship Id="rId62" Type="http://schemas.openxmlformats.org/officeDocument/2006/relationships/image" Target="../media/image96.png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24" Type="http://schemas.openxmlformats.org/officeDocument/2006/relationships/tags" Target="../tags/tag305.xml"/><Relationship Id="rId32" Type="http://schemas.openxmlformats.org/officeDocument/2006/relationships/tags" Target="../tags/tag313.xml"/><Relationship Id="rId37" Type="http://schemas.openxmlformats.org/officeDocument/2006/relationships/image" Target="../media/image59.png"/><Relationship Id="rId40" Type="http://schemas.openxmlformats.org/officeDocument/2006/relationships/image" Target="../media/image64.png"/><Relationship Id="rId45" Type="http://schemas.openxmlformats.org/officeDocument/2006/relationships/image" Target="../media/image17.png"/><Relationship Id="rId53" Type="http://schemas.openxmlformats.org/officeDocument/2006/relationships/image" Target="../media/image66.png"/><Relationship Id="rId58" Type="http://schemas.openxmlformats.org/officeDocument/2006/relationships/image" Target="../media/image80.png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23" Type="http://schemas.openxmlformats.org/officeDocument/2006/relationships/tags" Target="../tags/tag304.xml"/><Relationship Id="rId28" Type="http://schemas.openxmlformats.org/officeDocument/2006/relationships/tags" Target="../tags/tag309.xml"/><Relationship Id="rId36" Type="http://schemas.openxmlformats.org/officeDocument/2006/relationships/image" Target="../media/image79.png"/><Relationship Id="rId49" Type="http://schemas.openxmlformats.org/officeDocument/2006/relationships/image" Target="../media/image57.png"/><Relationship Id="rId57" Type="http://schemas.openxmlformats.org/officeDocument/2006/relationships/image" Target="../media/image44.png"/><Relationship Id="rId61" Type="http://schemas.openxmlformats.org/officeDocument/2006/relationships/image" Target="../media/image95.png"/><Relationship Id="rId10" Type="http://schemas.openxmlformats.org/officeDocument/2006/relationships/tags" Target="../tags/tag291.xml"/><Relationship Id="rId19" Type="http://schemas.openxmlformats.org/officeDocument/2006/relationships/tags" Target="../tags/tag300.xml"/><Relationship Id="rId31" Type="http://schemas.openxmlformats.org/officeDocument/2006/relationships/tags" Target="../tags/tag312.xml"/><Relationship Id="rId44" Type="http://schemas.openxmlformats.org/officeDocument/2006/relationships/image" Target="../media/image91.png"/><Relationship Id="rId52" Type="http://schemas.openxmlformats.org/officeDocument/2006/relationships/image" Target="../media/image65.png"/><Relationship Id="rId60" Type="http://schemas.openxmlformats.org/officeDocument/2006/relationships/image" Target="../media/image94.png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tags" Target="../tags/tag303.xml"/><Relationship Id="rId27" Type="http://schemas.openxmlformats.org/officeDocument/2006/relationships/tags" Target="../tags/tag308.xml"/><Relationship Id="rId30" Type="http://schemas.openxmlformats.org/officeDocument/2006/relationships/tags" Target="../tags/tag311.xml"/><Relationship Id="rId35" Type="http://schemas.openxmlformats.org/officeDocument/2006/relationships/image" Target="../media/image82.png"/><Relationship Id="rId43" Type="http://schemas.openxmlformats.org/officeDocument/2006/relationships/image" Target="../media/image76.png"/><Relationship Id="rId48" Type="http://schemas.openxmlformats.org/officeDocument/2006/relationships/image" Target="../media/image20.png"/><Relationship Id="rId56" Type="http://schemas.openxmlformats.org/officeDocument/2006/relationships/image" Target="../media/image61.png"/><Relationship Id="rId64" Type="http://schemas.openxmlformats.org/officeDocument/2006/relationships/image" Target="../media/image69.png"/><Relationship Id="rId8" Type="http://schemas.openxmlformats.org/officeDocument/2006/relationships/tags" Target="../tags/tag289.xml"/><Relationship Id="rId51" Type="http://schemas.openxmlformats.org/officeDocument/2006/relationships/image" Target="../media/image63.png"/><Relationship Id="rId3" Type="http://schemas.openxmlformats.org/officeDocument/2006/relationships/tags" Target="../tags/tag284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tags" Target="../tags/tag306.xml"/><Relationship Id="rId33" Type="http://schemas.openxmlformats.org/officeDocument/2006/relationships/tags" Target="../tags/tag314.xml"/><Relationship Id="rId38" Type="http://schemas.openxmlformats.org/officeDocument/2006/relationships/image" Target="../media/image60.png"/><Relationship Id="rId46" Type="http://schemas.openxmlformats.org/officeDocument/2006/relationships/image" Target="../media/image21.png"/><Relationship Id="rId59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tags" Target="../tags/tag327.xml"/><Relationship Id="rId18" Type="http://schemas.openxmlformats.org/officeDocument/2006/relationships/tags" Target="../tags/tag332.xml"/><Relationship Id="rId26" Type="http://schemas.openxmlformats.org/officeDocument/2006/relationships/image" Target="../media/image18.png"/><Relationship Id="rId39" Type="http://schemas.openxmlformats.org/officeDocument/2006/relationships/image" Target="../media/image102.png"/><Relationship Id="rId3" Type="http://schemas.openxmlformats.org/officeDocument/2006/relationships/tags" Target="../tags/tag317.xml"/><Relationship Id="rId21" Type="http://schemas.openxmlformats.org/officeDocument/2006/relationships/tags" Target="../tags/tag335.xml"/><Relationship Id="rId34" Type="http://schemas.openxmlformats.org/officeDocument/2006/relationships/image" Target="../media/image63.png"/><Relationship Id="rId42" Type="http://schemas.openxmlformats.org/officeDocument/2006/relationships/image" Target="../media/image97.png"/><Relationship Id="rId7" Type="http://schemas.openxmlformats.org/officeDocument/2006/relationships/tags" Target="../tags/tag321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25" Type="http://schemas.openxmlformats.org/officeDocument/2006/relationships/image" Target="../media/image21.png"/><Relationship Id="rId33" Type="http://schemas.openxmlformats.org/officeDocument/2006/relationships/image" Target="../media/image57.png"/><Relationship Id="rId38" Type="http://schemas.openxmlformats.org/officeDocument/2006/relationships/image" Target="../media/image101.png"/><Relationship Id="rId2" Type="http://schemas.openxmlformats.org/officeDocument/2006/relationships/tags" Target="../tags/tag316.xml"/><Relationship Id="rId16" Type="http://schemas.openxmlformats.org/officeDocument/2006/relationships/tags" Target="../tags/tag330.xml"/><Relationship Id="rId20" Type="http://schemas.openxmlformats.org/officeDocument/2006/relationships/tags" Target="../tags/tag334.xml"/><Relationship Id="rId29" Type="http://schemas.openxmlformats.org/officeDocument/2006/relationships/image" Target="../media/image61.png"/><Relationship Id="rId41" Type="http://schemas.openxmlformats.org/officeDocument/2006/relationships/image" Target="../media/image96.png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24" Type="http://schemas.openxmlformats.org/officeDocument/2006/relationships/image" Target="../media/image17.png"/><Relationship Id="rId32" Type="http://schemas.openxmlformats.org/officeDocument/2006/relationships/image" Target="../media/image99.png"/><Relationship Id="rId37" Type="http://schemas.openxmlformats.org/officeDocument/2006/relationships/image" Target="../media/image20.png"/><Relationship Id="rId40" Type="http://schemas.openxmlformats.org/officeDocument/2006/relationships/image" Target="../media/image103.png"/><Relationship Id="rId5" Type="http://schemas.openxmlformats.org/officeDocument/2006/relationships/tags" Target="../tags/tag319.xml"/><Relationship Id="rId15" Type="http://schemas.openxmlformats.org/officeDocument/2006/relationships/tags" Target="../tags/tag32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9.png"/><Relationship Id="rId36" Type="http://schemas.openxmlformats.org/officeDocument/2006/relationships/image" Target="../media/image100.png"/><Relationship Id="rId10" Type="http://schemas.openxmlformats.org/officeDocument/2006/relationships/tags" Target="../tags/tag324.xml"/><Relationship Id="rId19" Type="http://schemas.openxmlformats.org/officeDocument/2006/relationships/tags" Target="../tags/tag333.xml"/><Relationship Id="rId31" Type="http://schemas.openxmlformats.org/officeDocument/2006/relationships/image" Target="../media/image98.png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tags" Target="../tags/tag336.xml"/><Relationship Id="rId27" Type="http://schemas.openxmlformats.org/officeDocument/2006/relationships/image" Target="../media/image22.png"/><Relationship Id="rId30" Type="http://schemas.openxmlformats.org/officeDocument/2006/relationships/image" Target="../media/image79.png"/><Relationship Id="rId35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tags" Target="../tags/tag362.xml"/><Relationship Id="rId39" Type="http://schemas.openxmlformats.org/officeDocument/2006/relationships/image" Target="../media/image79.png"/><Relationship Id="rId3" Type="http://schemas.openxmlformats.org/officeDocument/2006/relationships/tags" Target="../tags/tag339.xml"/><Relationship Id="rId21" Type="http://schemas.openxmlformats.org/officeDocument/2006/relationships/tags" Target="../tags/tag357.xml"/><Relationship Id="rId34" Type="http://schemas.openxmlformats.org/officeDocument/2006/relationships/image" Target="../media/image21.png"/><Relationship Id="rId42" Type="http://schemas.openxmlformats.org/officeDocument/2006/relationships/image" Target="../media/image98.png"/><Relationship Id="rId47" Type="http://schemas.openxmlformats.org/officeDocument/2006/relationships/image" Target="../media/image100.png"/><Relationship Id="rId50" Type="http://schemas.openxmlformats.org/officeDocument/2006/relationships/image" Target="../media/image104.png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tags" Target="../tags/tag361.xml"/><Relationship Id="rId33" Type="http://schemas.openxmlformats.org/officeDocument/2006/relationships/image" Target="../media/image17.png"/><Relationship Id="rId38" Type="http://schemas.openxmlformats.org/officeDocument/2006/relationships/image" Target="../media/image61.png"/><Relationship Id="rId46" Type="http://schemas.openxmlformats.org/officeDocument/2006/relationships/image" Target="../media/image69.png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tags" Target="../tags/tag356.xml"/><Relationship Id="rId29" Type="http://schemas.openxmlformats.org/officeDocument/2006/relationships/image" Target="../media/image82.png"/><Relationship Id="rId41" Type="http://schemas.openxmlformats.org/officeDocument/2006/relationships/image" Target="../media/image97.png"/><Relationship Id="rId54" Type="http://schemas.openxmlformats.org/officeDocument/2006/relationships/image" Target="../media/image106.png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tags" Target="../tags/tag360.xml"/><Relationship Id="rId32" Type="http://schemas.openxmlformats.org/officeDocument/2006/relationships/image" Target="../media/image76.png"/><Relationship Id="rId37" Type="http://schemas.openxmlformats.org/officeDocument/2006/relationships/image" Target="../media/image39.png"/><Relationship Id="rId40" Type="http://schemas.openxmlformats.org/officeDocument/2006/relationships/image" Target="../media/image96.png"/><Relationship Id="rId45" Type="http://schemas.openxmlformats.org/officeDocument/2006/relationships/image" Target="../media/image63.png"/><Relationship Id="rId53" Type="http://schemas.openxmlformats.org/officeDocument/2006/relationships/image" Target="../media/image103.png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tags" Target="../tags/tag35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2.png"/><Relationship Id="rId49" Type="http://schemas.openxmlformats.org/officeDocument/2006/relationships/image" Target="../media/image101.png"/><Relationship Id="rId10" Type="http://schemas.openxmlformats.org/officeDocument/2006/relationships/tags" Target="../tags/tag346.xml"/><Relationship Id="rId19" Type="http://schemas.openxmlformats.org/officeDocument/2006/relationships/tags" Target="../tags/tag355.xml"/><Relationship Id="rId31" Type="http://schemas.openxmlformats.org/officeDocument/2006/relationships/image" Target="../media/image75.png"/><Relationship Id="rId44" Type="http://schemas.openxmlformats.org/officeDocument/2006/relationships/image" Target="../media/image57.png"/><Relationship Id="rId52" Type="http://schemas.openxmlformats.org/officeDocument/2006/relationships/image" Target="../media/image102.png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tags" Target="../tags/tag358.xml"/><Relationship Id="rId27" Type="http://schemas.openxmlformats.org/officeDocument/2006/relationships/tags" Target="../tags/tag363.xml"/><Relationship Id="rId30" Type="http://schemas.openxmlformats.org/officeDocument/2006/relationships/image" Target="../media/image41.png"/><Relationship Id="rId35" Type="http://schemas.openxmlformats.org/officeDocument/2006/relationships/image" Target="../media/image18.png"/><Relationship Id="rId43" Type="http://schemas.openxmlformats.org/officeDocument/2006/relationships/image" Target="../media/image99.png"/><Relationship Id="rId48" Type="http://schemas.openxmlformats.org/officeDocument/2006/relationships/image" Target="../media/image20.png"/><Relationship Id="rId8" Type="http://schemas.openxmlformats.org/officeDocument/2006/relationships/tags" Target="../tags/tag344.xml"/><Relationship Id="rId51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tags" Target="../tags/tag389.xml"/><Relationship Id="rId39" Type="http://schemas.openxmlformats.org/officeDocument/2006/relationships/image" Target="../media/image79.png"/><Relationship Id="rId21" Type="http://schemas.openxmlformats.org/officeDocument/2006/relationships/tags" Target="../tags/tag384.xml"/><Relationship Id="rId34" Type="http://schemas.openxmlformats.org/officeDocument/2006/relationships/tags" Target="../tags/tag397.xml"/><Relationship Id="rId42" Type="http://schemas.openxmlformats.org/officeDocument/2006/relationships/image" Target="../media/image98.png"/><Relationship Id="rId47" Type="http://schemas.openxmlformats.org/officeDocument/2006/relationships/image" Target="../media/image22.png"/><Relationship Id="rId50" Type="http://schemas.openxmlformats.org/officeDocument/2006/relationships/image" Target="../media/image105.png"/><Relationship Id="rId55" Type="http://schemas.openxmlformats.org/officeDocument/2006/relationships/image" Target="../media/image63.png"/><Relationship Id="rId63" Type="http://schemas.openxmlformats.org/officeDocument/2006/relationships/image" Target="../media/image114.png"/><Relationship Id="rId68" Type="http://schemas.openxmlformats.org/officeDocument/2006/relationships/image" Target="../media/image118.png"/><Relationship Id="rId7" Type="http://schemas.openxmlformats.org/officeDocument/2006/relationships/tags" Target="../tags/tag370.xm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9" Type="http://schemas.openxmlformats.org/officeDocument/2006/relationships/tags" Target="../tags/tag392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32" Type="http://schemas.openxmlformats.org/officeDocument/2006/relationships/tags" Target="../tags/tag395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96.png"/><Relationship Id="rId45" Type="http://schemas.openxmlformats.org/officeDocument/2006/relationships/image" Target="../media/image21.png"/><Relationship Id="rId53" Type="http://schemas.openxmlformats.org/officeDocument/2006/relationships/image" Target="../media/image20.png"/><Relationship Id="rId58" Type="http://schemas.openxmlformats.org/officeDocument/2006/relationships/image" Target="../media/image109.png"/><Relationship Id="rId66" Type="http://schemas.openxmlformats.org/officeDocument/2006/relationships/image" Target="../media/image116.png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tags" Target="../tags/tag391.xml"/><Relationship Id="rId36" Type="http://schemas.openxmlformats.org/officeDocument/2006/relationships/tags" Target="../tags/tag399.xml"/><Relationship Id="rId49" Type="http://schemas.openxmlformats.org/officeDocument/2006/relationships/image" Target="../media/image104.png"/><Relationship Id="rId57" Type="http://schemas.openxmlformats.org/officeDocument/2006/relationships/image" Target="../media/image108.png"/><Relationship Id="rId61" Type="http://schemas.openxmlformats.org/officeDocument/2006/relationships/image" Target="../media/image112.png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31" Type="http://schemas.openxmlformats.org/officeDocument/2006/relationships/tags" Target="../tags/tag394.xml"/><Relationship Id="rId44" Type="http://schemas.openxmlformats.org/officeDocument/2006/relationships/image" Target="../media/image17.png"/><Relationship Id="rId52" Type="http://schemas.openxmlformats.org/officeDocument/2006/relationships/image" Target="../media/image100.png"/><Relationship Id="rId60" Type="http://schemas.openxmlformats.org/officeDocument/2006/relationships/image" Target="../media/image111.png"/><Relationship Id="rId65" Type="http://schemas.openxmlformats.org/officeDocument/2006/relationships/image" Target="../media/image44.png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tags" Target="../tags/tag390.xml"/><Relationship Id="rId30" Type="http://schemas.openxmlformats.org/officeDocument/2006/relationships/tags" Target="../tags/tag393.xml"/><Relationship Id="rId35" Type="http://schemas.openxmlformats.org/officeDocument/2006/relationships/tags" Target="../tags/tag398.xml"/><Relationship Id="rId43" Type="http://schemas.openxmlformats.org/officeDocument/2006/relationships/image" Target="../media/image99.png"/><Relationship Id="rId48" Type="http://schemas.openxmlformats.org/officeDocument/2006/relationships/image" Target="../media/image39.png"/><Relationship Id="rId56" Type="http://schemas.openxmlformats.org/officeDocument/2006/relationships/image" Target="../media/image107.png"/><Relationship Id="rId64" Type="http://schemas.openxmlformats.org/officeDocument/2006/relationships/image" Target="../media/image115.png"/><Relationship Id="rId69" Type="http://schemas.openxmlformats.org/officeDocument/2006/relationships/image" Target="../media/image119.png"/><Relationship Id="rId8" Type="http://schemas.openxmlformats.org/officeDocument/2006/relationships/tags" Target="../tags/tag371.xml"/><Relationship Id="rId51" Type="http://schemas.openxmlformats.org/officeDocument/2006/relationships/image" Target="../media/image69.png"/><Relationship Id="rId3" Type="http://schemas.openxmlformats.org/officeDocument/2006/relationships/tags" Target="../tags/tag366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33" Type="http://schemas.openxmlformats.org/officeDocument/2006/relationships/tags" Target="../tags/tag396.xml"/><Relationship Id="rId38" Type="http://schemas.openxmlformats.org/officeDocument/2006/relationships/image" Target="../media/image61.png"/><Relationship Id="rId46" Type="http://schemas.openxmlformats.org/officeDocument/2006/relationships/image" Target="../media/image18.png"/><Relationship Id="rId59" Type="http://schemas.openxmlformats.org/officeDocument/2006/relationships/image" Target="../media/image110.png"/><Relationship Id="rId67" Type="http://schemas.openxmlformats.org/officeDocument/2006/relationships/image" Target="../media/image117.png"/><Relationship Id="rId20" Type="http://schemas.openxmlformats.org/officeDocument/2006/relationships/tags" Target="../tags/tag383.xml"/><Relationship Id="rId41" Type="http://schemas.openxmlformats.org/officeDocument/2006/relationships/image" Target="../media/image97.png"/><Relationship Id="rId54" Type="http://schemas.openxmlformats.org/officeDocument/2006/relationships/image" Target="../media/image57.png"/><Relationship Id="rId62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tags" Target="../tags/tag425.xml"/><Relationship Id="rId39" Type="http://schemas.openxmlformats.org/officeDocument/2006/relationships/image" Target="../media/image99.png"/><Relationship Id="rId21" Type="http://schemas.openxmlformats.org/officeDocument/2006/relationships/tags" Target="../tags/tag420.xml"/><Relationship Id="rId34" Type="http://schemas.openxmlformats.org/officeDocument/2006/relationships/image" Target="../media/image61.png"/><Relationship Id="rId42" Type="http://schemas.openxmlformats.org/officeDocument/2006/relationships/image" Target="../media/image18.png"/><Relationship Id="rId47" Type="http://schemas.openxmlformats.org/officeDocument/2006/relationships/image" Target="../media/image105.png"/><Relationship Id="rId50" Type="http://schemas.openxmlformats.org/officeDocument/2006/relationships/image" Target="../media/image69.png"/><Relationship Id="rId55" Type="http://schemas.openxmlformats.org/officeDocument/2006/relationships/image" Target="../media/image114.png"/><Relationship Id="rId63" Type="http://schemas.openxmlformats.org/officeDocument/2006/relationships/image" Target="../media/image127.png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tags" Target="../tags/tag419.xml"/><Relationship Id="rId29" Type="http://schemas.openxmlformats.org/officeDocument/2006/relationships/tags" Target="../tags/tag428.xml"/><Relationship Id="rId41" Type="http://schemas.openxmlformats.org/officeDocument/2006/relationships/image" Target="../media/image21.png"/><Relationship Id="rId54" Type="http://schemas.openxmlformats.org/officeDocument/2006/relationships/image" Target="../media/image113.png"/><Relationship Id="rId62" Type="http://schemas.openxmlformats.org/officeDocument/2006/relationships/image" Target="../media/image126.png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tags" Target="../tags/tag423.xml"/><Relationship Id="rId32" Type="http://schemas.openxmlformats.org/officeDocument/2006/relationships/tags" Target="../tags/tag431.xml"/><Relationship Id="rId37" Type="http://schemas.openxmlformats.org/officeDocument/2006/relationships/image" Target="../media/image97.png"/><Relationship Id="rId40" Type="http://schemas.openxmlformats.org/officeDocument/2006/relationships/image" Target="../media/image17.png"/><Relationship Id="rId45" Type="http://schemas.openxmlformats.org/officeDocument/2006/relationships/image" Target="../media/image63.png"/><Relationship Id="rId53" Type="http://schemas.openxmlformats.org/officeDocument/2006/relationships/image" Target="../media/image112.png"/><Relationship Id="rId58" Type="http://schemas.openxmlformats.org/officeDocument/2006/relationships/image" Target="../media/image20.png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tags" Target="../tags/tag427.xml"/><Relationship Id="rId36" Type="http://schemas.openxmlformats.org/officeDocument/2006/relationships/image" Target="../media/image96.png"/><Relationship Id="rId49" Type="http://schemas.openxmlformats.org/officeDocument/2006/relationships/image" Target="../media/image57.png"/><Relationship Id="rId57" Type="http://schemas.openxmlformats.org/officeDocument/2006/relationships/image" Target="../media/image122.png"/><Relationship Id="rId61" Type="http://schemas.openxmlformats.org/officeDocument/2006/relationships/image" Target="../media/image125.png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31" Type="http://schemas.openxmlformats.org/officeDocument/2006/relationships/tags" Target="../tags/tag430.xml"/><Relationship Id="rId44" Type="http://schemas.openxmlformats.org/officeDocument/2006/relationships/image" Target="../media/image39.png"/><Relationship Id="rId52" Type="http://schemas.openxmlformats.org/officeDocument/2006/relationships/image" Target="../media/image111.png"/><Relationship Id="rId60" Type="http://schemas.openxmlformats.org/officeDocument/2006/relationships/image" Target="../media/image124.png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tags" Target="../tags/tag426.xml"/><Relationship Id="rId30" Type="http://schemas.openxmlformats.org/officeDocument/2006/relationships/tags" Target="../tags/tag429.xml"/><Relationship Id="rId35" Type="http://schemas.openxmlformats.org/officeDocument/2006/relationships/image" Target="../media/image79.png"/><Relationship Id="rId43" Type="http://schemas.openxmlformats.org/officeDocument/2006/relationships/image" Target="../media/image22.png"/><Relationship Id="rId48" Type="http://schemas.openxmlformats.org/officeDocument/2006/relationships/image" Target="../media/image120.png"/><Relationship Id="rId56" Type="http://schemas.openxmlformats.org/officeDocument/2006/relationships/image" Target="../media/image121.png"/><Relationship Id="rId8" Type="http://schemas.openxmlformats.org/officeDocument/2006/relationships/tags" Target="../tags/tag407.xml"/><Relationship Id="rId51" Type="http://schemas.openxmlformats.org/officeDocument/2006/relationships/image" Target="../media/image100.png"/><Relationship Id="rId3" Type="http://schemas.openxmlformats.org/officeDocument/2006/relationships/tags" Target="../tags/tag402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tags" Target="../tags/tag42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98.png"/><Relationship Id="rId46" Type="http://schemas.openxmlformats.org/officeDocument/2006/relationships/image" Target="../media/image104.png"/><Relationship Id="rId59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tags" Target="../tags/tag457.xml"/><Relationship Id="rId39" Type="http://schemas.openxmlformats.org/officeDocument/2006/relationships/tags" Target="../tags/tag470.xml"/><Relationship Id="rId21" Type="http://schemas.openxmlformats.org/officeDocument/2006/relationships/tags" Target="../tags/tag452.xml"/><Relationship Id="rId34" Type="http://schemas.openxmlformats.org/officeDocument/2006/relationships/tags" Target="../tags/tag465.xml"/><Relationship Id="rId42" Type="http://schemas.openxmlformats.org/officeDocument/2006/relationships/tags" Target="../tags/tag473.xml"/><Relationship Id="rId47" Type="http://schemas.openxmlformats.org/officeDocument/2006/relationships/image" Target="../media/image79.png"/><Relationship Id="rId50" Type="http://schemas.openxmlformats.org/officeDocument/2006/relationships/image" Target="../media/image98.png"/><Relationship Id="rId55" Type="http://schemas.openxmlformats.org/officeDocument/2006/relationships/image" Target="../media/image22.png"/><Relationship Id="rId63" Type="http://schemas.openxmlformats.org/officeDocument/2006/relationships/image" Target="../media/image69.png"/><Relationship Id="rId68" Type="http://schemas.openxmlformats.org/officeDocument/2006/relationships/image" Target="../media/image128.png"/><Relationship Id="rId76" Type="http://schemas.openxmlformats.org/officeDocument/2006/relationships/image" Target="../media/image136.png"/><Relationship Id="rId84" Type="http://schemas.openxmlformats.org/officeDocument/2006/relationships/image" Target="../media/image118.png"/><Relationship Id="rId7" Type="http://schemas.openxmlformats.org/officeDocument/2006/relationships/tags" Target="../tags/tag438.xml"/><Relationship Id="rId71" Type="http://schemas.openxmlformats.org/officeDocument/2006/relationships/image" Target="../media/image131.png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9" Type="http://schemas.openxmlformats.org/officeDocument/2006/relationships/tags" Target="../tags/tag460.xml"/><Relationship Id="rId11" Type="http://schemas.openxmlformats.org/officeDocument/2006/relationships/tags" Target="../tags/tag442.xml"/><Relationship Id="rId24" Type="http://schemas.openxmlformats.org/officeDocument/2006/relationships/tags" Target="../tags/tag455.xml"/><Relationship Id="rId32" Type="http://schemas.openxmlformats.org/officeDocument/2006/relationships/tags" Target="../tags/tag463.xml"/><Relationship Id="rId37" Type="http://schemas.openxmlformats.org/officeDocument/2006/relationships/tags" Target="../tags/tag468.xml"/><Relationship Id="rId40" Type="http://schemas.openxmlformats.org/officeDocument/2006/relationships/tags" Target="../tags/tag471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21.png"/><Relationship Id="rId58" Type="http://schemas.openxmlformats.org/officeDocument/2006/relationships/image" Target="../media/image126.png"/><Relationship Id="rId66" Type="http://schemas.openxmlformats.org/officeDocument/2006/relationships/image" Target="../media/image122.png"/><Relationship Id="rId74" Type="http://schemas.openxmlformats.org/officeDocument/2006/relationships/image" Target="../media/image134.png"/><Relationship Id="rId79" Type="http://schemas.openxmlformats.org/officeDocument/2006/relationships/image" Target="../media/image139.png"/><Relationship Id="rId5" Type="http://schemas.openxmlformats.org/officeDocument/2006/relationships/tags" Target="../tags/tag436.xml"/><Relationship Id="rId61" Type="http://schemas.openxmlformats.org/officeDocument/2006/relationships/image" Target="../media/image105.png"/><Relationship Id="rId82" Type="http://schemas.openxmlformats.org/officeDocument/2006/relationships/image" Target="../media/image142.png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31" Type="http://schemas.openxmlformats.org/officeDocument/2006/relationships/tags" Target="../tags/tag462.xml"/><Relationship Id="rId44" Type="http://schemas.openxmlformats.org/officeDocument/2006/relationships/tags" Target="../tags/tag475.xml"/><Relationship Id="rId52" Type="http://schemas.openxmlformats.org/officeDocument/2006/relationships/image" Target="../media/image17.png"/><Relationship Id="rId60" Type="http://schemas.openxmlformats.org/officeDocument/2006/relationships/image" Target="../media/image104.png"/><Relationship Id="rId65" Type="http://schemas.openxmlformats.org/officeDocument/2006/relationships/image" Target="../media/image121.png"/><Relationship Id="rId73" Type="http://schemas.openxmlformats.org/officeDocument/2006/relationships/image" Target="../media/image133.png"/><Relationship Id="rId78" Type="http://schemas.openxmlformats.org/officeDocument/2006/relationships/image" Target="../media/image138.png"/><Relationship Id="rId81" Type="http://schemas.openxmlformats.org/officeDocument/2006/relationships/image" Target="../media/image141.png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tags" Target="../tags/tag458.xml"/><Relationship Id="rId30" Type="http://schemas.openxmlformats.org/officeDocument/2006/relationships/tags" Target="../tags/tag461.xml"/><Relationship Id="rId35" Type="http://schemas.openxmlformats.org/officeDocument/2006/relationships/tags" Target="../tags/tag466.xml"/><Relationship Id="rId43" Type="http://schemas.openxmlformats.org/officeDocument/2006/relationships/tags" Target="../tags/tag474.xml"/><Relationship Id="rId48" Type="http://schemas.openxmlformats.org/officeDocument/2006/relationships/image" Target="../media/image96.png"/><Relationship Id="rId56" Type="http://schemas.openxmlformats.org/officeDocument/2006/relationships/image" Target="../media/image39.png"/><Relationship Id="rId64" Type="http://schemas.openxmlformats.org/officeDocument/2006/relationships/image" Target="../media/image100.png"/><Relationship Id="rId69" Type="http://schemas.openxmlformats.org/officeDocument/2006/relationships/image" Target="../media/image129.png"/><Relationship Id="rId77" Type="http://schemas.openxmlformats.org/officeDocument/2006/relationships/image" Target="../media/image137.png"/><Relationship Id="rId8" Type="http://schemas.openxmlformats.org/officeDocument/2006/relationships/tags" Target="../tags/tag439.xml"/><Relationship Id="rId51" Type="http://schemas.openxmlformats.org/officeDocument/2006/relationships/image" Target="../media/image99.png"/><Relationship Id="rId72" Type="http://schemas.openxmlformats.org/officeDocument/2006/relationships/image" Target="../media/image132.png"/><Relationship Id="rId80" Type="http://schemas.openxmlformats.org/officeDocument/2006/relationships/image" Target="../media/image140.png"/><Relationship Id="rId3" Type="http://schemas.openxmlformats.org/officeDocument/2006/relationships/tags" Target="../tags/tag434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tags" Target="../tags/tag456.xml"/><Relationship Id="rId33" Type="http://schemas.openxmlformats.org/officeDocument/2006/relationships/tags" Target="../tags/tag464.xml"/><Relationship Id="rId38" Type="http://schemas.openxmlformats.org/officeDocument/2006/relationships/tags" Target="../tags/tag469.xml"/><Relationship Id="rId46" Type="http://schemas.openxmlformats.org/officeDocument/2006/relationships/image" Target="../media/image61.png"/><Relationship Id="rId59" Type="http://schemas.openxmlformats.org/officeDocument/2006/relationships/image" Target="../media/image127.png"/><Relationship Id="rId67" Type="http://schemas.openxmlformats.org/officeDocument/2006/relationships/image" Target="../media/image20.png"/><Relationship Id="rId20" Type="http://schemas.openxmlformats.org/officeDocument/2006/relationships/tags" Target="../tags/tag451.xml"/><Relationship Id="rId41" Type="http://schemas.openxmlformats.org/officeDocument/2006/relationships/tags" Target="../tags/tag472.xml"/><Relationship Id="rId54" Type="http://schemas.openxmlformats.org/officeDocument/2006/relationships/image" Target="../media/image18.png"/><Relationship Id="rId62" Type="http://schemas.openxmlformats.org/officeDocument/2006/relationships/image" Target="../media/image57.png"/><Relationship Id="rId70" Type="http://schemas.openxmlformats.org/officeDocument/2006/relationships/image" Target="../media/image130.png"/><Relationship Id="rId75" Type="http://schemas.openxmlformats.org/officeDocument/2006/relationships/image" Target="../media/image135.png"/><Relationship Id="rId83" Type="http://schemas.openxmlformats.org/officeDocument/2006/relationships/image" Target="../media/image143.png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28" Type="http://schemas.openxmlformats.org/officeDocument/2006/relationships/tags" Target="../tags/tag459.xml"/><Relationship Id="rId36" Type="http://schemas.openxmlformats.org/officeDocument/2006/relationships/tags" Target="../tags/tag467.xml"/><Relationship Id="rId49" Type="http://schemas.openxmlformats.org/officeDocument/2006/relationships/image" Target="../media/image97.png"/><Relationship Id="rId57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88.xml"/><Relationship Id="rId18" Type="http://schemas.openxmlformats.org/officeDocument/2006/relationships/tags" Target="../tags/tag493.xml"/><Relationship Id="rId26" Type="http://schemas.openxmlformats.org/officeDocument/2006/relationships/tags" Target="../tags/tag501.xml"/><Relationship Id="rId39" Type="http://schemas.openxmlformats.org/officeDocument/2006/relationships/image" Target="../media/image21.png"/><Relationship Id="rId21" Type="http://schemas.openxmlformats.org/officeDocument/2006/relationships/tags" Target="../tags/tag496.xml"/><Relationship Id="rId34" Type="http://schemas.openxmlformats.org/officeDocument/2006/relationships/image" Target="../media/image97.png"/><Relationship Id="rId42" Type="http://schemas.openxmlformats.org/officeDocument/2006/relationships/image" Target="../media/image39.png"/><Relationship Id="rId47" Type="http://schemas.openxmlformats.org/officeDocument/2006/relationships/image" Target="../media/image105.png"/><Relationship Id="rId50" Type="http://schemas.openxmlformats.org/officeDocument/2006/relationships/image" Target="../media/image100.png"/><Relationship Id="rId55" Type="http://schemas.openxmlformats.org/officeDocument/2006/relationships/image" Target="../media/image141.png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17" Type="http://schemas.openxmlformats.org/officeDocument/2006/relationships/tags" Target="../tags/tag492.xml"/><Relationship Id="rId25" Type="http://schemas.openxmlformats.org/officeDocument/2006/relationships/tags" Target="../tags/tag500.xml"/><Relationship Id="rId33" Type="http://schemas.openxmlformats.org/officeDocument/2006/relationships/image" Target="../media/image96.png"/><Relationship Id="rId38" Type="http://schemas.openxmlformats.org/officeDocument/2006/relationships/image" Target="../media/image17.png"/><Relationship Id="rId46" Type="http://schemas.openxmlformats.org/officeDocument/2006/relationships/image" Target="../media/image104.png"/><Relationship Id="rId2" Type="http://schemas.openxmlformats.org/officeDocument/2006/relationships/tags" Target="../tags/tag477.xml"/><Relationship Id="rId16" Type="http://schemas.openxmlformats.org/officeDocument/2006/relationships/tags" Target="../tags/tag491.xml"/><Relationship Id="rId20" Type="http://schemas.openxmlformats.org/officeDocument/2006/relationships/tags" Target="../tags/tag495.xml"/><Relationship Id="rId29" Type="http://schemas.openxmlformats.org/officeDocument/2006/relationships/tags" Target="../tags/tag504.xml"/><Relationship Id="rId41" Type="http://schemas.openxmlformats.org/officeDocument/2006/relationships/image" Target="../media/image22.png"/><Relationship Id="rId54" Type="http://schemas.openxmlformats.org/officeDocument/2006/relationships/image" Target="../media/image145.png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24" Type="http://schemas.openxmlformats.org/officeDocument/2006/relationships/tags" Target="../tags/tag499.xml"/><Relationship Id="rId32" Type="http://schemas.openxmlformats.org/officeDocument/2006/relationships/image" Target="../media/image79.png"/><Relationship Id="rId37" Type="http://schemas.openxmlformats.org/officeDocument/2006/relationships/image" Target="../media/image144.png"/><Relationship Id="rId40" Type="http://schemas.openxmlformats.org/officeDocument/2006/relationships/image" Target="../media/image18.png"/><Relationship Id="rId45" Type="http://schemas.openxmlformats.org/officeDocument/2006/relationships/image" Target="../media/image127.png"/><Relationship Id="rId53" Type="http://schemas.openxmlformats.org/officeDocument/2006/relationships/image" Target="../media/image20.png"/><Relationship Id="rId5" Type="http://schemas.openxmlformats.org/officeDocument/2006/relationships/tags" Target="../tags/tag480.xml"/><Relationship Id="rId15" Type="http://schemas.openxmlformats.org/officeDocument/2006/relationships/tags" Target="../tags/tag490.xml"/><Relationship Id="rId23" Type="http://schemas.openxmlformats.org/officeDocument/2006/relationships/tags" Target="../tags/tag498.xml"/><Relationship Id="rId28" Type="http://schemas.openxmlformats.org/officeDocument/2006/relationships/tags" Target="../tags/tag503.xml"/><Relationship Id="rId36" Type="http://schemas.openxmlformats.org/officeDocument/2006/relationships/image" Target="../media/image99.png"/><Relationship Id="rId49" Type="http://schemas.openxmlformats.org/officeDocument/2006/relationships/image" Target="../media/image69.png"/><Relationship Id="rId57" Type="http://schemas.openxmlformats.org/officeDocument/2006/relationships/image" Target="../media/image146.png"/><Relationship Id="rId10" Type="http://schemas.openxmlformats.org/officeDocument/2006/relationships/tags" Target="../tags/tag485.xml"/><Relationship Id="rId19" Type="http://schemas.openxmlformats.org/officeDocument/2006/relationships/tags" Target="../tags/tag494.xml"/><Relationship Id="rId31" Type="http://schemas.openxmlformats.org/officeDocument/2006/relationships/image" Target="../media/image61.png"/><Relationship Id="rId44" Type="http://schemas.openxmlformats.org/officeDocument/2006/relationships/image" Target="../media/image126.png"/><Relationship Id="rId52" Type="http://schemas.openxmlformats.org/officeDocument/2006/relationships/image" Target="../media/image122.png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tags" Target="../tags/tag489.xml"/><Relationship Id="rId22" Type="http://schemas.openxmlformats.org/officeDocument/2006/relationships/tags" Target="../tags/tag497.xml"/><Relationship Id="rId27" Type="http://schemas.openxmlformats.org/officeDocument/2006/relationships/tags" Target="../tags/tag502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98.png"/><Relationship Id="rId43" Type="http://schemas.openxmlformats.org/officeDocument/2006/relationships/image" Target="../media/image63.png"/><Relationship Id="rId48" Type="http://schemas.openxmlformats.org/officeDocument/2006/relationships/image" Target="../media/image57.png"/><Relationship Id="rId56" Type="http://schemas.openxmlformats.org/officeDocument/2006/relationships/image" Target="../media/image143.png"/><Relationship Id="rId8" Type="http://schemas.openxmlformats.org/officeDocument/2006/relationships/tags" Target="../tags/tag483.xml"/><Relationship Id="rId51" Type="http://schemas.openxmlformats.org/officeDocument/2006/relationships/image" Target="../media/image121.png"/><Relationship Id="rId3" Type="http://schemas.openxmlformats.org/officeDocument/2006/relationships/tags" Target="../tags/tag47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26" Type="http://schemas.openxmlformats.org/officeDocument/2006/relationships/tags" Target="../tags/tag530.xml"/><Relationship Id="rId39" Type="http://schemas.openxmlformats.org/officeDocument/2006/relationships/image" Target="../media/image17.png"/><Relationship Id="rId21" Type="http://schemas.openxmlformats.org/officeDocument/2006/relationships/tags" Target="../tags/tag525.xml"/><Relationship Id="rId34" Type="http://schemas.openxmlformats.org/officeDocument/2006/relationships/image" Target="../media/image79.png"/><Relationship Id="rId42" Type="http://schemas.openxmlformats.org/officeDocument/2006/relationships/image" Target="../media/image22.png"/><Relationship Id="rId47" Type="http://schemas.openxmlformats.org/officeDocument/2006/relationships/image" Target="../media/image104.png"/><Relationship Id="rId50" Type="http://schemas.openxmlformats.org/officeDocument/2006/relationships/image" Target="../media/image69.png"/><Relationship Id="rId55" Type="http://schemas.openxmlformats.org/officeDocument/2006/relationships/image" Target="../media/image141.png"/><Relationship Id="rId7" Type="http://schemas.openxmlformats.org/officeDocument/2006/relationships/tags" Target="../tags/tag511.xml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20" Type="http://schemas.openxmlformats.org/officeDocument/2006/relationships/tags" Target="../tags/tag524.xml"/><Relationship Id="rId29" Type="http://schemas.openxmlformats.org/officeDocument/2006/relationships/tags" Target="../tags/tag533.xml"/><Relationship Id="rId41" Type="http://schemas.openxmlformats.org/officeDocument/2006/relationships/image" Target="../media/image18.png"/><Relationship Id="rId54" Type="http://schemas.openxmlformats.org/officeDocument/2006/relationships/image" Target="../media/image20.png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24" Type="http://schemas.openxmlformats.org/officeDocument/2006/relationships/tags" Target="../tags/tag528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98.png"/><Relationship Id="rId40" Type="http://schemas.openxmlformats.org/officeDocument/2006/relationships/image" Target="../media/image21.png"/><Relationship Id="rId45" Type="http://schemas.openxmlformats.org/officeDocument/2006/relationships/image" Target="../media/image126.png"/><Relationship Id="rId53" Type="http://schemas.openxmlformats.org/officeDocument/2006/relationships/image" Target="../media/image122.png"/><Relationship Id="rId58" Type="http://schemas.openxmlformats.org/officeDocument/2006/relationships/image" Target="../media/image144.png"/><Relationship Id="rId5" Type="http://schemas.openxmlformats.org/officeDocument/2006/relationships/tags" Target="../tags/tag509.xml"/><Relationship Id="rId15" Type="http://schemas.openxmlformats.org/officeDocument/2006/relationships/tags" Target="../tags/tag519.xml"/><Relationship Id="rId23" Type="http://schemas.openxmlformats.org/officeDocument/2006/relationships/tags" Target="../tags/tag527.xml"/><Relationship Id="rId28" Type="http://schemas.openxmlformats.org/officeDocument/2006/relationships/tags" Target="../tags/tag532.xml"/><Relationship Id="rId36" Type="http://schemas.openxmlformats.org/officeDocument/2006/relationships/image" Target="../media/image97.png"/><Relationship Id="rId49" Type="http://schemas.openxmlformats.org/officeDocument/2006/relationships/image" Target="../media/image57.png"/><Relationship Id="rId57" Type="http://schemas.openxmlformats.org/officeDocument/2006/relationships/image" Target="../media/image146.png"/><Relationship Id="rId61" Type="http://schemas.openxmlformats.org/officeDocument/2006/relationships/image" Target="../media/image149.png"/><Relationship Id="rId10" Type="http://schemas.openxmlformats.org/officeDocument/2006/relationships/tags" Target="../tags/tag514.xml"/><Relationship Id="rId19" Type="http://schemas.openxmlformats.org/officeDocument/2006/relationships/tags" Target="../tags/tag523.xml"/><Relationship Id="rId31" Type="http://schemas.openxmlformats.org/officeDocument/2006/relationships/tags" Target="../tags/tag535.xml"/><Relationship Id="rId44" Type="http://schemas.openxmlformats.org/officeDocument/2006/relationships/image" Target="../media/image63.png"/><Relationship Id="rId52" Type="http://schemas.openxmlformats.org/officeDocument/2006/relationships/image" Target="../media/image121.png"/><Relationship Id="rId60" Type="http://schemas.openxmlformats.org/officeDocument/2006/relationships/image" Target="../media/image148.png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Relationship Id="rId22" Type="http://schemas.openxmlformats.org/officeDocument/2006/relationships/tags" Target="../tags/tag526.xml"/><Relationship Id="rId27" Type="http://schemas.openxmlformats.org/officeDocument/2006/relationships/tags" Target="../tags/tag531.xml"/><Relationship Id="rId30" Type="http://schemas.openxmlformats.org/officeDocument/2006/relationships/tags" Target="../tags/tag534.xml"/><Relationship Id="rId35" Type="http://schemas.openxmlformats.org/officeDocument/2006/relationships/image" Target="../media/image96.png"/><Relationship Id="rId43" Type="http://schemas.openxmlformats.org/officeDocument/2006/relationships/image" Target="../media/image39.png"/><Relationship Id="rId48" Type="http://schemas.openxmlformats.org/officeDocument/2006/relationships/image" Target="../media/image105.png"/><Relationship Id="rId56" Type="http://schemas.openxmlformats.org/officeDocument/2006/relationships/image" Target="../media/image143.png"/><Relationship Id="rId8" Type="http://schemas.openxmlformats.org/officeDocument/2006/relationships/tags" Target="../tags/tag512.xml"/><Relationship Id="rId51" Type="http://schemas.openxmlformats.org/officeDocument/2006/relationships/image" Target="../media/image100.png"/><Relationship Id="rId3" Type="http://schemas.openxmlformats.org/officeDocument/2006/relationships/tags" Target="../tags/tag507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5" Type="http://schemas.openxmlformats.org/officeDocument/2006/relationships/tags" Target="../tags/tag529.xml"/><Relationship Id="rId33" Type="http://schemas.openxmlformats.org/officeDocument/2006/relationships/image" Target="../media/image61.png"/><Relationship Id="rId38" Type="http://schemas.openxmlformats.org/officeDocument/2006/relationships/image" Target="../media/image99.png"/><Relationship Id="rId46" Type="http://schemas.openxmlformats.org/officeDocument/2006/relationships/image" Target="../media/image127.png"/><Relationship Id="rId59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3.png"/><Relationship Id="rId39" Type="http://schemas.openxmlformats.org/officeDocument/2006/relationships/image" Target="../media/image16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11.png"/><Relationship Id="rId42" Type="http://schemas.openxmlformats.org/officeDocument/2006/relationships/image" Target="../media/image19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38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6.png"/><Relationship Id="rId41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.png"/><Relationship Id="rId32" Type="http://schemas.openxmlformats.org/officeDocument/2006/relationships/image" Target="../media/image9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45" Type="http://schemas.openxmlformats.org/officeDocument/2006/relationships/image" Target="../media/image22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8.png"/><Relationship Id="rId44" Type="http://schemas.openxmlformats.org/officeDocument/2006/relationships/image" Target="../media/image2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openxmlformats.org/officeDocument/2006/relationships/image" Target="../media/image12.png"/><Relationship Id="rId43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26" Type="http://schemas.openxmlformats.org/officeDocument/2006/relationships/tags" Target="../tags/tag561.xml"/><Relationship Id="rId39" Type="http://schemas.openxmlformats.org/officeDocument/2006/relationships/image" Target="../media/image61.png"/><Relationship Id="rId21" Type="http://schemas.openxmlformats.org/officeDocument/2006/relationships/tags" Target="../tags/tag556.xml"/><Relationship Id="rId34" Type="http://schemas.openxmlformats.org/officeDocument/2006/relationships/tags" Target="../tags/tag569.xml"/><Relationship Id="rId42" Type="http://schemas.openxmlformats.org/officeDocument/2006/relationships/image" Target="../media/image97.png"/><Relationship Id="rId47" Type="http://schemas.openxmlformats.org/officeDocument/2006/relationships/image" Target="../media/image21.png"/><Relationship Id="rId50" Type="http://schemas.openxmlformats.org/officeDocument/2006/relationships/image" Target="../media/image63.png"/><Relationship Id="rId55" Type="http://schemas.openxmlformats.org/officeDocument/2006/relationships/image" Target="../media/image57.png"/><Relationship Id="rId63" Type="http://schemas.openxmlformats.org/officeDocument/2006/relationships/image" Target="../media/image144.png"/><Relationship Id="rId68" Type="http://schemas.openxmlformats.org/officeDocument/2006/relationships/image" Target="../media/image152.png"/><Relationship Id="rId7" Type="http://schemas.openxmlformats.org/officeDocument/2006/relationships/tags" Target="../tags/tag542.xml"/><Relationship Id="rId71" Type="http://schemas.openxmlformats.org/officeDocument/2006/relationships/image" Target="../media/image101.png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9" Type="http://schemas.openxmlformats.org/officeDocument/2006/relationships/tags" Target="../tags/tag564.xml"/><Relationship Id="rId11" Type="http://schemas.openxmlformats.org/officeDocument/2006/relationships/tags" Target="../tags/tag546.xml"/><Relationship Id="rId24" Type="http://schemas.openxmlformats.org/officeDocument/2006/relationships/tags" Target="../tags/tag559.xml"/><Relationship Id="rId32" Type="http://schemas.openxmlformats.org/officeDocument/2006/relationships/tags" Target="../tags/tag567.xml"/><Relationship Id="rId37" Type="http://schemas.openxmlformats.org/officeDocument/2006/relationships/tags" Target="../tags/tag572.xml"/><Relationship Id="rId40" Type="http://schemas.openxmlformats.org/officeDocument/2006/relationships/image" Target="../media/image79.png"/><Relationship Id="rId45" Type="http://schemas.openxmlformats.org/officeDocument/2006/relationships/image" Target="../media/image150.png"/><Relationship Id="rId53" Type="http://schemas.openxmlformats.org/officeDocument/2006/relationships/image" Target="../media/image104.png"/><Relationship Id="rId58" Type="http://schemas.openxmlformats.org/officeDocument/2006/relationships/image" Target="../media/image100.png"/><Relationship Id="rId66" Type="http://schemas.openxmlformats.org/officeDocument/2006/relationships/image" Target="../media/image149.png"/><Relationship Id="rId74" Type="http://schemas.openxmlformats.org/officeDocument/2006/relationships/image" Target="../media/image156.png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tags" Target="../tags/tag558.xml"/><Relationship Id="rId28" Type="http://schemas.openxmlformats.org/officeDocument/2006/relationships/tags" Target="../tags/tag563.xml"/><Relationship Id="rId36" Type="http://schemas.openxmlformats.org/officeDocument/2006/relationships/tags" Target="../tags/tag571.xml"/><Relationship Id="rId49" Type="http://schemas.openxmlformats.org/officeDocument/2006/relationships/image" Target="../media/image22.png"/><Relationship Id="rId57" Type="http://schemas.openxmlformats.org/officeDocument/2006/relationships/image" Target="../media/image69.png"/><Relationship Id="rId61" Type="http://schemas.openxmlformats.org/officeDocument/2006/relationships/image" Target="../media/image20.png"/><Relationship Id="rId10" Type="http://schemas.openxmlformats.org/officeDocument/2006/relationships/tags" Target="../tags/tag545.xml"/><Relationship Id="rId19" Type="http://schemas.openxmlformats.org/officeDocument/2006/relationships/tags" Target="../tags/tag554.xml"/><Relationship Id="rId31" Type="http://schemas.openxmlformats.org/officeDocument/2006/relationships/tags" Target="../tags/tag566.xml"/><Relationship Id="rId44" Type="http://schemas.openxmlformats.org/officeDocument/2006/relationships/image" Target="../media/image99.png"/><Relationship Id="rId52" Type="http://schemas.openxmlformats.org/officeDocument/2006/relationships/image" Target="../media/image127.png"/><Relationship Id="rId60" Type="http://schemas.openxmlformats.org/officeDocument/2006/relationships/image" Target="../media/image122.png"/><Relationship Id="rId65" Type="http://schemas.openxmlformats.org/officeDocument/2006/relationships/image" Target="../media/image148.png"/><Relationship Id="rId73" Type="http://schemas.openxmlformats.org/officeDocument/2006/relationships/image" Target="../media/image106.png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tags" Target="../tags/tag557.xml"/><Relationship Id="rId27" Type="http://schemas.openxmlformats.org/officeDocument/2006/relationships/tags" Target="../tags/tag562.xml"/><Relationship Id="rId30" Type="http://schemas.openxmlformats.org/officeDocument/2006/relationships/tags" Target="../tags/tag565.xml"/><Relationship Id="rId35" Type="http://schemas.openxmlformats.org/officeDocument/2006/relationships/tags" Target="../tags/tag570.xml"/><Relationship Id="rId43" Type="http://schemas.openxmlformats.org/officeDocument/2006/relationships/image" Target="../media/image98.png"/><Relationship Id="rId48" Type="http://schemas.openxmlformats.org/officeDocument/2006/relationships/image" Target="../media/image18.png"/><Relationship Id="rId56" Type="http://schemas.openxmlformats.org/officeDocument/2006/relationships/image" Target="../media/image39.png"/><Relationship Id="rId64" Type="http://schemas.openxmlformats.org/officeDocument/2006/relationships/image" Target="../media/image147.png"/><Relationship Id="rId69" Type="http://schemas.openxmlformats.org/officeDocument/2006/relationships/image" Target="../media/image153.png"/><Relationship Id="rId8" Type="http://schemas.openxmlformats.org/officeDocument/2006/relationships/tags" Target="../tags/tag543.xml"/><Relationship Id="rId51" Type="http://schemas.openxmlformats.org/officeDocument/2006/relationships/image" Target="../media/image126.png"/><Relationship Id="rId72" Type="http://schemas.openxmlformats.org/officeDocument/2006/relationships/image" Target="../media/image155.png"/><Relationship Id="rId3" Type="http://schemas.openxmlformats.org/officeDocument/2006/relationships/tags" Target="../tags/tag538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tags" Target="../tags/tag560.xml"/><Relationship Id="rId33" Type="http://schemas.openxmlformats.org/officeDocument/2006/relationships/tags" Target="../tags/tag568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7.png"/><Relationship Id="rId59" Type="http://schemas.openxmlformats.org/officeDocument/2006/relationships/image" Target="../media/image121.png"/><Relationship Id="rId67" Type="http://schemas.openxmlformats.org/officeDocument/2006/relationships/image" Target="../media/image151.png"/><Relationship Id="rId20" Type="http://schemas.openxmlformats.org/officeDocument/2006/relationships/tags" Target="../tags/tag555.xml"/><Relationship Id="rId41" Type="http://schemas.openxmlformats.org/officeDocument/2006/relationships/image" Target="../media/image96.png"/><Relationship Id="rId54" Type="http://schemas.openxmlformats.org/officeDocument/2006/relationships/image" Target="../media/image105.png"/><Relationship Id="rId62" Type="http://schemas.openxmlformats.org/officeDocument/2006/relationships/image" Target="../media/image146.png"/><Relationship Id="rId70" Type="http://schemas.openxmlformats.org/officeDocument/2006/relationships/image" Target="../media/image154.png"/><Relationship Id="rId1" Type="http://schemas.openxmlformats.org/officeDocument/2006/relationships/tags" Target="../tags/tag536.xml"/><Relationship Id="rId6" Type="http://schemas.openxmlformats.org/officeDocument/2006/relationships/tags" Target="../tags/tag54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85.xml"/><Relationship Id="rId18" Type="http://schemas.openxmlformats.org/officeDocument/2006/relationships/tags" Target="../tags/tag590.xml"/><Relationship Id="rId26" Type="http://schemas.openxmlformats.org/officeDocument/2006/relationships/tags" Target="../tags/tag598.xml"/><Relationship Id="rId39" Type="http://schemas.openxmlformats.org/officeDocument/2006/relationships/image" Target="../media/image97.png"/><Relationship Id="rId21" Type="http://schemas.openxmlformats.org/officeDocument/2006/relationships/tags" Target="../tags/tag593.xml"/><Relationship Id="rId34" Type="http://schemas.openxmlformats.org/officeDocument/2006/relationships/tags" Target="../tags/tag606.xml"/><Relationship Id="rId42" Type="http://schemas.openxmlformats.org/officeDocument/2006/relationships/image" Target="../media/image154.png"/><Relationship Id="rId47" Type="http://schemas.openxmlformats.org/officeDocument/2006/relationships/image" Target="../media/image57.png"/><Relationship Id="rId50" Type="http://schemas.openxmlformats.org/officeDocument/2006/relationships/image" Target="../media/image100.png"/><Relationship Id="rId55" Type="http://schemas.openxmlformats.org/officeDocument/2006/relationships/image" Target="../media/image148.png"/><Relationship Id="rId63" Type="http://schemas.openxmlformats.org/officeDocument/2006/relationships/image" Target="../media/image160.png"/><Relationship Id="rId68" Type="http://schemas.openxmlformats.org/officeDocument/2006/relationships/image" Target="../media/image155.png"/><Relationship Id="rId7" Type="http://schemas.openxmlformats.org/officeDocument/2006/relationships/tags" Target="../tags/tag579.xml"/><Relationship Id="rId2" Type="http://schemas.openxmlformats.org/officeDocument/2006/relationships/tags" Target="../tags/tag574.xml"/><Relationship Id="rId16" Type="http://schemas.openxmlformats.org/officeDocument/2006/relationships/tags" Target="../tags/tag588.xml"/><Relationship Id="rId29" Type="http://schemas.openxmlformats.org/officeDocument/2006/relationships/tags" Target="../tags/tag601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tags" Target="../tags/tag583.xml"/><Relationship Id="rId24" Type="http://schemas.openxmlformats.org/officeDocument/2006/relationships/tags" Target="../tags/tag596.xml"/><Relationship Id="rId32" Type="http://schemas.openxmlformats.org/officeDocument/2006/relationships/tags" Target="../tags/tag604.xml"/><Relationship Id="rId37" Type="http://schemas.openxmlformats.org/officeDocument/2006/relationships/image" Target="../media/image79.png"/><Relationship Id="rId40" Type="http://schemas.openxmlformats.org/officeDocument/2006/relationships/image" Target="../media/image98.png"/><Relationship Id="rId45" Type="http://schemas.openxmlformats.org/officeDocument/2006/relationships/image" Target="../media/image18.png"/><Relationship Id="rId53" Type="http://schemas.openxmlformats.org/officeDocument/2006/relationships/image" Target="../media/image144.png"/><Relationship Id="rId58" Type="http://schemas.openxmlformats.org/officeDocument/2006/relationships/image" Target="../media/image152.png"/><Relationship Id="rId66" Type="http://schemas.openxmlformats.org/officeDocument/2006/relationships/image" Target="../media/image162.png"/><Relationship Id="rId5" Type="http://schemas.openxmlformats.org/officeDocument/2006/relationships/tags" Target="../tags/tag577.xml"/><Relationship Id="rId15" Type="http://schemas.openxmlformats.org/officeDocument/2006/relationships/tags" Target="../tags/tag587.xml"/><Relationship Id="rId23" Type="http://schemas.openxmlformats.org/officeDocument/2006/relationships/tags" Target="../tags/tag595.xml"/><Relationship Id="rId28" Type="http://schemas.openxmlformats.org/officeDocument/2006/relationships/tags" Target="../tags/tag600.xml"/><Relationship Id="rId36" Type="http://schemas.openxmlformats.org/officeDocument/2006/relationships/image" Target="../media/image61.png"/><Relationship Id="rId49" Type="http://schemas.openxmlformats.org/officeDocument/2006/relationships/image" Target="../media/image69.png"/><Relationship Id="rId57" Type="http://schemas.openxmlformats.org/officeDocument/2006/relationships/image" Target="../media/image157.png"/><Relationship Id="rId61" Type="http://schemas.openxmlformats.org/officeDocument/2006/relationships/image" Target="../media/image158.png"/><Relationship Id="rId10" Type="http://schemas.openxmlformats.org/officeDocument/2006/relationships/tags" Target="../tags/tag582.xml"/><Relationship Id="rId19" Type="http://schemas.openxmlformats.org/officeDocument/2006/relationships/tags" Target="../tags/tag591.xml"/><Relationship Id="rId31" Type="http://schemas.openxmlformats.org/officeDocument/2006/relationships/tags" Target="../tags/tag603.xml"/><Relationship Id="rId44" Type="http://schemas.openxmlformats.org/officeDocument/2006/relationships/image" Target="../media/image21.png"/><Relationship Id="rId52" Type="http://schemas.openxmlformats.org/officeDocument/2006/relationships/image" Target="../media/image146.png"/><Relationship Id="rId60" Type="http://schemas.openxmlformats.org/officeDocument/2006/relationships/image" Target="../media/image13.png"/><Relationship Id="rId65" Type="http://schemas.openxmlformats.org/officeDocument/2006/relationships/image" Target="../media/image161.png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4" Type="http://schemas.openxmlformats.org/officeDocument/2006/relationships/tags" Target="../tags/tag586.xml"/><Relationship Id="rId22" Type="http://schemas.openxmlformats.org/officeDocument/2006/relationships/tags" Target="../tags/tag594.xml"/><Relationship Id="rId27" Type="http://schemas.openxmlformats.org/officeDocument/2006/relationships/tags" Target="../tags/tag599.xml"/><Relationship Id="rId30" Type="http://schemas.openxmlformats.org/officeDocument/2006/relationships/tags" Target="../tags/tag602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7.png"/><Relationship Id="rId48" Type="http://schemas.openxmlformats.org/officeDocument/2006/relationships/image" Target="../media/image39.png"/><Relationship Id="rId56" Type="http://schemas.openxmlformats.org/officeDocument/2006/relationships/image" Target="../media/image149.png"/><Relationship Id="rId64" Type="http://schemas.openxmlformats.org/officeDocument/2006/relationships/image" Target="../media/image130.png"/><Relationship Id="rId8" Type="http://schemas.openxmlformats.org/officeDocument/2006/relationships/tags" Target="../tags/tag580.xml"/><Relationship Id="rId51" Type="http://schemas.openxmlformats.org/officeDocument/2006/relationships/image" Target="../media/image20.png"/><Relationship Id="rId3" Type="http://schemas.openxmlformats.org/officeDocument/2006/relationships/tags" Target="../tags/tag575.xml"/><Relationship Id="rId12" Type="http://schemas.openxmlformats.org/officeDocument/2006/relationships/tags" Target="../tags/tag584.xml"/><Relationship Id="rId17" Type="http://schemas.openxmlformats.org/officeDocument/2006/relationships/tags" Target="../tags/tag589.xml"/><Relationship Id="rId25" Type="http://schemas.openxmlformats.org/officeDocument/2006/relationships/tags" Target="../tags/tag597.xml"/><Relationship Id="rId33" Type="http://schemas.openxmlformats.org/officeDocument/2006/relationships/tags" Target="../tags/tag605.xml"/><Relationship Id="rId38" Type="http://schemas.openxmlformats.org/officeDocument/2006/relationships/image" Target="../media/image96.png"/><Relationship Id="rId46" Type="http://schemas.openxmlformats.org/officeDocument/2006/relationships/image" Target="../media/image22.png"/><Relationship Id="rId59" Type="http://schemas.openxmlformats.org/officeDocument/2006/relationships/image" Target="../media/image153.png"/><Relationship Id="rId67" Type="http://schemas.openxmlformats.org/officeDocument/2006/relationships/image" Target="../media/image101.png"/><Relationship Id="rId20" Type="http://schemas.openxmlformats.org/officeDocument/2006/relationships/tags" Target="../tags/tag592.xml"/><Relationship Id="rId41" Type="http://schemas.openxmlformats.org/officeDocument/2006/relationships/image" Target="../media/image99.png"/><Relationship Id="rId54" Type="http://schemas.openxmlformats.org/officeDocument/2006/relationships/image" Target="../media/image147.png"/><Relationship Id="rId62" Type="http://schemas.openxmlformats.org/officeDocument/2006/relationships/image" Target="../media/image1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13" Type="http://schemas.openxmlformats.org/officeDocument/2006/relationships/tags" Target="../tags/tag619.xml"/><Relationship Id="rId18" Type="http://schemas.openxmlformats.org/officeDocument/2006/relationships/tags" Target="../tags/tag624.xml"/><Relationship Id="rId26" Type="http://schemas.openxmlformats.org/officeDocument/2006/relationships/image" Target="../media/image61.png"/><Relationship Id="rId39" Type="http://schemas.openxmlformats.org/officeDocument/2006/relationships/image" Target="../media/image152.png"/><Relationship Id="rId3" Type="http://schemas.openxmlformats.org/officeDocument/2006/relationships/tags" Target="../tags/tag609.xml"/><Relationship Id="rId21" Type="http://schemas.openxmlformats.org/officeDocument/2006/relationships/tags" Target="../tags/tag627.xml"/><Relationship Id="rId34" Type="http://schemas.openxmlformats.org/officeDocument/2006/relationships/image" Target="../media/image20.png"/><Relationship Id="rId42" Type="http://schemas.openxmlformats.org/officeDocument/2006/relationships/image" Target="../media/image148.png"/><Relationship Id="rId47" Type="http://schemas.openxmlformats.org/officeDocument/2006/relationships/image" Target="../media/image166.png"/><Relationship Id="rId7" Type="http://schemas.openxmlformats.org/officeDocument/2006/relationships/tags" Target="../tags/tag613.xml"/><Relationship Id="rId12" Type="http://schemas.openxmlformats.org/officeDocument/2006/relationships/tags" Target="../tags/tag618.xml"/><Relationship Id="rId17" Type="http://schemas.openxmlformats.org/officeDocument/2006/relationships/tags" Target="../tags/tag62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57.png"/><Relationship Id="rId38" Type="http://schemas.openxmlformats.org/officeDocument/2006/relationships/image" Target="../media/image164.png"/><Relationship Id="rId46" Type="http://schemas.openxmlformats.org/officeDocument/2006/relationships/image" Target="../media/image162.png"/><Relationship Id="rId2" Type="http://schemas.openxmlformats.org/officeDocument/2006/relationships/tags" Target="../tags/tag608.xml"/><Relationship Id="rId16" Type="http://schemas.openxmlformats.org/officeDocument/2006/relationships/tags" Target="../tags/tag622.xml"/><Relationship Id="rId20" Type="http://schemas.openxmlformats.org/officeDocument/2006/relationships/tags" Target="../tags/tag626.xml"/><Relationship Id="rId29" Type="http://schemas.openxmlformats.org/officeDocument/2006/relationships/image" Target="../media/image97.png"/><Relationship Id="rId41" Type="http://schemas.openxmlformats.org/officeDocument/2006/relationships/image" Target="../media/image147.png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11" Type="http://schemas.openxmlformats.org/officeDocument/2006/relationships/tags" Target="../tags/tag617.xml"/><Relationship Id="rId24" Type="http://schemas.openxmlformats.org/officeDocument/2006/relationships/tags" Target="../tags/tag630.xml"/><Relationship Id="rId32" Type="http://schemas.openxmlformats.org/officeDocument/2006/relationships/image" Target="../media/image154.png"/><Relationship Id="rId37" Type="http://schemas.openxmlformats.org/officeDocument/2006/relationships/image" Target="../media/image59.png"/><Relationship Id="rId40" Type="http://schemas.openxmlformats.org/officeDocument/2006/relationships/image" Target="../media/image165.png"/><Relationship Id="rId45" Type="http://schemas.openxmlformats.org/officeDocument/2006/relationships/image" Target="../media/image161.png"/><Relationship Id="rId5" Type="http://schemas.openxmlformats.org/officeDocument/2006/relationships/tags" Target="../tags/tag611.xml"/><Relationship Id="rId15" Type="http://schemas.openxmlformats.org/officeDocument/2006/relationships/tags" Target="../tags/tag621.xml"/><Relationship Id="rId23" Type="http://schemas.openxmlformats.org/officeDocument/2006/relationships/tags" Target="../tags/tag629.xml"/><Relationship Id="rId28" Type="http://schemas.openxmlformats.org/officeDocument/2006/relationships/image" Target="../media/image96.png"/><Relationship Id="rId36" Type="http://schemas.openxmlformats.org/officeDocument/2006/relationships/image" Target="../media/image60.png"/><Relationship Id="rId10" Type="http://schemas.openxmlformats.org/officeDocument/2006/relationships/tags" Target="../tags/tag616.xml"/><Relationship Id="rId19" Type="http://schemas.openxmlformats.org/officeDocument/2006/relationships/tags" Target="../tags/tag625.xml"/><Relationship Id="rId31" Type="http://schemas.openxmlformats.org/officeDocument/2006/relationships/image" Target="../media/image99.png"/><Relationship Id="rId44" Type="http://schemas.openxmlformats.org/officeDocument/2006/relationships/image" Target="../media/image130.png"/><Relationship Id="rId4" Type="http://schemas.openxmlformats.org/officeDocument/2006/relationships/tags" Target="../tags/tag610.xml"/><Relationship Id="rId9" Type="http://schemas.openxmlformats.org/officeDocument/2006/relationships/tags" Target="../tags/tag615.xml"/><Relationship Id="rId14" Type="http://schemas.openxmlformats.org/officeDocument/2006/relationships/tags" Target="../tags/tag620.xml"/><Relationship Id="rId22" Type="http://schemas.openxmlformats.org/officeDocument/2006/relationships/tags" Target="../tags/tag628.xml"/><Relationship Id="rId27" Type="http://schemas.openxmlformats.org/officeDocument/2006/relationships/image" Target="../media/image79.png"/><Relationship Id="rId30" Type="http://schemas.openxmlformats.org/officeDocument/2006/relationships/image" Target="../media/image98.png"/><Relationship Id="rId35" Type="http://schemas.openxmlformats.org/officeDocument/2006/relationships/image" Target="../media/image163.png"/><Relationship Id="rId43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38.xml"/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26" Type="http://schemas.openxmlformats.org/officeDocument/2006/relationships/tags" Target="../tags/tag656.xml"/><Relationship Id="rId39" Type="http://schemas.openxmlformats.org/officeDocument/2006/relationships/image" Target="../media/image162.png"/><Relationship Id="rId3" Type="http://schemas.openxmlformats.org/officeDocument/2006/relationships/tags" Target="../tags/tag633.xml"/><Relationship Id="rId21" Type="http://schemas.openxmlformats.org/officeDocument/2006/relationships/tags" Target="../tags/tag651.xml"/><Relationship Id="rId34" Type="http://schemas.openxmlformats.org/officeDocument/2006/relationships/image" Target="../media/image147.png"/><Relationship Id="rId42" Type="http://schemas.openxmlformats.org/officeDocument/2006/relationships/image" Target="../media/image166.png"/><Relationship Id="rId7" Type="http://schemas.openxmlformats.org/officeDocument/2006/relationships/tags" Target="../tags/tag637.xml"/><Relationship Id="rId12" Type="http://schemas.openxmlformats.org/officeDocument/2006/relationships/tags" Target="../tags/tag642.xml"/><Relationship Id="rId17" Type="http://schemas.openxmlformats.org/officeDocument/2006/relationships/tags" Target="../tags/tag647.xml"/><Relationship Id="rId25" Type="http://schemas.openxmlformats.org/officeDocument/2006/relationships/tags" Target="../tags/tag655.xml"/><Relationship Id="rId33" Type="http://schemas.openxmlformats.org/officeDocument/2006/relationships/image" Target="../media/image167.png"/><Relationship Id="rId38" Type="http://schemas.openxmlformats.org/officeDocument/2006/relationships/image" Target="../media/image161.png"/><Relationship Id="rId2" Type="http://schemas.openxmlformats.org/officeDocument/2006/relationships/tags" Target="../tags/tag632.xml"/><Relationship Id="rId16" Type="http://schemas.openxmlformats.org/officeDocument/2006/relationships/tags" Target="../tags/tag646.xml"/><Relationship Id="rId20" Type="http://schemas.openxmlformats.org/officeDocument/2006/relationships/tags" Target="../tags/tag650.xml"/><Relationship Id="rId29" Type="http://schemas.openxmlformats.org/officeDocument/2006/relationships/image" Target="../media/image59.png"/><Relationship Id="rId41" Type="http://schemas.openxmlformats.org/officeDocument/2006/relationships/image" Target="../media/image44.png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1" Type="http://schemas.openxmlformats.org/officeDocument/2006/relationships/tags" Target="../tags/tag641.xml"/><Relationship Id="rId24" Type="http://schemas.openxmlformats.org/officeDocument/2006/relationships/tags" Target="../tags/tag654.xml"/><Relationship Id="rId32" Type="http://schemas.openxmlformats.org/officeDocument/2006/relationships/image" Target="../media/image164.png"/><Relationship Id="rId37" Type="http://schemas.openxmlformats.org/officeDocument/2006/relationships/image" Target="../media/image130.png"/><Relationship Id="rId40" Type="http://schemas.openxmlformats.org/officeDocument/2006/relationships/image" Target="../media/image168.png"/><Relationship Id="rId5" Type="http://schemas.openxmlformats.org/officeDocument/2006/relationships/tags" Target="../tags/tag635.xml"/><Relationship Id="rId15" Type="http://schemas.openxmlformats.org/officeDocument/2006/relationships/tags" Target="../tags/tag645.xml"/><Relationship Id="rId23" Type="http://schemas.openxmlformats.org/officeDocument/2006/relationships/tags" Target="../tags/tag65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60.png"/><Relationship Id="rId10" Type="http://schemas.openxmlformats.org/officeDocument/2006/relationships/tags" Target="../tags/tag640.xml"/><Relationship Id="rId19" Type="http://schemas.openxmlformats.org/officeDocument/2006/relationships/tags" Target="../tags/tag649.xml"/><Relationship Id="rId31" Type="http://schemas.openxmlformats.org/officeDocument/2006/relationships/image" Target="../media/image61.png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4" Type="http://schemas.openxmlformats.org/officeDocument/2006/relationships/tags" Target="../tags/tag644.xml"/><Relationship Id="rId22" Type="http://schemas.openxmlformats.org/officeDocument/2006/relationships/tags" Target="../tags/tag652.xml"/><Relationship Id="rId27" Type="http://schemas.openxmlformats.org/officeDocument/2006/relationships/tags" Target="../tags/tag657.xml"/><Relationship Id="rId30" Type="http://schemas.openxmlformats.org/officeDocument/2006/relationships/image" Target="../media/image60.png"/><Relationship Id="rId35" Type="http://schemas.openxmlformats.org/officeDocument/2006/relationships/image" Target="../media/image14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70.xml"/><Relationship Id="rId18" Type="http://schemas.openxmlformats.org/officeDocument/2006/relationships/tags" Target="../tags/tag675.xml"/><Relationship Id="rId26" Type="http://schemas.openxmlformats.org/officeDocument/2006/relationships/tags" Target="../tags/tag683.xml"/><Relationship Id="rId39" Type="http://schemas.openxmlformats.org/officeDocument/2006/relationships/image" Target="../media/image130.png"/><Relationship Id="rId21" Type="http://schemas.openxmlformats.org/officeDocument/2006/relationships/tags" Target="../tags/tag678.xml"/><Relationship Id="rId34" Type="http://schemas.openxmlformats.org/officeDocument/2006/relationships/image" Target="../media/image61.png"/><Relationship Id="rId42" Type="http://schemas.openxmlformats.org/officeDocument/2006/relationships/image" Target="../media/image167.png"/><Relationship Id="rId47" Type="http://schemas.openxmlformats.org/officeDocument/2006/relationships/image" Target="../media/image171.png"/><Relationship Id="rId50" Type="http://schemas.openxmlformats.org/officeDocument/2006/relationships/image" Target="../media/image174.png"/><Relationship Id="rId55" Type="http://schemas.openxmlformats.org/officeDocument/2006/relationships/image" Target="../media/image179.png"/><Relationship Id="rId7" Type="http://schemas.openxmlformats.org/officeDocument/2006/relationships/tags" Target="../tags/tag664.xml"/><Relationship Id="rId12" Type="http://schemas.openxmlformats.org/officeDocument/2006/relationships/tags" Target="../tags/tag669.xml"/><Relationship Id="rId17" Type="http://schemas.openxmlformats.org/officeDocument/2006/relationships/tags" Target="../tags/tag674.xml"/><Relationship Id="rId25" Type="http://schemas.openxmlformats.org/officeDocument/2006/relationships/tags" Target="../tags/tag682.xml"/><Relationship Id="rId33" Type="http://schemas.openxmlformats.org/officeDocument/2006/relationships/image" Target="../media/image60.png"/><Relationship Id="rId38" Type="http://schemas.openxmlformats.org/officeDocument/2006/relationships/image" Target="../media/image160.png"/><Relationship Id="rId46" Type="http://schemas.openxmlformats.org/officeDocument/2006/relationships/image" Target="../media/image170.png"/><Relationship Id="rId2" Type="http://schemas.openxmlformats.org/officeDocument/2006/relationships/tags" Target="../tags/tag659.xml"/><Relationship Id="rId16" Type="http://schemas.openxmlformats.org/officeDocument/2006/relationships/tags" Target="../tags/tag673.xml"/><Relationship Id="rId20" Type="http://schemas.openxmlformats.org/officeDocument/2006/relationships/tags" Target="../tags/tag677.xml"/><Relationship Id="rId29" Type="http://schemas.openxmlformats.org/officeDocument/2006/relationships/tags" Target="../tags/tag686.xml"/><Relationship Id="rId41" Type="http://schemas.openxmlformats.org/officeDocument/2006/relationships/image" Target="../media/image162.png"/><Relationship Id="rId54" Type="http://schemas.openxmlformats.org/officeDocument/2006/relationships/image" Target="../media/image178.png"/><Relationship Id="rId1" Type="http://schemas.openxmlformats.org/officeDocument/2006/relationships/tags" Target="../tags/tag658.xml"/><Relationship Id="rId6" Type="http://schemas.openxmlformats.org/officeDocument/2006/relationships/tags" Target="../tags/tag663.xml"/><Relationship Id="rId11" Type="http://schemas.openxmlformats.org/officeDocument/2006/relationships/tags" Target="../tags/tag668.xml"/><Relationship Id="rId24" Type="http://schemas.openxmlformats.org/officeDocument/2006/relationships/tags" Target="../tags/tag681.xml"/><Relationship Id="rId32" Type="http://schemas.openxmlformats.org/officeDocument/2006/relationships/image" Target="../media/image59.png"/><Relationship Id="rId37" Type="http://schemas.openxmlformats.org/officeDocument/2006/relationships/image" Target="../media/image148.png"/><Relationship Id="rId40" Type="http://schemas.openxmlformats.org/officeDocument/2006/relationships/image" Target="../media/image161.png"/><Relationship Id="rId45" Type="http://schemas.openxmlformats.org/officeDocument/2006/relationships/image" Target="../media/image169.png"/><Relationship Id="rId53" Type="http://schemas.openxmlformats.org/officeDocument/2006/relationships/image" Target="../media/image177.png"/><Relationship Id="rId5" Type="http://schemas.openxmlformats.org/officeDocument/2006/relationships/tags" Target="../tags/tag662.xml"/><Relationship Id="rId15" Type="http://schemas.openxmlformats.org/officeDocument/2006/relationships/tags" Target="../tags/tag672.xml"/><Relationship Id="rId23" Type="http://schemas.openxmlformats.org/officeDocument/2006/relationships/tags" Target="../tags/tag680.xml"/><Relationship Id="rId28" Type="http://schemas.openxmlformats.org/officeDocument/2006/relationships/tags" Target="../tags/tag685.xml"/><Relationship Id="rId36" Type="http://schemas.openxmlformats.org/officeDocument/2006/relationships/image" Target="../media/image147.png"/><Relationship Id="rId49" Type="http://schemas.openxmlformats.org/officeDocument/2006/relationships/image" Target="../media/image173.png"/><Relationship Id="rId10" Type="http://schemas.openxmlformats.org/officeDocument/2006/relationships/tags" Target="../tags/tag667.xml"/><Relationship Id="rId19" Type="http://schemas.openxmlformats.org/officeDocument/2006/relationships/tags" Target="../tags/tag676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44.png"/><Relationship Id="rId52" Type="http://schemas.openxmlformats.org/officeDocument/2006/relationships/image" Target="../media/image176.png"/><Relationship Id="rId4" Type="http://schemas.openxmlformats.org/officeDocument/2006/relationships/tags" Target="../tags/tag661.xml"/><Relationship Id="rId9" Type="http://schemas.openxmlformats.org/officeDocument/2006/relationships/tags" Target="../tags/tag666.xml"/><Relationship Id="rId14" Type="http://schemas.openxmlformats.org/officeDocument/2006/relationships/tags" Target="../tags/tag671.xml"/><Relationship Id="rId22" Type="http://schemas.openxmlformats.org/officeDocument/2006/relationships/tags" Target="../tags/tag679.xml"/><Relationship Id="rId27" Type="http://schemas.openxmlformats.org/officeDocument/2006/relationships/tags" Target="../tags/tag684.xml"/><Relationship Id="rId30" Type="http://schemas.openxmlformats.org/officeDocument/2006/relationships/tags" Target="../tags/tag687.xml"/><Relationship Id="rId35" Type="http://schemas.openxmlformats.org/officeDocument/2006/relationships/image" Target="../media/image164.png"/><Relationship Id="rId43" Type="http://schemas.openxmlformats.org/officeDocument/2006/relationships/image" Target="../media/image168.png"/><Relationship Id="rId48" Type="http://schemas.openxmlformats.org/officeDocument/2006/relationships/image" Target="../media/image172.png"/><Relationship Id="rId56" Type="http://schemas.openxmlformats.org/officeDocument/2006/relationships/image" Target="../media/image166.png"/><Relationship Id="rId8" Type="http://schemas.openxmlformats.org/officeDocument/2006/relationships/tags" Target="../tags/tag665.xml"/><Relationship Id="rId51" Type="http://schemas.openxmlformats.org/officeDocument/2006/relationships/image" Target="../media/image175.png"/><Relationship Id="rId3" Type="http://schemas.openxmlformats.org/officeDocument/2006/relationships/tags" Target="../tags/tag660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700.xml"/><Relationship Id="rId18" Type="http://schemas.openxmlformats.org/officeDocument/2006/relationships/tags" Target="../tags/tag705.xml"/><Relationship Id="rId26" Type="http://schemas.openxmlformats.org/officeDocument/2006/relationships/tags" Target="../tags/tag713.xml"/><Relationship Id="rId39" Type="http://schemas.openxmlformats.org/officeDocument/2006/relationships/tags" Target="../tags/tag726.xml"/><Relationship Id="rId21" Type="http://schemas.openxmlformats.org/officeDocument/2006/relationships/tags" Target="../tags/tag708.xml"/><Relationship Id="rId34" Type="http://schemas.openxmlformats.org/officeDocument/2006/relationships/tags" Target="../tags/tag721.xml"/><Relationship Id="rId42" Type="http://schemas.openxmlformats.org/officeDocument/2006/relationships/image" Target="../media/image59.png"/><Relationship Id="rId47" Type="http://schemas.openxmlformats.org/officeDocument/2006/relationships/image" Target="../media/image160.png"/><Relationship Id="rId50" Type="http://schemas.openxmlformats.org/officeDocument/2006/relationships/image" Target="../media/image168.png"/><Relationship Id="rId55" Type="http://schemas.openxmlformats.org/officeDocument/2006/relationships/image" Target="../media/image180.png"/><Relationship Id="rId63" Type="http://schemas.openxmlformats.org/officeDocument/2006/relationships/image" Target="../media/image185.png"/><Relationship Id="rId7" Type="http://schemas.openxmlformats.org/officeDocument/2006/relationships/tags" Target="../tags/tag694.xml"/><Relationship Id="rId2" Type="http://schemas.openxmlformats.org/officeDocument/2006/relationships/tags" Target="../tags/tag689.xml"/><Relationship Id="rId16" Type="http://schemas.openxmlformats.org/officeDocument/2006/relationships/tags" Target="../tags/tag703.xml"/><Relationship Id="rId20" Type="http://schemas.openxmlformats.org/officeDocument/2006/relationships/tags" Target="../tags/tag707.xml"/><Relationship Id="rId29" Type="http://schemas.openxmlformats.org/officeDocument/2006/relationships/tags" Target="../tags/tag716.xml"/><Relationship Id="rId41" Type="http://schemas.openxmlformats.org/officeDocument/2006/relationships/image" Target="../media/image166.png"/><Relationship Id="rId54" Type="http://schemas.openxmlformats.org/officeDocument/2006/relationships/image" Target="../media/image179.png"/><Relationship Id="rId62" Type="http://schemas.openxmlformats.org/officeDocument/2006/relationships/image" Target="../media/image184.png"/><Relationship Id="rId1" Type="http://schemas.openxmlformats.org/officeDocument/2006/relationships/tags" Target="../tags/tag688.xml"/><Relationship Id="rId6" Type="http://schemas.openxmlformats.org/officeDocument/2006/relationships/tags" Target="../tags/tag693.xml"/><Relationship Id="rId11" Type="http://schemas.openxmlformats.org/officeDocument/2006/relationships/tags" Target="../tags/tag698.xml"/><Relationship Id="rId24" Type="http://schemas.openxmlformats.org/officeDocument/2006/relationships/tags" Target="../tags/tag711.xml"/><Relationship Id="rId32" Type="http://schemas.openxmlformats.org/officeDocument/2006/relationships/tags" Target="../tags/tag719.xml"/><Relationship Id="rId37" Type="http://schemas.openxmlformats.org/officeDocument/2006/relationships/tags" Target="../tags/tag724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64.png"/><Relationship Id="rId53" Type="http://schemas.openxmlformats.org/officeDocument/2006/relationships/image" Target="../media/image175.png"/><Relationship Id="rId58" Type="http://schemas.openxmlformats.org/officeDocument/2006/relationships/image" Target="../media/image162.png"/><Relationship Id="rId5" Type="http://schemas.openxmlformats.org/officeDocument/2006/relationships/tags" Target="../tags/tag692.xml"/><Relationship Id="rId15" Type="http://schemas.openxmlformats.org/officeDocument/2006/relationships/tags" Target="../tags/tag702.xml"/><Relationship Id="rId23" Type="http://schemas.openxmlformats.org/officeDocument/2006/relationships/tags" Target="../tags/tag710.xml"/><Relationship Id="rId28" Type="http://schemas.openxmlformats.org/officeDocument/2006/relationships/tags" Target="../tags/tag715.xml"/><Relationship Id="rId36" Type="http://schemas.openxmlformats.org/officeDocument/2006/relationships/tags" Target="../tags/tag723.xml"/><Relationship Id="rId49" Type="http://schemas.openxmlformats.org/officeDocument/2006/relationships/image" Target="../media/image167.png"/><Relationship Id="rId57" Type="http://schemas.openxmlformats.org/officeDocument/2006/relationships/image" Target="../media/image161.png"/><Relationship Id="rId61" Type="http://schemas.openxmlformats.org/officeDocument/2006/relationships/image" Target="../media/image183.png"/><Relationship Id="rId10" Type="http://schemas.openxmlformats.org/officeDocument/2006/relationships/tags" Target="../tags/tag697.xml"/><Relationship Id="rId19" Type="http://schemas.openxmlformats.org/officeDocument/2006/relationships/tags" Target="../tags/tag706.xml"/><Relationship Id="rId31" Type="http://schemas.openxmlformats.org/officeDocument/2006/relationships/tags" Target="../tags/tag718.xml"/><Relationship Id="rId44" Type="http://schemas.openxmlformats.org/officeDocument/2006/relationships/image" Target="../media/image61.png"/><Relationship Id="rId52" Type="http://schemas.openxmlformats.org/officeDocument/2006/relationships/image" Target="../media/image174.png"/><Relationship Id="rId60" Type="http://schemas.openxmlformats.org/officeDocument/2006/relationships/image" Target="../media/image182.png"/><Relationship Id="rId4" Type="http://schemas.openxmlformats.org/officeDocument/2006/relationships/tags" Target="../tags/tag691.xml"/><Relationship Id="rId9" Type="http://schemas.openxmlformats.org/officeDocument/2006/relationships/tags" Target="../tags/tag696.xml"/><Relationship Id="rId14" Type="http://schemas.openxmlformats.org/officeDocument/2006/relationships/tags" Target="../tags/tag701.xml"/><Relationship Id="rId22" Type="http://schemas.openxmlformats.org/officeDocument/2006/relationships/tags" Target="../tags/tag709.xml"/><Relationship Id="rId27" Type="http://schemas.openxmlformats.org/officeDocument/2006/relationships/tags" Target="../tags/tag714.xml"/><Relationship Id="rId30" Type="http://schemas.openxmlformats.org/officeDocument/2006/relationships/tags" Target="../tags/tag717.xml"/><Relationship Id="rId35" Type="http://schemas.openxmlformats.org/officeDocument/2006/relationships/tags" Target="../tags/tag722.xml"/><Relationship Id="rId43" Type="http://schemas.openxmlformats.org/officeDocument/2006/relationships/image" Target="../media/image60.png"/><Relationship Id="rId48" Type="http://schemas.openxmlformats.org/officeDocument/2006/relationships/image" Target="../media/image130.png"/><Relationship Id="rId56" Type="http://schemas.openxmlformats.org/officeDocument/2006/relationships/image" Target="../media/image148.png"/><Relationship Id="rId8" Type="http://schemas.openxmlformats.org/officeDocument/2006/relationships/tags" Target="../tags/tag695.xml"/><Relationship Id="rId51" Type="http://schemas.openxmlformats.org/officeDocument/2006/relationships/image" Target="../media/image44.png"/><Relationship Id="rId3" Type="http://schemas.openxmlformats.org/officeDocument/2006/relationships/tags" Target="../tags/tag690.xml"/><Relationship Id="rId12" Type="http://schemas.openxmlformats.org/officeDocument/2006/relationships/tags" Target="../tags/tag699.xml"/><Relationship Id="rId17" Type="http://schemas.openxmlformats.org/officeDocument/2006/relationships/tags" Target="../tags/tag704.xml"/><Relationship Id="rId25" Type="http://schemas.openxmlformats.org/officeDocument/2006/relationships/tags" Target="../tags/tag712.xml"/><Relationship Id="rId33" Type="http://schemas.openxmlformats.org/officeDocument/2006/relationships/tags" Target="../tags/tag720.xml"/><Relationship Id="rId38" Type="http://schemas.openxmlformats.org/officeDocument/2006/relationships/tags" Target="../tags/tag725.xml"/><Relationship Id="rId46" Type="http://schemas.openxmlformats.org/officeDocument/2006/relationships/image" Target="../media/image147.png"/><Relationship Id="rId59" Type="http://schemas.openxmlformats.org/officeDocument/2006/relationships/image" Target="../media/image181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39.xml"/><Relationship Id="rId18" Type="http://schemas.openxmlformats.org/officeDocument/2006/relationships/tags" Target="../tags/tag744.xml"/><Relationship Id="rId26" Type="http://schemas.openxmlformats.org/officeDocument/2006/relationships/tags" Target="../tags/tag752.xml"/><Relationship Id="rId39" Type="http://schemas.openxmlformats.org/officeDocument/2006/relationships/image" Target="../media/image180.png"/><Relationship Id="rId3" Type="http://schemas.openxmlformats.org/officeDocument/2006/relationships/tags" Target="../tags/tag729.xml"/><Relationship Id="rId21" Type="http://schemas.openxmlformats.org/officeDocument/2006/relationships/tags" Target="../tags/tag747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62.png"/><Relationship Id="rId47" Type="http://schemas.openxmlformats.org/officeDocument/2006/relationships/image" Target="../media/image183.png"/><Relationship Id="rId50" Type="http://schemas.openxmlformats.org/officeDocument/2006/relationships/image" Target="../media/image167.png"/><Relationship Id="rId7" Type="http://schemas.openxmlformats.org/officeDocument/2006/relationships/tags" Target="../tags/tag733.xml"/><Relationship Id="rId12" Type="http://schemas.openxmlformats.org/officeDocument/2006/relationships/tags" Target="../tags/tag738.xml"/><Relationship Id="rId17" Type="http://schemas.openxmlformats.org/officeDocument/2006/relationships/tags" Target="../tags/tag743.xml"/><Relationship Id="rId25" Type="http://schemas.openxmlformats.org/officeDocument/2006/relationships/tags" Target="../tags/tag751.xml"/><Relationship Id="rId33" Type="http://schemas.openxmlformats.org/officeDocument/2006/relationships/tags" Target="../tags/tag759.xml"/><Relationship Id="rId38" Type="http://schemas.openxmlformats.org/officeDocument/2006/relationships/image" Target="../media/image179.png"/><Relationship Id="rId46" Type="http://schemas.openxmlformats.org/officeDocument/2006/relationships/image" Target="../media/image182.png"/><Relationship Id="rId2" Type="http://schemas.openxmlformats.org/officeDocument/2006/relationships/tags" Target="../tags/tag728.xml"/><Relationship Id="rId16" Type="http://schemas.openxmlformats.org/officeDocument/2006/relationships/tags" Target="../tags/tag742.xml"/><Relationship Id="rId20" Type="http://schemas.openxmlformats.org/officeDocument/2006/relationships/tags" Target="../tags/tag746.xml"/><Relationship Id="rId29" Type="http://schemas.openxmlformats.org/officeDocument/2006/relationships/tags" Target="../tags/tag755.xml"/><Relationship Id="rId41" Type="http://schemas.openxmlformats.org/officeDocument/2006/relationships/image" Target="../media/image161.png"/><Relationship Id="rId54" Type="http://schemas.openxmlformats.org/officeDocument/2006/relationships/image" Target="../media/image166.png"/><Relationship Id="rId1" Type="http://schemas.openxmlformats.org/officeDocument/2006/relationships/tags" Target="../tags/tag727.xml"/><Relationship Id="rId6" Type="http://schemas.openxmlformats.org/officeDocument/2006/relationships/tags" Target="../tags/tag732.xml"/><Relationship Id="rId11" Type="http://schemas.openxmlformats.org/officeDocument/2006/relationships/tags" Target="../tags/tag737.xml"/><Relationship Id="rId24" Type="http://schemas.openxmlformats.org/officeDocument/2006/relationships/tags" Target="../tags/tag750.xml"/><Relationship Id="rId32" Type="http://schemas.openxmlformats.org/officeDocument/2006/relationships/tags" Target="../tags/tag758.xml"/><Relationship Id="rId37" Type="http://schemas.openxmlformats.org/officeDocument/2006/relationships/image" Target="../media/image130.png"/><Relationship Id="rId40" Type="http://schemas.openxmlformats.org/officeDocument/2006/relationships/image" Target="../media/image148.png"/><Relationship Id="rId45" Type="http://schemas.openxmlformats.org/officeDocument/2006/relationships/image" Target="../media/image181.png"/><Relationship Id="rId53" Type="http://schemas.openxmlformats.org/officeDocument/2006/relationships/image" Target="../media/image188.png"/><Relationship Id="rId5" Type="http://schemas.openxmlformats.org/officeDocument/2006/relationships/tags" Target="../tags/tag731.xml"/><Relationship Id="rId15" Type="http://schemas.openxmlformats.org/officeDocument/2006/relationships/tags" Target="../tags/tag741.xml"/><Relationship Id="rId23" Type="http://schemas.openxmlformats.org/officeDocument/2006/relationships/tags" Target="../tags/tag749.xml"/><Relationship Id="rId28" Type="http://schemas.openxmlformats.org/officeDocument/2006/relationships/tags" Target="../tags/tag754.xml"/><Relationship Id="rId36" Type="http://schemas.openxmlformats.org/officeDocument/2006/relationships/image" Target="../media/image160.png"/><Relationship Id="rId49" Type="http://schemas.openxmlformats.org/officeDocument/2006/relationships/image" Target="../media/image185.png"/><Relationship Id="rId10" Type="http://schemas.openxmlformats.org/officeDocument/2006/relationships/tags" Target="../tags/tag736.xml"/><Relationship Id="rId19" Type="http://schemas.openxmlformats.org/officeDocument/2006/relationships/tags" Target="../tags/tag745.xml"/><Relationship Id="rId31" Type="http://schemas.openxmlformats.org/officeDocument/2006/relationships/tags" Target="../tags/tag757.xml"/><Relationship Id="rId44" Type="http://schemas.openxmlformats.org/officeDocument/2006/relationships/image" Target="../media/image60.png"/><Relationship Id="rId52" Type="http://schemas.openxmlformats.org/officeDocument/2006/relationships/image" Target="../media/image187.png"/><Relationship Id="rId4" Type="http://schemas.openxmlformats.org/officeDocument/2006/relationships/tags" Target="../tags/tag730.xml"/><Relationship Id="rId9" Type="http://schemas.openxmlformats.org/officeDocument/2006/relationships/tags" Target="../tags/tag735.xml"/><Relationship Id="rId14" Type="http://schemas.openxmlformats.org/officeDocument/2006/relationships/tags" Target="../tags/tag740.xml"/><Relationship Id="rId22" Type="http://schemas.openxmlformats.org/officeDocument/2006/relationships/tags" Target="../tags/tag748.xml"/><Relationship Id="rId27" Type="http://schemas.openxmlformats.org/officeDocument/2006/relationships/tags" Target="../tags/tag753.xml"/><Relationship Id="rId30" Type="http://schemas.openxmlformats.org/officeDocument/2006/relationships/tags" Target="../tags/tag756.xml"/><Relationship Id="rId35" Type="http://schemas.openxmlformats.org/officeDocument/2006/relationships/image" Target="../media/image147.png"/><Relationship Id="rId43" Type="http://schemas.openxmlformats.org/officeDocument/2006/relationships/image" Target="../media/image174.png"/><Relationship Id="rId48" Type="http://schemas.openxmlformats.org/officeDocument/2006/relationships/image" Target="../media/image184.png"/><Relationship Id="rId8" Type="http://schemas.openxmlformats.org/officeDocument/2006/relationships/tags" Target="../tags/tag734.xml"/><Relationship Id="rId51" Type="http://schemas.openxmlformats.org/officeDocument/2006/relationships/image" Target="../media/image186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72.xml"/><Relationship Id="rId18" Type="http://schemas.openxmlformats.org/officeDocument/2006/relationships/tags" Target="../tags/tag777.xml"/><Relationship Id="rId26" Type="http://schemas.openxmlformats.org/officeDocument/2006/relationships/tags" Target="../tags/tag785.xml"/><Relationship Id="rId39" Type="http://schemas.openxmlformats.org/officeDocument/2006/relationships/tags" Target="../tags/tag798.xml"/><Relationship Id="rId21" Type="http://schemas.openxmlformats.org/officeDocument/2006/relationships/tags" Target="../tags/tag780.xml"/><Relationship Id="rId34" Type="http://schemas.openxmlformats.org/officeDocument/2006/relationships/tags" Target="../tags/tag793.xml"/><Relationship Id="rId42" Type="http://schemas.openxmlformats.org/officeDocument/2006/relationships/tags" Target="../tags/tag801.xml"/><Relationship Id="rId47" Type="http://schemas.openxmlformats.org/officeDocument/2006/relationships/tags" Target="../tags/tag806.xml"/><Relationship Id="rId50" Type="http://schemas.openxmlformats.org/officeDocument/2006/relationships/tags" Target="../tags/tag809.xml"/><Relationship Id="rId55" Type="http://schemas.openxmlformats.org/officeDocument/2006/relationships/tags" Target="../tags/tag814.xml"/><Relationship Id="rId63" Type="http://schemas.openxmlformats.org/officeDocument/2006/relationships/image" Target="../media/image180.png"/><Relationship Id="rId68" Type="http://schemas.openxmlformats.org/officeDocument/2006/relationships/image" Target="../media/image60.png"/><Relationship Id="rId76" Type="http://schemas.openxmlformats.org/officeDocument/2006/relationships/image" Target="../media/image187.png"/><Relationship Id="rId84" Type="http://schemas.openxmlformats.org/officeDocument/2006/relationships/image" Target="../media/image196.png"/><Relationship Id="rId89" Type="http://schemas.openxmlformats.org/officeDocument/2006/relationships/image" Target="../media/image200.png"/><Relationship Id="rId7" Type="http://schemas.openxmlformats.org/officeDocument/2006/relationships/tags" Target="../tags/tag766.xml"/><Relationship Id="rId71" Type="http://schemas.openxmlformats.org/officeDocument/2006/relationships/image" Target="../media/image183.png"/><Relationship Id="rId92" Type="http://schemas.openxmlformats.org/officeDocument/2006/relationships/image" Target="../media/image203.png"/><Relationship Id="rId2" Type="http://schemas.openxmlformats.org/officeDocument/2006/relationships/tags" Target="../tags/tag761.xml"/><Relationship Id="rId16" Type="http://schemas.openxmlformats.org/officeDocument/2006/relationships/tags" Target="../tags/tag775.xml"/><Relationship Id="rId29" Type="http://schemas.openxmlformats.org/officeDocument/2006/relationships/tags" Target="../tags/tag788.xml"/><Relationship Id="rId11" Type="http://schemas.openxmlformats.org/officeDocument/2006/relationships/tags" Target="../tags/tag770.xml"/><Relationship Id="rId24" Type="http://schemas.openxmlformats.org/officeDocument/2006/relationships/tags" Target="../tags/tag783.xml"/><Relationship Id="rId32" Type="http://schemas.openxmlformats.org/officeDocument/2006/relationships/tags" Target="../tags/tag791.xml"/><Relationship Id="rId37" Type="http://schemas.openxmlformats.org/officeDocument/2006/relationships/tags" Target="../tags/tag796.xml"/><Relationship Id="rId40" Type="http://schemas.openxmlformats.org/officeDocument/2006/relationships/tags" Target="../tags/tag799.xml"/><Relationship Id="rId45" Type="http://schemas.openxmlformats.org/officeDocument/2006/relationships/tags" Target="../tags/tag804.xml"/><Relationship Id="rId53" Type="http://schemas.openxmlformats.org/officeDocument/2006/relationships/tags" Target="../tags/tag812.xml"/><Relationship Id="rId58" Type="http://schemas.openxmlformats.org/officeDocument/2006/relationships/image" Target="../media/image166.png"/><Relationship Id="rId66" Type="http://schemas.openxmlformats.org/officeDocument/2006/relationships/image" Target="../media/image162.png"/><Relationship Id="rId74" Type="http://schemas.openxmlformats.org/officeDocument/2006/relationships/image" Target="../media/image167.png"/><Relationship Id="rId79" Type="http://schemas.openxmlformats.org/officeDocument/2006/relationships/image" Target="../media/image191.png"/><Relationship Id="rId87" Type="http://schemas.openxmlformats.org/officeDocument/2006/relationships/image" Target="../media/image198.png"/><Relationship Id="rId5" Type="http://schemas.openxmlformats.org/officeDocument/2006/relationships/tags" Target="../tags/tag764.xml"/><Relationship Id="rId61" Type="http://schemas.openxmlformats.org/officeDocument/2006/relationships/image" Target="../media/image130.png"/><Relationship Id="rId82" Type="http://schemas.openxmlformats.org/officeDocument/2006/relationships/image" Target="../media/image194.png"/><Relationship Id="rId90" Type="http://schemas.openxmlformats.org/officeDocument/2006/relationships/image" Target="../media/image201.png"/><Relationship Id="rId19" Type="http://schemas.openxmlformats.org/officeDocument/2006/relationships/tags" Target="../tags/tag778.xml"/><Relationship Id="rId14" Type="http://schemas.openxmlformats.org/officeDocument/2006/relationships/tags" Target="../tags/tag773.xml"/><Relationship Id="rId22" Type="http://schemas.openxmlformats.org/officeDocument/2006/relationships/tags" Target="../tags/tag781.xml"/><Relationship Id="rId27" Type="http://schemas.openxmlformats.org/officeDocument/2006/relationships/tags" Target="../tags/tag786.xml"/><Relationship Id="rId30" Type="http://schemas.openxmlformats.org/officeDocument/2006/relationships/tags" Target="../tags/tag789.xml"/><Relationship Id="rId35" Type="http://schemas.openxmlformats.org/officeDocument/2006/relationships/tags" Target="../tags/tag794.xml"/><Relationship Id="rId43" Type="http://schemas.openxmlformats.org/officeDocument/2006/relationships/tags" Target="../tags/tag802.xml"/><Relationship Id="rId48" Type="http://schemas.openxmlformats.org/officeDocument/2006/relationships/tags" Target="../tags/tag807.xml"/><Relationship Id="rId56" Type="http://schemas.openxmlformats.org/officeDocument/2006/relationships/tags" Target="../tags/tag815.xml"/><Relationship Id="rId64" Type="http://schemas.openxmlformats.org/officeDocument/2006/relationships/image" Target="../media/image148.png"/><Relationship Id="rId69" Type="http://schemas.openxmlformats.org/officeDocument/2006/relationships/image" Target="../media/image181.png"/><Relationship Id="rId77" Type="http://schemas.openxmlformats.org/officeDocument/2006/relationships/image" Target="../media/image189.png"/><Relationship Id="rId8" Type="http://schemas.openxmlformats.org/officeDocument/2006/relationships/tags" Target="../tags/tag767.xml"/><Relationship Id="rId51" Type="http://schemas.openxmlformats.org/officeDocument/2006/relationships/tags" Target="../tags/tag810.xml"/><Relationship Id="rId72" Type="http://schemas.openxmlformats.org/officeDocument/2006/relationships/image" Target="../media/image184.png"/><Relationship Id="rId80" Type="http://schemas.openxmlformats.org/officeDocument/2006/relationships/image" Target="../media/image192.png"/><Relationship Id="rId85" Type="http://schemas.openxmlformats.org/officeDocument/2006/relationships/image" Target="../media/image188.png"/><Relationship Id="rId93" Type="http://schemas.openxmlformats.org/officeDocument/2006/relationships/image" Target="../media/image204.png"/><Relationship Id="rId3" Type="http://schemas.openxmlformats.org/officeDocument/2006/relationships/tags" Target="../tags/tag762.xml"/><Relationship Id="rId12" Type="http://schemas.openxmlformats.org/officeDocument/2006/relationships/tags" Target="../tags/tag771.xml"/><Relationship Id="rId17" Type="http://schemas.openxmlformats.org/officeDocument/2006/relationships/tags" Target="../tags/tag776.xml"/><Relationship Id="rId25" Type="http://schemas.openxmlformats.org/officeDocument/2006/relationships/tags" Target="../tags/tag784.xml"/><Relationship Id="rId33" Type="http://schemas.openxmlformats.org/officeDocument/2006/relationships/tags" Target="../tags/tag792.xml"/><Relationship Id="rId38" Type="http://schemas.openxmlformats.org/officeDocument/2006/relationships/tags" Target="../tags/tag797.xml"/><Relationship Id="rId46" Type="http://schemas.openxmlformats.org/officeDocument/2006/relationships/tags" Target="../tags/tag805.xml"/><Relationship Id="rId59" Type="http://schemas.openxmlformats.org/officeDocument/2006/relationships/image" Target="../media/image147.png"/><Relationship Id="rId67" Type="http://schemas.openxmlformats.org/officeDocument/2006/relationships/image" Target="../media/image174.png"/><Relationship Id="rId20" Type="http://schemas.openxmlformats.org/officeDocument/2006/relationships/tags" Target="../tags/tag779.xml"/><Relationship Id="rId41" Type="http://schemas.openxmlformats.org/officeDocument/2006/relationships/tags" Target="../tags/tag800.xml"/><Relationship Id="rId54" Type="http://schemas.openxmlformats.org/officeDocument/2006/relationships/tags" Target="../tags/tag813.xml"/><Relationship Id="rId62" Type="http://schemas.openxmlformats.org/officeDocument/2006/relationships/image" Target="../media/image179.png"/><Relationship Id="rId70" Type="http://schemas.openxmlformats.org/officeDocument/2006/relationships/image" Target="../media/image182.png"/><Relationship Id="rId75" Type="http://schemas.openxmlformats.org/officeDocument/2006/relationships/image" Target="../media/image186.png"/><Relationship Id="rId83" Type="http://schemas.openxmlformats.org/officeDocument/2006/relationships/image" Target="../media/image195.png"/><Relationship Id="rId88" Type="http://schemas.openxmlformats.org/officeDocument/2006/relationships/image" Target="../media/image199.png"/><Relationship Id="rId91" Type="http://schemas.openxmlformats.org/officeDocument/2006/relationships/image" Target="../media/image202.png"/><Relationship Id="rId1" Type="http://schemas.openxmlformats.org/officeDocument/2006/relationships/tags" Target="../tags/tag760.xml"/><Relationship Id="rId6" Type="http://schemas.openxmlformats.org/officeDocument/2006/relationships/tags" Target="../tags/tag765.xml"/><Relationship Id="rId15" Type="http://schemas.openxmlformats.org/officeDocument/2006/relationships/tags" Target="../tags/tag774.xml"/><Relationship Id="rId23" Type="http://schemas.openxmlformats.org/officeDocument/2006/relationships/tags" Target="../tags/tag782.xml"/><Relationship Id="rId28" Type="http://schemas.openxmlformats.org/officeDocument/2006/relationships/tags" Target="../tags/tag787.xml"/><Relationship Id="rId36" Type="http://schemas.openxmlformats.org/officeDocument/2006/relationships/tags" Target="../tags/tag795.xml"/><Relationship Id="rId49" Type="http://schemas.openxmlformats.org/officeDocument/2006/relationships/tags" Target="../tags/tag808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769.xml"/><Relationship Id="rId31" Type="http://schemas.openxmlformats.org/officeDocument/2006/relationships/tags" Target="../tags/tag790.xml"/><Relationship Id="rId44" Type="http://schemas.openxmlformats.org/officeDocument/2006/relationships/tags" Target="../tags/tag803.xml"/><Relationship Id="rId52" Type="http://schemas.openxmlformats.org/officeDocument/2006/relationships/tags" Target="../tags/tag811.xml"/><Relationship Id="rId60" Type="http://schemas.openxmlformats.org/officeDocument/2006/relationships/image" Target="../media/image160.png"/><Relationship Id="rId65" Type="http://schemas.openxmlformats.org/officeDocument/2006/relationships/image" Target="../media/image161.png"/><Relationship Id="rId73" Type="http://schemas.openxmlformats.org/officeDocument/2006/relationships/image" Target="../media/image185.png"/><Relationship Id="rId78" Type="http://schemas.openxmlformats.org/officeDocument/2006/relationships/image" Target="../media/image190.png"/><Relationship Id="rId81" Type="http://schemas.openxmlformats.org/officeDocument/2006/relationships/image" Target="../media/image193.png"/><Relationship Id="rId86" Type="http://schemas.openxmlformats.org/officeDocument/2006/relationships/image" Target="../media/image197.png"/><Relationship Id="rId94" Type="http://schemas.openxmlformats.org/officeDocument/2006/relationships/image" Target="../media/image205.png"/><Relationship Id="rId4" Type="http://schemas.openxmlformats.org/officeDocument/2006/relationships/tags" Target="../tags/tag763.xml"/><Relationship Id="rId9" Type="http://schemas.openxmlformats.org/officeDocument/2006/relationships/tags" Target="../tags/tag768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828.xml"/><Relationship Id="rId18" Type="http://schemas.openxmlformats.org/officeDocument/2006/relationships/tags" Target="../tags/tag833.xml"/><Relationship Id="rId26" Type="http://schemas.openxmlformats.org/officeDocument/2006/relationships/tags" Target="../tags/tag841.xml"/><Relationship Id="rId39" Type="http://schemas.openxmlformats.org/officeDocument/2006/relationships/image" Target="../media/image147.png"/><Relationship Id="rId21" Type="http://schemas.openxmlformats.org/officeDocument/2006/relationships/tags" Target="../tags/tag836.xml"/><Relationship Id="rId34" Type="http://schemas.openxmlformats.org/officeDocument/2006/relationships/tags" Target="../tags/tag849.xml"/><Relationship Id="rId42" Type="http://schemas.openxmlformats.org/officeDocument/2006/relationships/image" Target="../media/image179.png"/><Relationship Id="rId47" Type="http://schemas.openxmlformats.org/officeDocument/2006/relationships/image" Target="../media/image174.png"/><Relationship Id="rId50" Type="http://schemas.openxmlformats.org/officeDocument/2006/relationships/image" Target="../media/image182.png"/><Relationship Id="rId55" Type="http://schemas.openxmlformats.org/officeDocument/2006/relationships/image" Target="../media/image186.png"/><Relationship Id="rId63" Type="http://schemas.openxmlformats.org/officeDocument/2006/relationships/image" Target="../media/image188.png"/><Relationship Id="rId7" Type="http://schemas.openxmlformats.org/officeDocument/2006/relationships/tags" Target="../tags/tag822.xml"/><Relationship Id="rId2" Type="http://schemas.openxmlformats.org/officeDocument/2006/relationships/tags" Target="../tags/tag817.xml"/><Relationship Id="rId16" Type="http://schemas.openxmlformats.org/officeDocument/2006/relationships/tags" Target="../tags/tag831.xml"/><Relationship Id="rId29" Type="http://schemas.openxmlformats.org/officeDocument/2006/relationships/tags" Target="../tags/tag844.xml"/><Relationship Id="rId1" Type="http://schemas.openxmlformats.org/officeDocument/2006/relationships/tags" Target="../tags/tag816.xml"/><Relationship Id="rId6" Type="http://schemas.openxmlformats.org/officeDocument/2006/relationships/tags" Target="../tags/tag821.xml"/><Relationship Id="rId11" Type="http://schemas.openxmlformats.org/officeDocument/2006/relationships/tags" Target="../tags/tag826.xml"/><Relationship Id="rId24" Type="http://schemas.openxmlformats.org/officeDocument/2006/relationships/tags" Target="../tags/tag839.xml"/><Relationship Id="rId32" Type="http://schemas.openxmlformats.org/officeDocument/2006/relationships/tags" Target="../tags/tag847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60.png"/><Relationship Id="rId45" Type="http://schemas.openxmlformats.org/officeDocument/2006/relationships/image" Target="../media/image161.png"/><Relationship Id="rId53" Type="http://schemas.openxmlformats.org/officeDocument/2006/relationships/image" Target="../media/image185.png"/><Relationship Id="rId58" Type="http://schemas.openxmlformats.org/officeDocument/2006/relationships/image" Target="../media/image190.png"/><Relationship Id="rId66" Type="http://schemas.openxmlformats.org/officeDocument/2006/relationships/image" Target="../media/image198.png"/><Relationship Id="rId5" Type="http://schemas.openxmlformats.org/officeDocument/2006/relationships/tags" Target="../tags/tag820.xml"/><Relationship Id="rId15" Type="http://schemas.openxmlformats.org/officeDocument/2006/relationships/tags" Target="../tags/tag830.xml"/><Relationship Id="rId23" Type="http://schemas.openxmlformats.org/officeDocument/2006/relationships/tags" Target="../tags/tag838.xml"/><Relationship Id="rId28" Type="http://schemas.openxmlformats.org/officeDocument/2006/relationships/tags" Target="../tags/tag843.xml"/><Relationship Id="rId36" Type="http://schemas.openxmlformats.org/officeDocument/2006/relationships/tags" Target="../tags/tag851.xml"/><Relationship Id="rId49" Type="http://schemas.openxmlformats.org/officeDocument/2006/relationships/image" Target="../media/image181.png"/><Relationship Id="rId57" Type="http://schemas.openxmlformats.org/officeDocument/2006/relationships/image" Target="../media/image189.png"/><Relationship Id="rId61" Type="http://schemas.openxmlformats.org/officeDocument/2006/relationships/image" Target="../media/image193.png"/><Relationship Id="rId10" Type="http://schemas.openxmlformats.org/officeDocument/2006/relationships/tags" Target="../tags/tag825.xml"/><Relationship Id="rId19" Type="http://schemas.openxmlformats.org/officeDocument/2006/relationships/tags" Target="../tags/tag834.xml"/><Relationship Id="rId31" Type="http://schemas.openxmlformats.org/officeDocument/2006/relationships/tags" Target="../tags/tag846.xml"/><Relationship Id="rId44" Type="http://schemas.openxmlformats.org/officeDocument/2006/relationships/image" Target="../media/image148.png"/><Relationship Id="rId52" Type="http://schemas.openxmlformats.org/officeDocument/2006/relationships/image" Target="../media/image184.png"/><Relationship Id="rId60" Type="http://schemas.openxmlformats.org/officeDocument/2006/relationships/image" Target="../media/image192.png"/><Relationship Id="rId65" Type="http://schemas.openxmlformats.org/officeDocument/2006/relationships/image" Target="../media/image197.png"/><Relationship Id="rId4" Type="http://schemas.openxmlformats.org/officeDocument/2006/relationships/tags" Target="../tags/tag819.xml"/><Relationship Id="rId9" Type="http://schemas.openxmlformats.org/officeDocument/2006/relationships/tags" Target="../tags/tag824.xml"/><Relationship Id="rId14" Type="http://schemas.openxmlformats.org/officeDocument/2006/relationships/tags" Target="../tags/tag829.xml"/><Relationship Id="rId22" Type="http://schemas.openxmlformats.org/officeDocument/2006/relationships/tags" Target="../tags/tag837.xml"/><Relationship Id="rId27" Type="http://schemas.openxmlformats.org/officeDocument/2006/relationships/tags" Target="../tags/tag842.xml"/><Relationship Id="rId30" Type="http://schemas.openxmlformats.org/officeDocument/2006/relationships/tags" Target="../tags/tag845.xml"/><Relationship Id="rId35" Type="http://schemas.openxmlformats.org/officeDocument/2006/relationships/tags" Target="../tags/tag850.xml"/><Relationship Id="rId43" Type="http://schemas.openxmlformats.org/officeDocument/2006/relationships/image" Target="../media/image180.png"/><Relationship Id="rId48" Type="http://schemas.openxmlformats.org/officeDocument/2006/relationships/image" Target="../media/image60.png"/><Relationship Id="rId56" Type="http://schemas.openxmlformats.org/officeDocument/2006/relationships/image" Target="../media/image187.png"/><Relationship Id="rId64" Type="http://schemas.openxmlformats.org/officeDocument/2006/relationships/image" Target="../media/image196.png"/><Relationship Id="rId8" Type="http://schemas.openxmlformats.org/officeDocument/2006/relationships/tags" Target="../tags/tag823.xml"/><Relationship Id="rId51" Type="http://schemas.openxmlformats.org/officeDocument/2006/relationships/image" Target="../media/image183.png"/><Relationship Id="rId3" Type="http://schemas.openxmlformats.org/officeDocument/2006/relationships/tags" Target="../tags/tag818.xml"/><Relationship Id="rId12" Type="http://schemas.openxmlformats.org/officeDocument/2006/relationships/tags" Target="../tags/tag827.xml"/><Relationship Id="rId17" Type="http://schemas.openxmlformats.org/officeDocument/2006/relationships/tags" Target="../tags/tag832.xml"/><Relationship Id="rId25" Type="http://schemas.openxmlformats.org/officeDocument/2006/relationships/tags" Target="../tags/tag840.xml"/><Relationship Id="rId33" Type="http://schemas.openxmlformats.org/officeDocument/2006/relationships/tags" Target="../tags/tag848.xml"/><Relationship Id="rId38" Type="http://schemas.openxmlformats.org/officeDocument/2006/relationships/image" Target="../media/image166.png"/><Relationship Id="rId46" Type="http://schemas.openxmlformats.org/officeDocument/2006/relationships/image" Target="../media/image162.png"/><Relationship Id="rId59" Type="http://schemas.openxmlformats.org/officeDocument/2006/relationships/image" Target="../media/image191.png"/><Relationship Id="rId67" Type="http://schemas.openxmlformats.org/officeDocument/2006/relationships/image" Target="../media/image194.png"/><Relationship Id="rId20" Type="http://schemas.openxmlformats.org/officeDocument/2006/relationships/tags" Target="../tags/tag835.xml"/><Relationship Id="rId41" Type="http://schemas.openxmlformats.org/officeDocument/2006/relationships/image" Target="../media/image130.png"/><Relationship Id="rId54" Type="http://schemas.openxmlformats.org/officeDocument/2006/relationships/image" Target="../media/image167.png"/><Relationship Id="rId62" Type="http://schemas.openxmlformats.org/officeDocument/2006/relationships/image" Target="../media/image195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864.xml"/><Relationship Id="rId18" Type="http://schemas.openxmlformats.org/officeDocument/2006/relationships/tags" Target="../tags/tag869.xml"/><Relationship Id="rId26" Type="http://schemas.openxmlformats.org/officeDocument/2006/relationships/tags" Target="../tags/tag877.xml"/><Relationship Id="rId39" Type="http://schemas.openxmlformats.org/officeDocument/2006/relationships/image" Target="../media/image181.png"/><Relationship Id="rId3" Type="http://schemas.openxmlformats.org/officeDocument/2006/relationships/tags" Target="../tags/tag854.xml"/><Relationship Id="rId21" Type="http://schemas.openxmlformats.org/officeDocument/2006/relationships/tags" Target="../tags/tag872.xml"/><Relationship Id="rId34" Type="http://schemas.openxmlformats.org/officeDocument/2006/relationships/image" Target="../media/image148.png"/><Relationship Id="rId42" Type="http://schemas.openxmlformats.org/officeDocument/2006/relationships/image" Target="../media/image167.png"/><Relationship Id="rId47" Type="http://schemas.openxmlformats.org/officeDocument/2006/relationships/image" Target="../media/image184.png"/><Relationship Id="rId50" Type="http://schemas.openxmlformats.org/officeDocument/2006/relationships/image" Target="../media/image195.png"/><Relationship Id="rId7" Type="http://schemas.openxmlformats.org/officeDocument/2006/relationships/tags" Target="../tags/tag858.xml"/><Relationship Id="rId12" Type="http://schemas.openxmlformats.org/officeDocument/2006/relationships/tags" Target="../tags/tag863.xml"/><Relationship Id="rId17" Type="http://schemas.openxmlformats.org/officeDocument/2006/relationships/tags" Target="../tags/tag868.xml"/><Relationship Id="rId25" Type="http://schemas.openxmlformats.org/officeDocument/2006/relationships/tags" Target="../tags/tag876.xml"/><Relationship Id="rId33" Type="http://schemas.openxmlformats.org/officeDocument/2006/relationships/image" Target="../media/image180.png"/><Relationship Id="rId38" Type="http://schemas.openxmlformats.org/officeDocument/2006/relationships/image" Target="../media/image60.png"/><Relationship Id="rId46" Type="http://schemas.openxmlformats.org/officeDocument/2006/relationships/image" Target="../media/image188.png"/><Relationship Id="rId2" Type="http://schemas.openxmlformats.org/officeDocument/2006/relationships/tags" Target="../tags/tag853.xml"/><Relationship Id="rId16" Type="http://schemas.openxmlformats.org/officeDocument/2006/relationships/tags" Target="../tags/tag867.xml"/><Relationship Id="rId20" Type="http://schemas.openxmlformats.org/officeDocument/2006/relationships/tags" Target="../tags/tag871.xml"/><Relationship Id="rId29" Type="http://schemas.openxmlformats.org/officeDocument/2006/relationships/image" Target="../media/image147.png"/><Relationship Id="rId41" Type="http://schemas.openxmlformats.org/officeDocument/2006/relationships/image" Target="../media/image183.png"/><Relationship Id="rId1" Type="http://schemas.openxmlformats.org/officeDocument/2006/relationships/tags" Target="../tags/tag852.xml"/><Relationship Id="rId6" Type="http://schemas.openxmlformats.org/officeDocument/2006/relationships/tags" Target="../tags/tag857.xml"/><Relationship Id="rId11" Type="http://schemas.openxmlformats.org/officeDocument/2006/relationships/tags" Target="../tags/tag862.xml"/><Relationship Id="rId24" Type="http://schemas.openxmlformats.org/officeDocument/2006/relationships/tags" Target="../tags/tag875.xml"/><Relationship Id="rId32" Type="http://schemas.openxmlformats.org/officeDocument/2006/relationships/image" Target="../media/image179.png"/><Relationship Id="rId37" Type="http://schemas.openxmlformats.org/officeDocument/2006/relationships/image" Target="../media/image174.png"/><Relationship Id="rId40" Type="http://schemas.openxmlformats.org/officeDocument/2006/relationships/image" Target="../media/image182.png"/><Relationship Id="rId45" Type="http://schemas.openxmlformats.org/officeDocument/2006/relationships/image" Target="../media/image189.png"/><Relationship Id="rId5" Type="http://schemas.openxmlformats.org/officeDocument/2006/relationships/tags" Target="../tags/tag856.xml"/><Relationship Id="rId15" Type="http://schemas.openxmlformats.org/officeDocument/2006/relationships/tags" Target="../tags/tag866.xml"/><Relationship Id="rId23" Type="http://schemas.openxmlformats.org/officeDocument/2006/relationships/tags" Target="../tags/tag874.xml"/><Relationship Id="rId28" Type="http://schemas.openxmlformats.org/officeDocument/2006/relationships/image" Target="../media/image166.png"/><Relationship Id="rId36" Type="http://schemas.openxmlformats.org/officeDocument/2006/relationships/image" Target="../media/image162.png"/><Relationship Id="rId49" Type="http://schemas.openxmlformats.org/officeDocument/2006/relationships/image" Target="../media/image196.png"/><Relationship Id="rId10" Type="http://schemas.openxmlformats.org/officeDocument/2006/relationships/tags" Target="../tags/tag861.xml"/><Relationship Id="rId19" Type="http://schemas.openxmlformats.org/officeDocument/2006/relationships/tags" Target="../tags/tag870.xml"/><Relationship Id="rId31" Type="http://schemas.openxmlformats.org/officeDocument/2006/relationships/image" Target="../media/image130.png"/><Relationship Id="rId44" Type="http://schemas.openxmlformats.org/officeDocument/2006/relationships/image" Target="../media/image187.png"/><Relationship Id="rId4" Type="http://schemas.openxmlformats.org/officeDocument/2006/relationships/tags" Target="../tags/tag855.xml"/><Relationship Id="rId9" Type="http://schemas.openxmlformats.org/officeDocument/2006/relationships/tags" Target="../tags/tag860.xml"/><Relationship Id="rId14" Type="http://schemas.openxmlformats.org/officeDocument/2006/relationships/tags" Target="../tags/tag865.xml"/><Relationship Id="rId22" Type="http://schemas.openxmlformats.org/officeDocument/2006/relationships/tags" Target="../tags/tag87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60.png"/><Relationship Id="rId35" Type="http://schemas.openxmlformats.org/officeDocument/2006/relationships/image" Target="../media/image161.png"/><Relationship Id="rId43" Type="http://schemas.openxmlformats.org/officeDocument/2006/relationships/image" Target="../media/image186.png"/><Relationship Id="rId48" Type="http://schemas.openxmlformats.org/officeDocument/2006/relationships/image" Target="../media/image185.png"/><Relationship Id="rId8" Type="http://schemas.openxmlformats.org/officeDocument/2006/relationships/tags" Target="../tags/tag859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9" Type="http://schemas.openxmlformats.org/officeDocument/2006/relationships/image" Target="../media/image25.png"/><Relationship Id="rId21" Type="http://schemas.openxmlformats.org/officeDocument/2006/relationships/tags" Target="../tags/tag44.xml"/><Relationship Id="rId34" Type="http://schemas.openxmlformats.org/officeDocument/2006/relationships/image" Target="../media/image22.png"/><Relationship Id="rId42" Type="http://schemas.openxmlformats.org/officeDocument/2006/relationships/image" Target="../media/image28.png"/><Relationship Id="rId47" Type="http://schemas.openxmlformats.org/officeDocument/2006/relationships/image" Target="../media/image33.png"/><Relationship Id="rId50" Type="http://schemas.openxmlformats.org/officeDocument/2006/relationships/image" Target="../media/image36.png"/><Relationship Id="rId55" Type="http://schemas.openxmlformats.org/officeDocument/2006/relationships/image" Target="../media/image40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image" Target="../media/image17.png"/><Relationship Id="rId38" Type="http://schemas.openxmlformats.org/officeDocument/2006/relationships/image" Target="../media/image24.png"/><Relationship Id="rId46" Type="http://schemas.openxmlformats.org/officeDocument/2006/relationships/image" Target="../media/image32.png"/><Relationship Id="rId59" Type="http://schemas.openxmlformats.org/officeDocument/2006/relationships/image" Target="../media/image44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tags" Target="../tags/tag52.xml"/><Relationship Id="rId41" Type="http://schemas.openxmlformats.org/officeDocument/2006/relationships/image" Target="../media/image27.png"/><Relationship Id="rId54" Type="http://schemas.openxmlformats.org/officeDocument/2006/relationships/image" Target="../media/image39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3.png"/><Relationship Id="rId40" Type="http://schemas.openxmlformats.org/officeDocument/2006/relationships/image" Target="../media/image26.png"/><Relationship Id="rId45" Type="http://schemas.openxmlformats.org/officeDocument/2006/relationships/image" Target="../media/image31.png"/><Relationship Id="rId53" Type="http://schemas.openxmlformats.org/officeDocument/2006/relationships/image" Target="../media/image38.png"/><Relationship Id="rId58" Type="http://schemas.openxmlformats.org/officeDocument/2006/relationships/image" Target="../media/image43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tags" Target="../tags/tag51.xml"/><Relationship Id="rId36" Type="http://schemas.openxmlformats.org/officeDocument/2006/relationships/image" Target="../media/image20.png"/><Relationship Id="rId49" Type="http://schemas.openxmlformats.org/officeDocument/2006/relationships/image" Target="../media/image35.png"/><Relationship Id="rId57" Type="http://schemas.openxmlformats.org/officeDocument/2006/relationships/image" Target="../media/image42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tags" Target="../tags/tag54.xml"/><Relationship Id="rId44" Type="http://schemas.openxmlformats.org/officeDocument/2006/relationships/image" Target="../media/image30.png"/><Relationship Id="rId52" Type="http://schemas.openxmlformats.org/officeDocument/2006/relationships/image" Target="../media/image18.png"/><Relationship Id="rId60" Type="http://schemas.openxmlformats.org/officeDocument/2006/relationships/image" Target="../media/image45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tags" Target="../tags/tag50.xml"/><Relationship Id="rId30" Type="http://schemas.openxmlformats.org/officeDocument/2006/relationships/tags" Target="../tags/tag53.xml"/><Relationship Id="rId35" Type="http://schemas.openxmlformats.org/officeDocument/2006/relationships/image" Target="../media/image21.png"/><Relationship Id="rId43" Type="http://schemas.openxmlformats.org/officeDocument/2006/relationships/image" Target="../media/image29.png"/><Relationship Id="rId48" Type="http://schemas.openxmlformats.org/officeDocument/2006/relationships/image" Target="../media/image34.png"/><Relationship Id="rId56" Type="http://schemas.openxmlformats.org/officeDocument/2006/relationships/image" Target="../media/image41.png"/><Relationship Id="rId8" Type="http://schemas.openxmlformats.org/officeDocument/2006/relationships/tags" Target="../tags/tag31.xml"/><Relationship Id="rId51" Type="http://schemas.openxmlformats.org/officeDocument/2006/relationships/image" Target="../media/image37.png"/><Relationship Id="rId3" Type="http://schemas.openxmlformats.org/officeDocument/2006/relationships/tags" Target="../tags/tag26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890.xml"/><Relationship Id="rId18" Type="http://schemas.openxmlformats.org/officeDocument/2006/relationships/tags" Target="../tags/tag895.xml"/><Relationship Id="rId26" Type="http://schemas.openxmlformats.org/officeDocument/2006/relationships/tags" Target="../tags/tag903.xml"/><Relationship Id="rId39" Type="http://schemas.openxmlformats.org/officeDocument/2006/relationships/tags" Target="../tags/tag916.xml"/><Relationship Id="rId21" Type="http://schemas.openxmlformats.org/officeDocument/2006/relationships/tags" Target="../tags/tag898.xml"/><Relationship Id="rId34" Type="http://schemas.openxmlformats.org/officeDocument/2006/relationships/tags" Target="../tags/tag911.xml"/><Relationship Id="rId42" Type="http://schemas.openxmlformats.org/officeDocument/2006/relationships/tags" Target="../tags/tag919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60.png"/><Relationship Id="rId55" Type="http://schemas.openxmlformats.org/officeDocument/2006/relationships/image" Target="../media/image161.png"/><Relationship Id="rId63" Type="http://schemas.openxmlformats.org/officeDocument/2006/relationships/image" Target="../media/image186.png"/><Relationship Id="rId68" Type="http://schemas.openxmlformats.org/officeDocument/2006/relationships/image" Target="../media/image185.png"/><Relationship Id="rId76" Type="http://schemas.openxmlformats.org/officeDocument/2006/relationships/image" Target="../media/image210.png"/><Relationship Id="rId7" Type="http://schemas.openxmlformats.org/officeDocument/2006/relationships/tags" Target="../tags/tag884.xml"/><Relationship Id="rId71" Type="http://schemas.openxmlformats.org/officeDocument/2006/relationships/image" Target="../media/image44.png"/><Relationship Id="rId2" Type="http://schemas.openxmlformats.org/officeDocument/2006/relationships/tags" Target="../tags/tag879.xml"/><Relationship Id="rId16" Type="http://schemas.openxmlformats.org/officeDocument/2006/relationships/tags" Target="../tags/tag893.xml"/><Relationship Id="rId29" Type="http://schemas.openxmlformats.org/officeDocument/2006/relationships/tags" Target="../tags/tag906.xml"/><Relationship Id="rId11" Type="http://schemas.openxmlformats.org/officeDocument/2006/relationships/tags" Target="../tags/tag888.xml"/><Relationship Id="rId24" Type="http://schemas.openxmlformats.org/officeDocument/2006/relationships/tags" Target="../tags/tag901.xml"/><Relationship Id="rId32" Type="http://schemas.openxmlformats.org/officeDocument/2006/relationships/tags" Target="../tags/tag909.xml"/><Relationship Id="rId37" Type="http://schemas.openxmlformats.org/officeDocument/2006/relationships/tags" Target="../tags/tag914.xml"/><Relationship Id="rId40" Type="http://schemas.openxmlformats.org/officeDocument/2006/relationships/tags" Target="../tags/tag917.xml"/><Relationship Id="rId45" Type="http://schemas.openxmlformats.org/officeDocument/2006/relationships/tags" Target="../tags/tag922.xml"/><Relationship Id="rId53" Type="http://schemas.openxmlformats.org/officeDocument/2006/relationships/image" Target="../media/image180.png"/><Relationship Id="rId58" Type="http://schemas.openxmlformats.org/officeDocument/2006/relationships/image" Target="../media/image60.png"/><Relationship Id="rId66" Type="http://schemas.openxmlformats.org/officeDocument/2006/relationships/image" Target="../media/image188.png"/><Relationship Id="rId74" Type="http://schemas.openxmlformats.org/officeDocument/2006/relationships/image" Target="../media/image208.png"/><Relationship Id="rId5" Type="http://schemas.openxmlformats.org/officeDocument/2006/relationships/tags" Target="../tags/tag882.xml"/><Relationship Id="rId15" Type="http://schemas.openxmlformats.org/officeDocument/2006/relationships/tags" Target="../tags/tag892.xml"/><Relationship Id="rId23" Type="http://schemas.openxmlformats.org/officeDocument/2006/relationships/tags" Target="../tags/tag900.xml"/><Relationship Id="rId28" Type="http://schemas.openxmlformats.org/officeDocument/2006/relationships/tags" Target="../tags/tag905.xml"/><Relationship Id="rId36" Type="http://schemas.openxmlformats.org/officeDocument/2006/relationships/tags" Target="../tags/tag913.xml"/><Relationship Id="rId49" Type="http://schemas.openxmlformats.org/officeDocument/2006/relationships/image" Target="../media/image147.png"/><Relationship Id="rId57" Type="http://schemas.openxmlformats.org/officeDocument/2006/relationships/image" Target="../media/image174.png"/><Relationship Id="rId61" Type="http://schemas.openxmlformats.org/officeDocument/2006/relationships/image" Target="../media/image183.png"/><Relationship Id="rId10" Type="http://schemas.openxmlformats.org/officeDocument/2006/relationships/tags" Target="../tags/tag887.xml"/><Relationship Id="rId19" Type="http://schemas.openxmlformats.org/officeDocument/2006/relationships/tags" Target="../tags/tag896.xml"/><Relationship Id="rId31" Type="http://schemas.openxmlformats.org/officeDocument/2006/relationships/tags" Target="../tags/tag908.xml"/><Relationship Id="rId44" Type="http://schemas.openxmlformats.org/officeDocument/2006/relationships/tags" Target="../tags/tag921.xml"/><Relationship Id="rId52" Type="http://schemas.openxmlformats.org/officeDocument/2006/relationships/image" Target="../media/image179.png"/><Relationship Id="rId60" Type="http://schemas.openxmlformats.org/officeDocument/2006/relationships/image" Target="../media/image182.png"/><Relationship Id="rId65" Type="http://schemas.openxmlformats.org/officeDocument/2006/relationships/image" Target="../media/image189.png"/><Relationship Id="rId73" Type="http://schemas.openxmlformats.org/officeDocument/2006/relationships/image" Target="../media/image207.png"/><Relationship Id="rId78" Type="http://schemas.openxmlformats.org/officeDocument/2006/relationships/image" Target="../media/image212.png"/><Relationship Id="rId4" Type="http://schemas.openxmlformats.org/officeDocument/2006/relationships/tags" Target="../tags/tag881.xml"/><Relationship Id="rId9" Type="http://schemas.openxmlformats.org/officeDocument/2006/relationships/tags" Target="../tags/tag886.xml"/><Relationship Id="rId14" Type="http://schemas.openxmlformats.org/officeDocument/2006/relationships/tags" Target="../tags/tag891.xml"/><Relationship Id="rId22" Type="http://schemas.openxmlformats.org/officeDocument/2006/relationships/tags" Target="../tags/tag899.xml"/><Relationship Id="rId27" Type="http://schemas.openxmlformats.org/officeDocument/2006/relationships/tags" Target="../tags/tag904.xml"/><Relationship Id="rId30" Type="http://schemas.openxmlformats.org/officeDocument/2006/relationships/tags" Target="../tags/tag907.xml"/><Relationship Id="rId35" Type="http://schemas.openxmlformats.org/officeDocument/2006/relationships/tags" Target="../tags/tag912.xml"/><Relationship Id="rId43" Type="http://schemas.openxmlformats.org/officeDocument/2006/relationships/tags" Target="../tags/tag920.xml"/><Relationship Id="rId48" Type="http://schemas.openxmlformats.org/officeDocument/2006/relationships/image" Target="../media/image166.png"/><Relationship Id="rId56" Type="http://schemas.openxmlformats.org/officeDocument/2006/relationships/image" Target="../media/image162.png"/><Relationship Id="rId64" Type="http://schemas.openxmlformats.org/officeDocument/2006/relationships/image" Target="../media/image187.png"/><Relationship Id="rId69" Type="http://schemas.openxmlformats.org/officeDocument/2006/relationships/image" Target="../media/image195.png"/><Relationship Id="rId77" Type="http://schemas.openxmlformats.org/officeDocument/2006/relationships/image" Target="../media/image211.png"/><Relationship Id="rId8" Type="http://schemas.openxmlformats.org/officeDocument/2006/relationships/tags" Target="../tags/tag885.xml"/><Relationship Id="rId51" Type="http://schemas.openxmlformats.org/officeDocument/2006/relationships/image" Target="../media/image130.png"/><Relationship Id="rId72" Type="http://schemas.openxmlformats.org/officeDocument/2006/relationships/image" Target="../media/image206.png"/><Relationship Id="rId3" Type="http://schemas.openxmlformats.org/officeDocument/2006/relationships/tags" Target="../tags/tag880.xml"/><Relationship Id="rId12" Type="http://schemas.openxmlformats.org/officeDocument/2006/relationships/tags" Target="../tags/tag889.xml"/><Relationship Id="rId17" Type="http://schemas.openxmlformats.org/officeDocument/2006/relationships/tags" Target="../tags/tag894.xml"/><Relationship Id="rId25" Type="http://schemas.openxmlformats.org/officeDocument/2006/relationships/tags" Target="../tags/tag902.xml"/><Relationship Id="rId33" Type="http://schemas.openxmlformats.org/officeDocument/2006/relationships/tags" Target="../tags/tag910.xml"/><Relationship Id="rId38" Type="http://schemas.openxmlformats.org/officeDocument/2006/relationships/tags" Target="../tags/tag915.xml"/><Relationship Id="rId46" Type="http://schemas.openxmlformats.org/officeDocument/2006/relationships/tags" Target="../tags/tag923.xml"/><Relationship Id="rId59" Type="http://schemas.openxmlformats.org/officeDocument/2006/relationships/image" Target="../media/image181.png"/><Relationship Id="rId67" Type="http://schemas.openxmlformats.org/officeDocument/2006/relationships/image" Target="../media/image184.png"/><Relationship Id="rId20" Type="http://schemas.openxmlformats.org/officeDocument/2006/relationships/tags" Target="../tags/tag897.xml"/><Relationship Id="rId41" Type="http://schemas.openxmlformats.org/officeDocument/2006/relationships/tags" Target="../tags/tag918.xml"/><Relationship Id="rId54" Type="http://schemas.openxmlformats.org/officeDocument/2006/relationships/image" Target="../media/image148.png"/><Relationship Id="rId62" Type="http://schemas.openxmlformats.org/officeDocument/2006/relationships/image" Target="../media/image167.png"/><Relationship Id="rId70" Type="http://schemas.openxmlformats.org/officeDocument/2006/relationships/image" Target="../media/image196.png"/><Relationship Id="rId75" Type="http://schemas.openxmlformats.org/officeDocument/2006/relationships/image" Target="../media/image209.png"/><Relationship Id="rId1" Type="http://schemas.openxmlformats.org/officeDocument/2006/relationships/tags" Target="../tags/tag878.xml"/><Relationship Id="rId6" Type="http://schemas.openxmlformats.org/officeDocument/2006/relationships/tags" Target="../tags/tag883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936.xml"/><Relationship Id="rId18" Type="http://schemas.openxmlformats.org/officeDocument/2006/relationships/tags" Target="../tags/tag941.xml"/><Relationship Id="rId26" Type="http://schemas.openxmlformats.org/officeDocument/2006/relationships/tags" Target="../tags/tag949.xml"/><Relationship Id="rId39" Type="http://schemas.openxmlformats.org/officeDocument/2006/relationships/image" Target="../media/image4.png"/><Relationship Id="rId21" Type="http://schemas.openxmlformats.org/officeDocument/2006/relationships/tags" Target="../tags/tag944.xml"/><Relationship Id="rId34" Type="http://schemas.openxmlformats.org/officeDocument/2006/relationships/image" Target="../media/image212.png"/><Relationship Id="rId42" Type="http://schemas.openxmlformats.org/officeDocument/2006/relationships/image" Target="../media/image7.png"/><Relationship Id="rId47" Type="http://schemas.openxmlformats.org/officeDocument/2006/relationships/image" Target="../media/image16.png"/><Relationship Id="rId50" Type="http://schemas.openxmlformats.org/officeDocument/2006/relationships/image" Target="../media/image166.png"/><Relationship Id="rId55" Type="http://schemas.openxmlformats.org/officeDocument/2006/relationships/image" Target="../media/image218.png"/><Relationship Id="rId7" Type="http://schemas.openxmlformats.org/officeDocument/2006/relationships/tags" Target="../tags/tag930.xml"/><Relationship Id="rId2" Type="http://schemas.openxmlformats.org/officeDocument/2006/relationships/tags" Target="../tags/tag925.xml"/><Relationship Id="rId16" Type="http://schemas.openxmlformats.org/officeDocument/2006/relationships/tags" Target="../tags/tag939.xml"/><Relationship Id="rId20" Type="http://schemas.openxmlformats.org/officeDocument/2006/relationships/tags" Target="../tags/tag943.xml"/><Relationship Id="rId29" Type="http://schemas.openxmlformats.org/officeDocument/2006/relationships/tags" Target="../tags/tag952.xml"/><Relationship Id="rId41" Type="http://schemas.openxmlformats.org/officeDocument/2006/relationships/image" Target="../media/image6.png"/><Relationship Id="rId54" Type="http://schemas.openxmlformats.org/officeDocument/2006/relationships/image" Target="../media/image124.png"/><Relationship Id="rId62" Type="http://schemas.openxmlformats.org/officeDocument/2006/relationships/image" Target="../media/image224.png"/><Relationship Id="rId1" Type="http://schemas.openxmlformats.org/officeDocument/2006/relationships/tags" Target="../tags/tag924.xml"/><Relationship Id="rId6" Type="http://schemas.openxmlformats.org/officeDocument/2006/relationships/tags" Target="../tags/tag929.xml"/><Relationship Id="rId11" Type="http://schemas.openxmlformats.org/officeDocument/2006/relationships/tags" Target="../tags/tag934.xml"/><Relationship Id="rId24" Type="http://schemas.openxmlformats.org/officeDocument/2006/relationships/tags" Target="../tags/tag947.xml"/><Relationship Id="rId32" Type="http://schemas.openxmlformats.org/officeDocument/2006/relationships/tags" Target="../tags/tag955.xml"/><Relationship Id="rId37" Type="http://schemas.openxmlformats.org/officeDocument/2006/relationships/image" Target="../media/image15.png"/><Relationship Id="rId40" Type="http://schemas.openxmlformats.org/officeDocument/2006/relationships/image" Target="../media/image10.png"/><Relationship Id="rId45" Type="http://schemas.openxmlformats.org/officeDocument/2006/relationships/image" Target="../media/image11.png"/><Relationship Id="rId53" Type="http://schemas.openxmlformats.org/officeDocument/2006/relationships/image" Target="../media/image125.png"/><Relationship Id="rId58" Type="http://schemas.openxmlformats.org/officeDocument/2006/relationships/image" Target="../media/image220.png"/><Relationship Id="rId5" Type="http://schemas.openxmlformats.org/officeDocument/2006/relationships/tags" Target="../tags/tag928.xml"/><Relationship Id="rId15" Type="http://schemas.openxmlformats.org/officeDocument/2006/relationships/tags" Target="../tags/tag938.xml"/><Relationship Id="rId23" Type="http://schemas.openxmlformats.org/officeDocument/2006/relationships/tags" Target="../tags/tag946.xml"/><Relationship Id="rId28" Type="http://schemas.openxmlformats.org/officeDocument/2006/relationships/tags" Target="../tags/tag951.xml"/><Relationship Id="rId36" Type="http://schemas.openxmlformats.org/officeDocument/2006/relationships/image" Target="../media/image5.png"/><Relationship Id="rId49" Type="http://schemas.openxmlformats.org/officeDocument/2006/relationships/image" Target="../media/image215.png"/><Relationship Id="rId57" Type="http://schemas.openxmlformats.org/officeDocument/2006/relationships/image" Target="../media/image123.png"/><Relationship Id="rId61" Type="http://schemas.openxmlformats.org/officeDocument/2006/relationships/image" Target="../media/image223.png"/><Relationship Id="rId10" Type="http://schemas.openxmlformats.org/officeDocument/2006/relationships/tags" Target="../tags/tag933.xml"/><Relationship Id="rId19" Type="http://schemas.openxmlformats.org/officeDocument/2006/relationships/tags" Target="../tags/tag942.xml"/><Relationship Id="rId31" Type="http://schemas.openxmlformats.org/officeDocument/2006/relationships/tags" Target="../tags/tag954.xml"/><Relationship Id="rId44" Type="http://schemas.openxmlformats.org/officeDocument/2006/relationships/image" Target="../media/image13.png"/><Relationship Id="rId52" Type="http://schemas.openxmlformats.org/officeDocument/2006/relationships/image" Target="../media/image217.png"/><Relationship Id="rId60" Type="http://schemas.openxmlformats.org/officeDocument/2006/relationships/image" Target="../media/image222.png"/><Relationship Id="rId4" Type="http://schemas.openxmlformats.org/officeDocument/2006/relationships/tags" Target="../tags/tag927.xml"/><Relationship Id="rId9" Type="http://schemas.openxmlformats.org/officeDocument/2006/relationships/tags" Target="../tags/tag932.xml"/><Relationship Id="rId14" Type="http://schemas.openxmlformats.org/officeDocument/2006/relationships/tags" Target="../tags/tag937.xml"/><Relationship Id="rId22" Type="http://schemas.openxmlformats.org/officeDocument/2006/relationships/tags" Target="../tags/tag945.xml"/><Relationship Id="rId27" Type="http://schemas.openxmlformats.org/officeDocument/2006/relationships/tags" Target="../tags/tag950.xml"/><Relationship Id="rId30" Type="http://schemas.openxmlformats.org/officeDocument/2006/relationships/tags" Target="../tags/tag953.xml"/><Relationship Id="rId35" Type="http://schemas.openxmlformats.org/officeDocument/2006/relationships/image" Target="../media/image213.png"/><Relationship Id="rId43" Type="http://schemas.openxmlformats.org/officeDocument/2006/relationships/image" Target="../media/image12.png"/><Relationship Id="rId48" Type="http://schemas.openxmlformats.org/officeDocument/2006/relationships/image" Target="../media/image214.png"/><Relationship Id="rId56" Type="http://schemas.openxmlformats.org/officeDocument/2006/relationships/image" Target="../media/image219.png"/><Relationship Id="rId8" Type="http://schemas.openxmlformats.org/officeDocument/2006/relationships/tags" Target="../tags/tag931.xml"/><Relationship Id="rId51" Type="http://schemas.openxmlformats.org/officeDocument/2006/relationships/image" Target="../media/image216.png"/><Relationship Id="rId3" Type="http://schemas.openxmlformats.org/officeDocument/2006/relationships/tags" Target="../tags/tag926.xml"/><Relationship Id="rId12" Type="http://schemas.openxmlformats.org/officeDocument/2006/relationships/tags" Target="../tags/tag935.xml"/><Relationship Id="rId17" Type="http://schemas.openxmlformats.org/officeDocument/2006/relationships/tags" Target="../tags/tag940.xml"/><Relationship Id="rId25" Type="http://schemas.openxmlformats.org/officeDocument/2006/relationships/tags" Target="../tags/tag948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9.png"/><Relationship Id="rId46" Type="http://schemas.openxmlformats.org/officeDocument/2006/relationships/image" Target="../media/image14.png"/><Relationship Id="rId59" Type="http://schemas.openxmlformats.org/officeDocument/2006/relationships/image" Target="../media/image221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968.xml"/><Relationship Id="rId18" Type="http://schemas.openxmlformats.org/officeDocument/2006/relationships/tags" Target="../tags/tag973.xml"/><Relationship Id="rId26" Type="http://schemas.openxmlformats.org/officeDocument/2006/relationships/tags" Target="../tags/tag981.xml"/><Relationship Id="rId39" Type="http://schemas.openxmlformats.org/officeDocument/2006/relationships/image" Target="../media/image223.png"/><Relationship Id="rId3" Type="http://schemas.openxmlformats.org/officeDocument/2006/relationships/tags" Target="../tags/tag958.xml"/><Relationship Id="rId21" Type="http://schemas.openxmlformats.org/officeDocument/2006/relationships/tags" Target="../tags/tag976.xml"/><Relationship Id="rId34" Type="http://schemas.openxmlformats.org/officeDocument/2006/relationships/image" Target="../media/image215.png"/><Relationship Id="rId42" Type="http://schemas.openxmlformats.org/officeDocument/2006/relationships/image" Target="../media/image225.png"/><Relationship Id="rId47" Type="http://schemas.openxmlformats.org/officeDocument/2006/relationships/image" Target="../media/image230.png"/><Relationship Id="rId50" Type="http://schemas.openxmlformats.org/officeDocument/2006/relationships/image" Target="../media/image233.png"/><Relationship Id="rId7" Type="http://schemas.openxmlformats.org/officeDocument/2006/relationships/tags" Target="../tags/tag962.xml"/><Relationship Id="rId12" Type="http://schemas.openxmlformats.org/officeDocument/2006/relationships/tags" Target="../tags/tag967.xml"/><Relationship Id="rId17" Type="http://schemas.openxmlformats.org/officeDocument/2006/relationships/tags" Target="../tags/tag972.xml"/><Relationship Id="rId25" Type="http://schemas.openxmlformats.org/officeDocument/2006/relationships/tags" Target="../tags/tag980.xml"/><Relationship Id="rId33" Type="http://schemas.openxmlformats.org/officeDocument/2006/relationships/image" Target="../media/image214.png"/><Relationship Id="rId38" Type="http://schemas.openxmlformats.org/officeDocument/2006/relationships/image" Target="../media/image222.png"/><Relationship Id="rId46" Type="http://schemas.openxmlformats.org/officeDocument/2006/relationships/image" Target="../media/image229.png"/><Relationship Id="rId2" Type="http://schemas.openxmlformats.org/officeDocument/2006/relationships/tags" Target="../tags/tag957.xml"/><Relationship Id="rId16" Type="http://schemas.openxmlformats.org/officeDocument/2006/relationships/tags" Target="../tags/tag971.xml"/><Relationship Id="rId20" Type="http://schemas.openxmlformats.org/officeDocument/2006/relationships/tags" Target="../tags/tag975.xml"/><Relationship Id="rId29" Type="http://schemas.openxmlformats.org/officeDocument/2006/relationships/image" Target="../media/image125.png"/><Relationship Id="rId41" Type="http://schemas.openxmlformats.org/officeDocument/2006/relationships/image" Target="../media/image218.png"/><Relationship Id="rId1" Type="http://schemas.openxmlformats.org/officeDocument/2006/relationships/tags" Target="../tags/tag956.xml"/><Relationship Id="rId6" Type="http://schemas.openxmlformats.org/officeDocument/2006/relationships/tags" Target="../tags/tag961.xml"/><Relationship Id="rId11" Type="http://schemas.openxmlformats.org/officeDocument/2006/relationships/tags" Target="../tags/tag966.xml"/><Relationship Id="rId24" Type="http://schemas.openxmlformats.org/officeDocument/2006/relationships/tags" Target="../tags/tag979.xml"/><Relationship Id="rId32" Type="http://schemas.openxmlformats.org/officeDocument/2006/relationships/image" Target="../media/image212.png"/><Relationship Id="rId37" Type="http://schemas.openxmlformats.org/officeDocument/2006/relationships/image" Target="../media/image221.png"/><Relationship Id="rId40" Type="http://schemas.openxmlformats.org/officeDocument/2006/relationships/image" Target="../media/image224.png"/><Relationship Id="rId45" Type="http://schemas.openxmlformats.org/officeDocument/2006/relationships/image" Target="../media/image228.png"/><Relationship Id="rId5" Type="http://schemas.openxmlformats.org/officeDocument/2006/relationships/tags" Target="../tags/tag960.xml"/><Relationship Id="rId15" Type="http://schemas.openxmlformats.org/officeDocument/2006/relationships/tags" Target="../tags/tag970.xml"/><Relationship Id="rId23" Type="http://schemas.openxmlformats.org/officeDocument/2006/relationships/tags" Target="../tags/tag978.xml"/><Relationship Id="rId28" Type="http://schemas.openxmlformats.org/officeDocument/2006/relationships/image" Target="../media/image123.png"/><Relationship Id="rId36" Type="http://schemas.openxmlformats.org/officeDocument/2006/relationships/image" Target="../media/image220.png"/><Relationship Id="rId49" Type="http://schemas.openxmlformats.org/officeDocument/2006/relationships/image" Target="../media/image232.png"/><Relationship Id="rId10" Type="http://schemas.openxmlformats.org/officeDocument/2006/relationships/tags" Target="../tags/tag965.xml"/><Relationship Id="rId19" Type="http://schemas.openxmlformats.org/officeDocument/2006/relationships/tags" Target="../tags/tag974.xml"/><Relationship Id="rId31" Type="http://schemas.openxmlformats.org/officeDocument/2006/relationships/image" Target="../media/image217.png"/><Relationship Id="rId44" Type="http://schemas.openxmlformats.org/officeDocument/2006/relationships/image" Target="../media/image227.png"/><Relationship Id="rId52" Type="http://schemas.openxmlformats.org/officeDocument/2006/relationships/image" Target="../media/image235.png"/><Relationship Id="rId4" Type="http://schemas.openxmlformats.org/officeDocument/2006/relationships/tags" Target="../tags/tag959.xml"/><Relationship Id="rId9" Type="http://schemas.openxmlformats.org/officeDocument/2006/relationships/tags" Target="../tags/tag964.xml"/><Relationship Id="rId14" Type="http://schemas.openxmlformats.org/officeDocument/2006/relationships/tags" Target="../tags/tag969.xml"/><Relationship Id="rId22" Type="http://schemas.openxmlformats.org/officeDocument/2006/relationships/tags" Target="../tags/tag97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24.png"/><Relationship Id="rId35" Type="http://schemas.openxmlformats.org/officeDocument/2006/relationships/image" Target="../media/image16.png"/><Relationship Id="rId43" Type="http://schemas.openxmlformats.org/officeDocument/2006/relationships/image" Target="../media/image226.png"/><Relationship Id="rId48" Type="http://schemas.openxmlformats.org/officeDocument/2006/relationships/image" Target="../media/image231.png"/><Relationship Id="rId8" Type="http://schemas.openxmlformats.org/officeDocument/2006/relationships/tags" Target="../tags/tag963.xml"/><Relationship Id="rId51" Type="http://schemas.openxmlformats.org/officeDocument/2006/relationships/image" Target="../media/image23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94.xml"/><Relationship Id="rId18" Type="http://schemas.openxmlformats.org/officeDocument/2006/relationships/tags" Target="../tags/tag999.xml"/><Relationship Id="rId26" Type="http://schemas.openxmlformats.org/officeDocument/2006/relationships/tags" Target="../tags/tag1007.xml"/><Relationship Id="rId39" Type="http://schemas.openxmlformats.org/officeDocument/2006/relationships/image" Target="../media/image227.png"/><Relationship Id="rId21" Type="http://schemas.openxmlformats.org/officeDocument/2006/relationships/tags" Target="../tags/tag1002.xml"/><Relationship Id="rId34" Type="http://schemas.openxmlformats.org/officeDocument/2006/relationships/image" Target="../media/image124.png"/><Relationship Id="rId42" Type="http://schemas.openxmlformats.org/officeDocument/2006/relationships/image" Target="../media/image230.png"/><Relationship Id="rId47" Type="http://schemas.openxmlformats.org/officeDocument/2006/relationships/image" Target="../media/image215.png"/><Relationship Id="rId50" Type="http://schemas.openxmlformats.org/officeDocument/2006/relationships/image" Target="../media/image221.png"/><Relationship Id="rId55" Type="http://schemas.openxmlformats.org/officeDocument/2006/relationships/image" Target="../media/image237.png"/><Relationship Id="rId7" Type="http://schemas.openxmlformats.org/officeDocument/2006/relationships/tags" Target="../tags/tag988.xml"/><Relationship Id="rId12" Type="http://schemas.openxmlformats.org/officeDocument/2006/relationships/tags" Target="../tags/tag993.xml"/><Relationship Id="rId17" Type="http://schemas.openxmlformats.org/officeDocument/2006/relationships/tags" Target="../tags/tag998.xml"/><Relationship Id="rId25" Type="http://schemas.openxmlformats.org/officeDocument/2006/relationships/tags" Target="../tags/tag1006.xml"/><Relationship Id="rId33" Type="http://schemas.openxmlformats.org/officeDocument/2006/relationships/image" Target="../media/image125.png"/><Relationship Id="rId38" Type="http://schemas.openxmlformats.org/officeDocument/2006/relationships/image" Target="../media/image226.png"/><Relationship Id="rId46" Type="http://schemas.openxmlformats.org/officeDocument/2006/relationships/image" Target="../media/image214.png"/><Relationship Id="rId59" Type="http://schemas.openxmlformats.org/officeDocument/2006/relationships/image" Target="../media/image240.png"/><Relationship Id="rId2" Type="http://schemas.openxmlformats.org/officeDocument/2006/relationships/tags" Target="../tags/tag983.xml"/><Relationship Id="rId16" Type="http://schemas.openxmlformats.org/officeDocument/2006/relationships/tags" Target="../tags/tag997.xml"/><Relationship Id="rId20" Type="http://schemas.openxmlformats.org/officeDocument/2006/relationships/tags" Target="../tags/tag1001.xml"/><Relationship Id="rId29" Type="http://schemas.openxmlformats.org/officeDocument/2006/relationships/tags" Target="../tags/tag1010.xml"/><Relationship Id="rId41" Type="http://schemas.openxmlformats.org/officeDocument/2006/relationships/image" Target="../media/image229.png"/><Relationship Id="rId54" Type="http://schemas.openxmlformats.org/officeDocument/2006/relationships/image" Target="../media/image218.png"/><Relationship Id="rId1" Type="http://schemas.openxmlformats.org/officeDocument/2006/relationships/tags" Target="../tags/tag982.xml"/><Relationship Id="rId6" Type="http://schemas.openxmlformats.org/officeDocument/2006/relationships/tags" Target="../tags/tag987.xml"/><Relationship Id="rId11" Type="http://schemas.openxmlformats.org/officeDocument/2006/relationships/tags" Target="../tags/tag992.xml"/><Relationship Id="rId24" Type="http://schemas.openxmlformats.org/officeDocument/2006/relationships/tags" Target="../tags/tag1005.xml"/><Relationship Id="rId32" Type="http://schemas.openxmlformats.org/officeDocument/2006/relationships/image" Target="../media/image123.png"/><Relationship Id="rId37" Type="http://schemas.openxmlformats.org/officeDocument/2006/relationships/image" Target="../media/image225.png"/><Relationship Id="rId40" Type="http://schemas.openxmlformats.org/officeDocument/2006/relationships/image" Target="../media/image228.png"/><Relationship Id="rId45" Type="http://schemas.openxmlformats.org/officeDocument/2006/relationships/image" Target="../media/image212.png"/><Relationship Id="rId53" Type="http://schemas.openxmlformats.org/officeDocument/2006/relationships/image" Target="../media/image224.png"/><Relationship Id="rId58" Type="http://schemas.openxmlformats.org/officeDocument/2006/relationships/image" Target="../media/image233.png"/><Relationship Id="rId5" Type="http://schemas.openxmlformats.org/officeDocument/2006/relationships/tags" Target="../tags/tag986.xml"/><Relationship Id="rId15" Type="http://schemas.openxmlformats.org/officeDocument/2006/relationships/tags" Target="../tags/tag996.xml"/><Relationship Id="rId23" Type="http://schemas.openxmlformats.org/officeDocument/2006/relationships/tags" Target="../tags/tag1004.xml"/><Relationship Id="rId28" Type="http://schemas.openxmlformats.org/officeDocument/2006/relationships/tags" Target="../tags/tag1009.xml"/><Relationship Id="rId36" Type="http://schemas.openxmlformats.org/officeDocument/2006/relationships/image" Target="../media/image236.png"/><Relationship Id="rId49" Type="http://schemas.openxmlformats.org/officeDocument/2006/relationships/image" Target="../media/image220.png"/><Relationship Id="rId57" Type="http://schemas.openxmlformats.org/officeDocument/2006/relationships/image" Target="../media/image239.png"/><Relationship Id="rId10" Type="http://schemas.openxmlformats.org/officeDocument/2006/relationships/tags" Target="../tags/tag991.xml"/><Relationship Id="rId19" Type="http://schemas.openxmlformats.org/officeDocument/2006/relationships/tags" Target="../tags/tag1000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32.png"/><Relationship Id="rId52" Type="http://schemas.openxmlformats.org/officeDocument/2006/relationships/image" Target="../media/image223.png"/><Relationship Id="rId60" Type="http://schemas.openxmlformats.org/officeDocument/2006/relationships/image" Target="../media/image241.png"/><Relationship Id="rId4" Type="http://schemas.openxmlformats.org/officeDocument/2006/relationships/tags" Target="../tags/tag985.xml"/><Relationship Id="rId9" Type="http://schemas.openxmlformats.org/officeDocument/2006/relationships/tags" Target="../tags/tag990.xml"/><Relationship Id="rId14" Type="http://schemas.openxmlformats.org/officeDocument/2006/relationships/tags" Target="../tags/tag995.xml"/><Relationship Id="rId22" Type="http://schemas.openxmlformats.org/officeDocument/2006/relationships/tags" Target="../tags/tag1003.xml"/><Relationship Id="rId27" Type="http://schemas.openxmlformats.org/officeDocument/2006/relationships/tags" Target="../tags/tag1008.xml"/><Relationship Id="rId30" Type="http://schemas.openxmlformats.org/officeDocument/2006/relationships/tags" Target="../tags/tag1011.xml"/><Relationship Id="rId35" Type="http://schemas.openxmlformats.org/officeDocument/2006/relationships/image" Target="../media/image217.png"/><Relationship Id="rId43" Type="http://schemas.openxmlformats.org/officeDocument/2006/relationships/image" Target="../media/image231.png"/><Relationship Id="rId48" Type="http://schemas.openxmlformats.org/officeDocument/2006/relationships/image" Target="../media/image16.png"/><Relationship Id="rId56" Type="http://schemas.openxmlformats.org/officeDocument/2006/relationships/image" Target="../media/image238.png"/><Relationship Id="rId8" Type="http://schemas.openxmlformats.org/officeDocument/2006/relationships/tags" Target="../tags/tag989.xml"/><Relationship Id="rId51" Type="http://schemas.openxmlformats.org/officeDocument/2006/relationships/image" Target="../media/image222.png"/><Relationship Id="rId3" Type="http://schemas.openxmlformats.org/officeDocument/2006/relationships/tags" Target="../tags/tag984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024.xml"/><Relationship Id="rId18" Type="http://schemas.openxmlformats.org/officeDocument/2006/relationships/tags" Target="../tags/tag1029.xml"/><Relationship Id="rId26" Type="http://schemas.openxmlformats.org/officeDocument/2006/relationships/tags" Target="../tags/tag1037.xml"/><Relationship Id="rId39" Type="http://schemas.openxmlformats.org/officeDocument/2006/relationships/image" Target="../media/image228.png"/><Relationship Id="rId21" Type="http://schemas.openxmlformats.org/officeDocument/2006/relationships/tags" Target="../tags/tag1032.xml"/><Relationship Id="rId34" Type="http://schemas.openxmlformats.org/officeDocument/2006/relationships/image" Target="../media/image125.png"/><Relationship Id="rId42" Type="http://schemas.openxmlformats.org/officeDocument/2006/relationships/image" Target="../media/image214.png"/><Relationship Id="rId47" Type="http://schemas.openxmlformats.org/officeDocument/2006/relationships/image" Target="../media/image222.png"/><Relationship Id="rId50" Type="http://schemas.openxmlformats.org/officeDocument/2006/relationships/image" Target="../media/image218.png"/><Relationship Id="rId55" Type="http://schemas.openxmlformats.org/officeDocument/2006/relationships/image" Target="../media/image232.png"/><Relationship Id="rId7" Type="http://schemas.openxmlformats.org/officeDocument/2006/relationships/tags" Target="../tags/tag1018.xml"/><Relationship Id="rId2" Type="http://schemas.openxmlformats.org/officeDocument/2006/relationships/tags" Target="../tags/tag1013.xml"/><Relationship Id="rId16" Type="http://schemas.openxmlformats.org/officeDocument/2006/relationships/tags" Target="../tags/tag1027.xml"/><Relationship Id="rId20" Type="http://schemas.openxmlformats.org/officeDocument/2006/relationships/tags" Target="../tags/tag1031.xml"/><Relationship Id="rId29" Type="http://schemas.openxmlformats.org/officeDocument/2006/relationships/tags" Target="../tags/tag1040.xml"/><Relationship Id="rId41" Type="http://schemas.openxmlformats.org/officeDocument/2006/relationships/image" Target="../media/image212.png"/><Relationship Id="rId54" Type="http://schemas.openxmlformats.org/officeDocument/2006/relationships/image" Target="../media/image231.png"/><Relationship Id="rId62" Type="http://schemas.openxmlformats.org/officeDocument/2006/relationships/image" Target="../media/image233.png"/><Relationship Id="rId1" Type="http://schemas.openxmlformats.org/officeDocument/2006/relationships/tags" Target="../tags/tag1012.xml"/><Relationship Id="rId6" Type="http://schemas.openxmlformats.org/officeDocument/2006/relationships/tags" Target="../tags/tag1017.xml"/><Relationship Id="rId11" Type="http://schemas.openxmlformats.org/officeDocument/2006/relationships/tags" Target="../tags/tag1022.xml"/><Relationship Id="rId24" Type="http://schemas.openxmlformats.org/officeDocument/2006/relationships/tags" Target="../tags/tag103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26.png"/><Relationship Id="rId40" Type="http://schemas.openxmlformats.org/officeDocument/2006/relationships/image" Target="../media/image229.png"/><Relationship Id="rId45" Type="http://schemas.openxmlformats.org/officeDocument/2006/relationships/image" Target="../media/image220.png"/><Relationship Id="rId53" Type="http://schemas.openxmlformats.org/officeDocument/2006/relationships/image" Target="../media/image230.png"/><Relationship Id="rId58" Type="http://schemas.openxmlformats.org/officeDocument/2006/relationships/image" Target="../media/image244.png"/><Relationship Id="rId5" Type="http://schemas.openxmlformats.org/officeDocument/2006/relationships/tags" Target="../tags/tag1016.xml"/><Relationship Id="rId15" Type="http://schemas.openxmlformats.org/officeDocument/2006/relationships/tags" Target="../tags/tag1026.xml"/><Relationship Id="rId23" Type="http://schemas.openxmlformats.org/officeDocument/2006/relationships/tags" Target="../tags/tag1034.xml"/><Relationship Id="rId28" Type="http://schemas.openxmlformats.org/officeDocument/2006/relationships/tags" Target="../tags/tag1039.xml"/><Relationship Id="rId36" Type="http://schemas.openxmlformats.org/officeDocument/2006/relationships/image" Target="../media/image217.png"/><Relationship Id="rId49" Type="http://schemas.openxmlformats.org/officeDocument/2006/relationships/image" Target="../media/image224.png"/><Relationship Id="rId57" Type="http://schemas.openxmlformats.org/officeDocument/2006/relationships/image" Target="../media/image243.png"/><Relationship Id="rId61" Type="http://schemas.openxmlformats.org/officeDocument/2006/relationships/image" Target="../media/image246.png"/><Relationship Id="rId10" Type="http://schemas.openxmlformats.org/officeDocument/2006/relationships/tags" Target="../tags/tag1021.xml"/><Relationship Id="rId19" Type="http://schemas.openxmlformats.org/officeDocument/2006/relationships/tags" Target="../tags/tag1030.xml"/><Relationship Id="rId31" Type="http://schemas.openxmlformats.org/officeDocument/2006/relationships/tags" Target="../tags/tag1042.xml"/><Relationship Id="rId44" Type="http://schemas.openxmlformats.org/officeDocument/2006/relationships/image" Target="../media/image16.png"/><Relationship Id="rId52" Type="http://schemas.openxmlformats.org/officeDocument/2006/relationships/image" Target="../media/image225.png"/><Relationship Id="rId60" Type="http://schemas.openxmlformats.org/officeDocument/2006/relationships/image" Target="../media/image245.png"/><Relationship Id="rId4" Type="http://schemas.openxmlformats.org/officeDocument/2006/relationships/tags" Target="../tags/tag1015.xml"/><Relationship Id="rId9" Type="http://schemas.openxmlformats.org/officeDocument/2006/relationships/tags" Target="../tags/tag1020.xml"/><Relationship Id="rId14" Type="http://schemas.openxmlformats.org/officeDocument/2006/relationships/tags" Target="../tags/tag1025.xml"/><Relationship Id="rId22" Type="http://schemas.openxmlformats.org/officeDocument/2006/relationships/tags" Target="../tags/tag1033.xml"/><Relationship Id="rId27" Type="http://schemas.openxmlformats.org/officeDocument/2006/relationships/tags" Target="../tags/tag1038.xml"/><Relationship Id="rId30" Type="http://schemas.openxmlformats.org/officeDocument/2006/relationships/tags" Target="../tags/tag1041.xml"/><Relationship Id="rId35" Type="http://schemas.openxmlformats.org/officeDocument/2006/relationships/image" Target="../media/image124.png"/><Relationship Id="rId43" Type="http://schemas.openxmlformats.org/officeDocument/2006/relationships/image" Target="../media/image215.png"/><Relationship Id="rId48" Type="http://schemas.openxmlformats.org/officeDocument/2006/relationships/image" Target="../media/image223.png"/><Relationship Id="rId56" Type="http://schemas.openxmlformats.org/officeDocument/2006/relationships/image" Target="../media/image242.png"/><Relationship Id="rId8" Type="http://schemas.openxmlformats.org/officeDocument/2006/relationships/tags" Target="../tags/tag1019.xml"/><Relationship Id="rId51" Type="http://schemas.openxmlformats.org/officeDocument/2006/relationships/image" Target="../media/image236.png"/><Relationship Id="rId3" Type="http://schemas.openxmlformats.org/officeDocument/2006/relationships/tags" Target="../tags/tag1014.xml"/><Relationship Id="rId12" Type="http://schemas.openxmlformats.org/officeDocument/2006/relationships/tags" Target="../tags/tag1023.xml"/><Relationship Id="rId17" Type="http://schemas.openxmlformats.org/officeDocument/2006/relationships/tags" Target="../tags/tag1028.xml"/><Relationship Id="rId25" Type="http://schemas.openxmlformats.org/officeDocument/2006/relationships/tags" Target="../tags/tag1036.xml"/><Relationship Id="rId33" Type="http://schemas.openxmlformats.org/officeDocument/2006/relationships/image" Target="../media/image123.png"/><Relationship Id="rId38" Type="http://schemas.openxmlformats.org/officeDocument/2006/relationships/image" Target="../media/image227.png"/><Relationship Id="rId46" Type="http://schemas.openxmlformats.org/officeDocument/2006/relationships/image" Target="../media/image221.png"/><Relationship Id="rId59" Type="http://schemas.openxmlformats.org/officeDocument/2006/relationships/image" Target="../media/image241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055.xml"/><Relationship Id="rId18" Type="http://schemas.openxmlformats.org/officeDocument/2006/relationships/tags" Target="../tags/tag1060.xml"/><Relationship Id="rId26" Type="http://schemas.openxmlformats.org/officeDocument/2006/relationships/tags" Target="../tags/tag1068.xml"/><Relationship Id="rId39" Type="http://schemas.openxmlformats.org/officeDocument/2006/relationships/image" Target="../media/image124.png"/><Relationship Id="rId21" Type="http://schemas.openxmlformats.org/officeDocument/2006/relationships/tags" Target="../tags/tag1063.xml"/><Relationship Id="rId34" Type="http://schemas.openxmlformats.org/officeDocument/2006/relationships/tags" Target="../tags/tag1076.xml"/><Relationship Id="rId42" Type="http://schemas.openxmlformats.org/officeDocument/2006/relationships/image" Target="../media/image227.png"/><Relationship Id="rId47" Type="http://schemas.openxmlformats.org/officeDocument/2006/relationships/image" Target="../media/image215.png"/><Relationship Id="rId50" Type="http://schemas.openxmlformats.org/officeDocument/2006/relationships/image" Target="../media/image130.png"/><Relationship Id="rId55" Type="http://schemas.openxmlformats.org/officeDocument/2006/relationships/image" Target="../media/image251.png"/><Relationship Id="rId63" Type="http://schemas.openxmlformats.org/officeDocument/2006/relationships/image" Target="../media/image232.png"/><Relationship Id="rId68" Type="http://schemas.openxmlformats.org/officeDocument/2006/relationships/image" Target="../media/image246.png"/><Relationship Id="rId7" Type="http://schemas.openxmlformats.org/officeDocument/2006/relationships/tags" Target="../tags/tag1049.xml"/><Relationship Id="rId2" Type="http://schemas.openxmlformats.org/officeDocument/2006/relationships/tags" Target="../tags/tag1044.xml"/><Relationship Id="rId16" Type="http://schemas.openxmlformats.org/officeDocument/2006/relationships/tags" Target="../tags/tag1058.xml"/><Relationship Id="rId29" Type="http://schemas.openxmlformats.org/officeDocument/2006/relationships/tags" Target="../tags/tag1071.xml"/><Relationship Id="rId1" Type="http://schemas.openxmlformats.org/officeDocument/2006/relationships/tags" Target="../tags/tag1043.xml"/><Relationship Id="rId6" Type="http://schemas.openxmlformats.org/officeDocument/2006/relationships/tags" Target="../tags/tag1048.xml"/><Relationship Id="rId11" Type="http://schemas.openxmlformats.org/officeDocument/2006/relationships/tags" Target="../tags/tag1053.xml"/><Relationship Id="rId24" Type="http://schemas.openxmlformats.org/officeDocument/2006/relationships/tags" Target="../tags/tag1066.xml"/><Relationship Id="rId32" Type="http://schemas.openxmlformats.org/officeDocument/2006/relationships/tags" Target="../tags/tag1074.xml"/><Relationship Id="rId37" Type="http://schemas.openxmlformats.org/officeDocument/2006/relationships/image" Target="../media/image123.png"/><Relationship Id="rId40" Type="http://schemas.openxmlformats.org/officeDocument/2006/relationships/image" Target="../media/image217.png"/><Relationship Id="rId45" Type="http://schemas.openxmlformats.org/officeDocument/2006/relationships/image" Target="../media/image16.png"/><Relationship Id="rId53" Type="http://schemas.openxmlformats.org/officeDocument/2006/relationships/image" Target="../media/image250.png"/><Relationship Id="rId58" Type="http://schemas.openxmlformats.org/officeDocument/2006/relationships/image" Target="../media/image214.png"/><Relationship Id="rId66" Type="http://schemas.openxmlformats.org/officeDocument/2006/relationships/image" Target="../media/image244.png"/><Relationship Id="rId5" Type="http://schemas.openxmlformats.org/officeDocument/2006/relationships/tags" Target="../tags/tag1047.xml"/><Relationship Id="rId15" Type="http://schemas.openxmlformats.org/officeDocument/2006/relationships/tags" Target="../tags/tag1057.xml"/><Relationship Id="rId23" Type="http://schemas.openxmlformats.org/officeDocument/2006/relationships/tags" Target="../tags/tag1065.xml"/><Relationship Id="rId28" Type="http://schemas.openxmlformats.org/officeDocument/2006/relationships/tags" Target="../tags/tag1070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22.png"/><Relationship Id="rId57" Type="http://schemas.openxmlformats.org/officeDocument/2006/relationships/image" Target="../media/image212.png"/><Relationship Id="rId61" Type="http://schemas.openxmlformats.org/officeDocument/2006/relationships/image" Target="../media/image230.png"/><Relationship Id="rId10" Type="http://schemas.openxmlformats.org/officeDocument/2006/relationships/tags" Target="../tags/tag1052.xml"/><Relationship Id="rId19" Type="http://schemas.openxmlformats.org/officeDocument/2006/relationships/tags" Target="../tags/tag1061.xml"/><Relationship Id="rId31" Type="http://schemas.openxmlformats.org/officeDocument/2006/relationships/tags" Target="../tags/tag1073.xml"/><Relationship Id="rId44" Type="http://schemas.openxmlformats.org/officeDocument/2006/relationships/image" Target="../media/image229.png"/><Relationship Id="rId52" Type="http://schemas.openxmlformats.org/officeDocument/2006/relationships/image" Target="../media/image249.png"/><Relationship Id="rId60" Type="http://schemas.openxmlformats.org/officeDocument/2006/relationships/image" Target="../media/image225.png"/><Relationship Id="rId65" Type="http://schemas.openxmlformats.org/officeDocument/2006/relationships/image" Target="../media/image243.png"/><Relationship Id="rId4" Type="http://schemas.openxmlformats.org/officeDocument/2006/relationships/tags" Target="../tags/tag1046.xml"/><Relationship Id="rId9" Type="http://schemas.openxmlformats.org/officeDocument/2006/relationships/tags" Target="../tags/tag1051.xml"/><Relationship Id="rId14" Type="http://schemas.openxmlformats.org/officeDocument/2006/relationships/tags" Target="../tags/tag1056.xml"/><Relationship Id="rId22" Type="http://schemas.openxmlformats.org/officeDocument/2006/relationships/tags" Target="../tags/tag1064.xml"/><Relationship Id="rId27" Type="http://schemas.openxmlformats.org/officeDocument/2006/relationships/tags" Target="../tags/tag1069.xml"/><Relationship Id="rId30" Type="http://schemas.openxmlformats.org/officeDocument/2006/relationships/tags" Target="../tags/tag1072.xml"/><Relationship Id="rId35" Type="http://schemas.openxmlformats.org/officeDocument/2006/relationships/tags" Target="../tags/tag1077.xml"/><Relationship Id="rId43" Type="http://schemas.openxmlformats.org/officeDocument/2006/relationships/image" Target="../media/image228.png"/><Relationship Id="rId48" Type="http://schemas.openxmlformats.org/officeDocument/2006/relationships/image" Target="../media/image218.png"/><Relationship Id="rId56" Type="http://schemas.openxmlformats.org/officeDocument/2006/relationships/image" Target="../media/image252.png"/><Relationship Id="rId64" Type="http://schemas.openxmlformats.org/officeDocument/2006/relationships/image" Target="../media/image242.png"/><Relationship Id="rId69" Type="http://schemas.openxmlformats.org/officeDocument/2006/relationships/image" Target="../media/image233.png"/><Relationship Id="rId8" Type="http://schemas.openxmlformats.org/officeDocument/2006/relationships/tags" Target="../tags/tag1050.xml"/><Relationship Id="rId51" Type="http://schemas.openxmlformats.org/officeDocument/2006/relationships/image" Target="../media/image248.png"/><Relationship Id="rId3" Type="http://schemas.openxmlformats.org/officeDocument/2006/relationships/tags" Target="../tags/tag1045.xml"/><Relationship Id="rId12" Type="http://schemas.openxmlformats.org/officeDocument/2006/relationships/tags" Target="../tags/tag1054.xml"/><Relationship Id="rId17" Type="http://schemas.openxmlformats.org/officeDocument/2006/relationships/tags" Target="../tags/tag1059.xml"/><Relationship Id="rId25" Type="http://schemas.openxmlformats.org/officeDocument/2006/relationships/tags" Target="../tags/tag1067.xml"/><Relationship Id="rId33" Type="http://schemas.openxmlformats.org/officeDocument/2006/relationships/tags" Target="../tags/tag1075.xml"/><Relationship Id="rId38" Type="http://schemas.openxmlformats.org/officeDocument/2006/relationships/image" Target="../media/image125.png"/><Relationship Id="rId46" Type="http://schemas.openxmlformats.org/officeDocument/2006/relationships/image" Target="../media/image247.png"/><Relationship Id="rId59" Type="http://schemas.openxmlformats.org/officeDocument/2006/relationships/image" Target="../media/image236.png"/><Relationship Id="rId67" Type="http://schemas.openxmlformats.org/officeDocument/2006/relationships/image" Target="../media/image245.png"/><Relationship Id="rId20" Type="http://schemas.openxmlformats.org/officeDocument/2006/relationships/tags" Target="../tags/tag1062.xml"/><Relationship Id="rId41" Type="http://schemas.openxmlformats.org/officeDocument/2006/relationships/image" Target="../media/image226.png"/><Relationship Id="rId54" Type="http://schemas.openxmlformats.org/officeDocument/2006/relationships/image" Target="../media/image131.png"/><Relationship Id="rId62" Type="http://schemas.openxmlformats.org/officeDocument/2006/relationships/image" Target="../media/image231.png"/><Relationship Id="rId70" Type="http://schemas.openxmlformats.org/officeDocument/2006/relationships/image" Target="../media/image24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085.xml"/><Relationship Id="rId13" Type="http://schemas.openxmlformats.org/officeDocument/2006/relationships/tags" Target="../tags/tag1090.xml"/><Relationship Id="rId18" Type="http://schemas.openxmlformats.org/officeDocument/2006/relationships/tags" Target="../tags/tag1095.xml"/><Relationship Id="rId26" Type="http://schemas.openxmlformats.org/officeDocument/2006/relationships/image" Target="../media/image123.png"/><Relationship Id="rId39" Type="http://schemas.openxmlformats.org/officeDocument/2006/relationships/image" Target="../media/image131.png"/><Relationship Id="rId3" Type="http://schemas.openxmlformats.org/officeDocument/2006/relationships/tags" Target="../tags/tag1080.xml"/><Relationship Id="rId21" Type="http://schemas.openxmlformats.org/officeDocument/2006/relationships/tags" Target="../tags/tag1098.xml"/><Relationship Id="rId34" Type="http://schemas.openxmlformats.org/officeDocument/2006/relationships/image" Target="../media/image22.png"/><Relationship Id="rId42" Type="http://schemas.openxmlformats.org/officeDocument/2006/relationships/image" Target="../media/image212.png"/><Relationship Id="rId47" Type="http://schemas.openxmlformats.org/officeDocument/2006/relationships/image" Target="../media/image223.png"/><Relationship Id="rId7" Type="http://schemas.openxmlformats.org/officeDocument/2006/relationships/tags" Target="../tags/tag1084.xml"/><Relationship Id="rId12" Type="http://schemas.openxmlformats.org/officeDocument/2006/relationships/tags" Target="../tags/tag1089.xml"/><Relationship Id="rId17" Type="http://schemas.openxmlformats.org/officeDocument/2006/relationships/tags" Target="../tags/tag109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59.png"/><Relationship Id="rId38" Type="http://schemas.openxmlformats.org/officeDocument/2006/relationships/image" Target="../media/image250.png"/><Relationship Id="rId46" Type="http://schemas.openxmlformats.org/officeDocument/2006/relationships/image" Target="../media/image254.png"/><Relationship Id="rId2" Type="http://schemas.openxmlformats.org/officeDocument/2006/relationships/tags" Target="../tags/tag1079.xml"/><Relationship Id="rId16" Type="http://schemas.openxmlformats.org/officeDocument/2006/relationships/tags" Target="../tags/tag1093.xml"/><Relationship Id="rId20" Type="http://schemas.openxmlformats.org/officeDocument/2006/relationships/tags" Target="../tags/tag1097.xml"/><Relationship Id="rId29" Type="http://schemas.openxmlformats.org/officeDocument/2006/relationships/image" Target="../media/image16.png"/><Relationship Id="rId41" Type="http://schemas.openxmlformats.org/officeDocument/2006/relationships/image" Target="../media/image252.png"/><Relationship Id="rId1" Type="http://schemas.openxmlformats.org/officeDocument/2006/relationships/tags" Target="../tags/tag1078.xml"/><Relationship Id="rId6" Type="http://schemas.openxmlformats.org/officeDocument/2006/relationships/tags" Target="../tags/tag1083.xml"/><Relationship Id="rId11" Type="http://schemas.openxmlformats.org/officeDocument/2006/relationships/tags" Target="../tags/tag1088.xml"/><Relationship Id="rId24" Type="http://schemas.openxmlformats.org/officeDocument/2006/relationships/tags" Target="../tags/tag1101.xml"/><Relationship Id="rId32" Type="http://schemas.openxmlformats.org/officeDocument/2006/relationships/image" Target="../media/image158.png"/><Relationship Id="rId37" Type="http://schemas.openxmlformats.org/officeDocument/2006/relationships/image" Target="../media/image249.png"/><Relationship Id="rId40" Type="http://schemas.openxmlformats.org/officeDocument/2006/relationships/image" Target="../media/image251.png"/><Relationship Id="rId45" Type="http://schemas.openxmlformats.org/officeDocument/2006/relationships/image" Target="../media/image253.png"/><Relationship Id="rId5" Type="http://schemas.openxmlformats.org/officeDocument/2006/relationships/tags" Target="../tags/tag1082.xml"/><Relationship Id="rId15" Type="http://schemas.openxmlformats.org/officeDocument/2006/relationships/tags" Target="../tags/tag1092.xml"/><Relationship Id="rId23" Type="http://schemas.openxmlformats.org/officeDocument/2006/relationships/tags" Target="../tags/tag1100.xml"/><Relationship Id="rId28" Type="http://schemas.openxmlformats.org/officeDocument/2006/relationships/image" Target="../media/image124.png"/><Relationship Id="rId36" Type="http://schemas.openxmlformats.org/officeDocument/2006/relationships/image" Target="../media/image248.png"/><Relationship Id="rId10" Type="http://schemas.openxmlformats.org/officeDocument/2006/relationships/tags" Target="../tags/tag1087.xml"/><Relationship Id="rId19" Type="http://schemas.openxmlformats.org/officeDocument/2006/relationships/tags" Target="../tags/tag1096.xml"/><Relationship Id="rId31" Type="http://schemas.openxmlformats.org/officeDocument/2006/relationships/image" Target="../media/image218.png"/><Relationship Id="rId44" Type="http://schemas.openxmlformats.org/officeDocument/2006/relationships/image" Target="../media/image247.png"/><Relationship Id="rId4" Type="http://schemas.openxmlformats.org/officeDocument/2006/relationships/tags" Target="../tags/tag1081.xml"/><Relationship Id="rId9" Type="http://schemas.openxmlformats.org/officeDocument/2006/relationships/tags" Target="../tags/tag1086.xml"/><Relationship Id="rId14" Type="http://schemas.openxmlformats.org/officeDocument/2006/relationships/tags" Target="../tags/tag1091.xml"/><Relationship Id="rId22" Type="http://schemas.openxmlformats.org/officeDocument/2006/relationships/tags" Target="../tags/tag1099.xml"/><Relationship Id="rId27" Type="http://schemas.openxmlformats.org/officeDocument/2006/relationships/image" Target="../media/image125.png"/><Relationship Id="rId30" Type="http://schemas.openxmlformats.org/officeDocument/2006/relationships/image" Target="../media/image215.png"/><Relationship Id="rId35" Type="http://schemas.openxmlformats.org/officeDocument/2006/relationships/image" Target="../media/image130.png"/><Relationship Id="rId43" Type="http://schemas.openxmlformats.org/officeDocument/2006/relationships/image" Target="../media/image214.png"/><Relationship Id="rId48" Type="http://schemas.openxmlformats.org/officeDocument/2006/relationships/image" Target="../media/image224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1114.xml"/><Relationship Id="rId18" Type="http://schemas.openxmlformats.org/officeDocument/2006/relationships/tags" Target="../tags/tag1119.xml"/><Relationship Id="rId26" Type="http://schemas.openxmlformats.org/officeDocument/2006/relationships/tags" Target="../tags/tag1127.xml"/><Relationship Id="rId39" Type="http://schemas.openxmlformats.org/officeDocument/2006/relationships/image" Target="../media/image22.png"/><Relationship Id="rId21" Type="http://schemas.openxmlformats.org/officeDocument/2006/relationships/tags" Target="../tags/tag1122.xml"/><Relationship Id="rId34" Type="http://schemas.openxmlformats.org/officeDocument/2006/relationships/image" Target="../media/image218.png"/><Relationship Id="rId42" Type="http://schemas.openxmlformats.org/officeDocument/2006/relationships/image" Target="../media/image249.png"/><Relationship Id="rId47" Type="http://schemas.openxmlformats.org/officeDocument/2006/relationships/image" Target="../media/image212.png"/><Relationship Id="rId50" Type="http://schemas.openxmlformats.org/officeDocument/2006/relationships/image" Target="../media/image253.png"/><Relationship Id="rId55" Type="http://schemas.openxmlformats.org/officeDocument/2006/relationships/image" Target="../media/image259.png"/><Relationship Id="rId7" Type="http://schemas.openxmlformats.org/officeDocument/2006/relationships/tags" Target="../tags/tag1108.xml"/><Relationship Id="rId12" Type="http://schemas.openxmlformats.org/officeDocument/2006/relationships/tags" Target="../tags/tag1113.xml"/><Relationship Id="rId17" Type="http://schemas.openxmlformats.org/officeDocument/2006/relationships/tags" Target="../tags/tag1118.xml"/><Relationship Id="rId25" Type="http://schemas.openxmlformats.org/officeDocument/2006/relationships/tags" Target="../tags/tag1126.xml"/><Relationship Id="rId33" Type="http://schemas.openxmlformats.org/officeDocument/2006/relationships/image" Target="../media/image215.png"/><Relationship Id="rId38" Type="http://schemas.openxmlformats.org/officeDocument/2006/relationships/image" Target="../media/image224.png"/><Relationship Id="rId46" Type="http://schemas.openxmlformats.org/officeDocument/2006/relationships/image" Target="../media/image252.png"/><Relationship Id="rId59" Type="http://schemas.openxmlformats.org/officeDocument/2006/relationships/image" Target="../media/image262.png"/><Relationship Id="rId2" Type="http://schemas.openxmlformats.org/officeDocument/2006/relationships/tags" Target="../tags/tag1103.xml"/><Relationship Id="rId16" Type="http://schemas.openxmlformats.org/officeDocument/2006/relationships/tags" Target="../tags/tag1117.xml"/><Relationship Id="rId20" Type="http://schemas.openxmlformats.org/officeDocument/2006/relationships/tags" Target="../tags/tag1121.xml"/><Relationship Id="rId29" Type="http://schemas.openxmlformats.org/officeDocument/2006/relationships/tags" Target="../tags/tag1130.xml"/><Relationship Id="rId41" Type="http://schemas.openxmlformats.org/officeDocument/2006/relationships/image" Target="../media/image248.png"/><Relationship Id="rId54" Type="http://schemas.openxmlformats.org/officeDocument/2006/relationships/image" Target="../media/image258.png"/><Relationship Id="rId1" Type="http://schemas.openxmlformats.org/officeDocument/2006/relationships/tags" Target="../tags/tag1102.xml"/><Relationship Id="rId6" Type="http://schemas.openxmlformats.org/officeDocument/2006/relationships/tags" Target="../tags/tag1107.xml"/><Relationship Id="rId11" Type="http://schemas.openxmlformats.org/officeDocument/2006/relationships/tags" Target="../tags/tag1112.xml"/><Relationship Id="rId24" Type="http://schemas.openxmlformats.org/officeDocument/2006/relationships/tags" Target="../tags/tag1125.xml"/><Relationship Id="rId32" Type="http://schemas.openxmlformats.org/officeDocument/2006/relationships/image" Target="../media/image16.png"/><Relationship Id="rId37" Type="http://schemas.openxmlformats.org/officeDocument/2006/relationships/image" Target="../media/image223.png"/><Relationship Id="rId40" Type="http://schemas.openxmlformats.org/officeDocument/2006/relationships/image" Target="../media/image130.png"/><Relationship Id="rId45" Type="http://schemas.openxmlformats.org/officeDocument/2006/relationships/image" Target="../media/image251.png"/><Relationship Id="rId53" Type="http://schemas.openxmlformats.org/officeDocument/2006/relationships/image" Target="../media/image257.png"/><Relationship Id="rId58" Type="http://schemas.openxmlformats.org/officeDocument/2006/relationships/image" Target="../media/image254.png"/><Relationship Id="rId5" Type="http://schemas.openxmlformats.org/officeDocument/2006/relationships/tags" Target="../tags/tag1106.xml"/><Relationship Id="rId15" Type="http://schemas.openxmlformats.org/officeDocument/2006/relationships/tags" Target="../tags/tag1116.xml"/><Relationship Id="rId23" Type="http://schemas.openxmlformats.org/officeDocument/2006/relationships/tags" Target="../tags/tag1124.xml"/><Relationship Id="rId28" Type="http://schemas.openxmlformats.org/officeDocument/2006/relationships/tags" Target="../tags/tag1129.xml"/><Relationship Id="rId36" Type="http://schemas.openxmlformats.org/officeDocument/2006/relationships/image" Target="../media/image159.png"/><Relationship Id="rId49" Type="http://schemas.openxmlformats.org/officeDocument/2006/relationships/image" Target="../media/image247.png"/><Relationship Id="rId57" Type="http://schemas.openxmlformats.org/officeDocument/2006/relationships/image" Target="../media/image261.png"/><Relationship Id="rId10" Type="http://schemas.openxmlformats.org/officeDocument/2006/relationships/tags" Target="../tags/tag1111.xml"/><Relationship Id="rId19" Type="http://schemas.openxmlformats.org/officeDocument/2006/relationships/tags" Target="../tags/tag1120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31.png"/><Relationship Id="rId52" Type="http://schemas.openxmlformats.org/officeDocument/2006/relationships/image" Target="../media/image256.png"/><Relationship Id="rId4" Type="http://schemas.openxmlformats.org/officeDocument/2006/relationships/tags" Target="../tags/tag1105.xml"/><Relationship Id="rId9" Type="http://schemas.openxmlformats.org/officeDocument/2006/relationships/tags" Target="../tags/tag1110.xml"/><Relationship Id="rId14" Type="http://schemas.openxmlformats.org/officeDocument/2006/relationships/tags" Target="../tags/tag1115.xml"/><Relationship Id="rId22" Type="http://schemas.openxmlformats.org/officeDocument/2006/relationships/tags" Target="../tags/tag1123.xml"/><Relationship Id="rId27" Type="http://schemas.openxmlformats.org/officeDocument/2006/relationships/tags" Target="../tags/tag1128.xml"/><Relationship Id="rId30" Type="http://schemas.openxmlformats.org/officeDocument/2006/relationships/tags" Target="../tags/tag1131.xml"/><Relationship Id="rId35" Type="http://schemas.openxmlformats.org/officeDocument/2006/relationships/image" Target="../media/image158.png"/><Relationship Id="rId43" Type="http://schemas.openxmlformats.org/officeDocument/2006/relationships/image" Target="../media/image250.png"/><Relationship Id="rId48" Type="http://schemas.openxmlformats.org/officeDocument/2006/relationships/image" Target="../media/image214.png"/><Relationship Id="rId56" Type="http://schemas.openxmlformats.org/officeDocument/2006/relationships/image" Target="../media/image260.png"/><Relationship Id="rId8" Type="http://schemas.openxmlformats.org/officeDocument/2006/relationships/tags" Target="../tags/tag1109.xml"/><Relationship Id="rId51" Type="http://schemas.openxmlformats.org/officeDocument/2006/relationships/image" Target="../media/image255.png"/><Relationship Id="rId3" Type="http://schemas.openxmlformats.org/officeDocument/2006/relationships/tags" Target="../tags/tag1104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144.xml"/><Relationship Id="rId18" Type="http://schemas.openxmlformats.org/officeDocument/2006/relationships/tags" Target="../tags/tag1149.xml"/><Relationship Id="rId26" Type="http://schemas.openxmlformats.org/officeDocument/2006/relationships/tags" Target="../tags/tag1157.xml"/><Relationship Id="rId39" Type="http://schemas.openxmlformats.org/officeDocument/2006/relationships/image" Target="../media/image158.png"/><Relationship Id="rId21" Type="http://schemas.openxmlformats.org/officeDocument/2006/relationships/tags" Target="../tags/tag1152.xml"/><Relationship Id="rId34" Type="http://schemas.openxmlformats.org/officeDocument/2006/relationships/image" Target="../media/image255.png"/><Relationship Id="rId42" Type="http://schemas.openxmlformats.org/officeDocument/2006/relationships/image" Target="../media/image224.png"/><Relationship Id="rId47" Type="http://schemas.openxmlformats.org/officeDocument/2006/relationships/image" Target="../media/image250.png"/><Relationship Id="rId50" Type="http://schemas.openxmlformats.org/officeDocument/2006/relationships/image" Target="../media/image252.png"/><Relationship Id="rId55" Type="http://schemas.openxmlformats.org/officeDocument/2006/relationships/image" Target="../media/image256.png"/><Relationship Id="rId63" Type="http://schemas.openxmlformats.org/officeDocument/2006/relationships/image" Target="../media/image265.png"/><Relationship Id="rId7" Type="http://schemas.openxmlformats.org/officeDocument/2006/relationships/tags" Target="../tags/tag1138.xml"/><Relationship Id="rId2" Type="http://schemas.openxmlformats.org/officeDocument/2006/relationships/tags" Target="../tags/tag1133.xml"/><Relationship Id="rId16" Type="http://schemas.openxmlformats.org/officeDocument/2006/relationships/tags" Target="../tags/tag1147.xml"/><Relationship Id="rId20" Type="http://schemas.openxmlformats.org/officeDocument/2006/relationships/tags" Target="../tags/tag1151.xml"/><Relationship Id="rId29" Type="http://schemas.openxmlformats.org/officeDocument/2006/relationships/tags" Target="../tags/tag1160.xml"/><Relationship Id="rId41" Type="http://schemas.openxmlformats.org/officeDocument/2006/relationships/image" Target="../media/image223.png"/><Relationship Id="rId54" Type="http://schemas.openxmlformats.org/officeDocument/2006/relationships/image" Target="../media/image253.png"/><Relationship Id="rId62" Type="http://schemas.openxmlformats.org/officeDocument/2006/relationships/image" Target="../media/image264.png"/><Relationship Id="rId1" Type="http://schemas.openxmlformats.org/officeDocument/2006/relationships/tags" Target="../tags/tag1132.xml"/><Relationship Id="rId6" Type="http://schemas.openxmlformats.org/officeDocument/2006/relationships/tags" Target="../tags/tag1137.xml"/><Relationship Id="rId11" Type="http://schemas.openxmlformats.org/officeDocument/2006/relationships/tags" Target="../tags/tag1142.xml"/><Relationship Id="rId24" Type="http://schemas.openxmlformats.org/officeDocument/2006/relationships/tags" Target="../tags/tag1155.xml"/><Relationship Id="rId32" Type="http://schemas.openxmlformats.org/officeDocument/2006/relationships/tags" Target="../tags/tag1163.xml"/><Relationship Id="rId37" Type="http://schemas.openxmlformats.org/officeDocument/2006/relationships/image" Target="../media/image215.png"/><Relationship Id="rId40" Type="http://schemas.openxmlformats.org/officeDocument/2006/relationships/image" Target="../media/image159.png"/><Relationship Id="rId45" Type="http://schemas.openxmlformats.org/officeDocument/2006/relationships/image" Target="../media/image248.png"/><Relationship Id="rId53" Type="http://schemas.openxmlformats.org/officeDocument/2006/relationships/image" Target="../media/image247.png"/><Relationship Id="rId58" Type="http://schemas.openxmlformats.org/officeDocument/2006/relationships/image" Target="../media/image259.png"/><Relationship Id="rId5" Type="http://schemas.openxmlformats.org/officeDocument/2006/relationships/tags" Target="../tags/tag1136.xml"/><Relationship Id="rId15" Type="http://schemas.openxmlformats.org/officeDocument/2006/relationships/tags" Target="../tags/tag1146.xml"/><Relationship Id="rId23" Type="http://schemas.openxmlformats.org/officeDocument/2006/relationships/tags" Target="../tags/tag1154.xml"/><Relationship Id="rId28" Type="http://schemas.openxmlformats.org/officeDocument/2006/relationships/tags" Target="../tags/tag1159.xml"/><Relationship Id="rId36" Type="http://schemas.openxmlformats.org/officeDocument/2006/relationships/image" Target="../media/image16.png"/><Relationship Id="rId49" Type="http://schemas.openxmlformats.org/officeDocument/2006/relationships/image" Target="../media/image251.png"/><Relationship Id="rId57" Type="http://schemas.openxmlformats.org/officeDocument/2006/relationships/image" Target="../media/image258.png"/><Relationship Id="rId61" Type="http://schemas.openxmlformats.org/officeDocument/2006/relationships/image" Target="../media/image263.png"/><Relationship Id="rId10" Type="http://schemas.openxmlformats.org/officeDocument/2006/relationships/tags" Target="../tags/tag1141.xml"/><Relationship Id="rId19" Type="http://schemas.openxmlformats.org/officeDocument/2006/relationships/tags" Target="../tags/tag1150.xml"/><Relationship Id="rId31" Type="http://schemas.openxmlformats.org/officeDocument/2006/relationships/tags" Target="../tags/tag1162.xml"/><Relationship Id="rId44" Type="http://schemas.openxmlformats.org/officeDocument/2006/relationships/image" Target="../media/image130.png"/><Relationship Id="rId52" Type="http://schemas.openxmlformats.org/officeDocument/2006/relationships/image" Target="../media/image214.png"/><Relationship Id="rId60" Type="http://schemas.openxmlformats.org/officeDocument/2006/relationships/image" Target="../media/image261.png"/><Relationship Id="rId4" Type="http://schemas.openxmlformats.org/officeDocument/2006/relationships/tags" Target="../tags/tag1135.xml"/><Relationship Id="rId9" Type="http://schemas.openxmlformats.org/officeDocument/2006/relationships/tags" Target="../tags/tag1140.xml"/><Relationship Id="rId14" Type="http://schemas.openxmlformats.org/officeDocument/2006/relationships/tags" Target="../tags/tag1145.xml"/><Relationship Id="rId22" Type="http://schemas.openxmlformats.org/officeDocument/2006/relationships/tags" Target="../tags/tag1153.xml"/><Relationship Id="rId27" Type="http://schemas.openxmlformats.org/officeDocument/2006/relationships/tags" Target="../tags/tag1158.xml"/><Relationship Id="rId30" Type="http://schemas.openxmlformats.org/officeDocument/2006/relationships/tags" Target="../tags/tag1161.xml"/><Relationship Id="rId35" Type="http://schemas.openxmlformats.org/officeDocument/2006/relationships/image" Target="../media/image254.png"/><Relationship Id="rId43" Type="http://schemas.openxmlformats.org/officeDocument/2006/relationships/image" Target="../media/image22.png"/><Relationship Id="rId48" Type="http://schemas.openxmlformats.org/officeDocument/2006/relationships/image" Target="../media/image131.png"/><Relationship Id="rId56" Type="http://schemas.openxmlformats.org/officeDocument/2006/relationships/image" Target="../media/image257.png"/><Relationship Id="rId8" Type="http://schemas.openxmlformats.org/officeDocument/2006/relationships/tags" Target="../tags/tag1139.xml"/><Relationship Id="rId51" Type="http://schemas.openxmlformats.org/officeDocument/2006/relationships/image" Target="../media/image212.png"/><Relationship Id="rId3" Type="http://schemas.openxmlformats.org/officeDocument/2006/relationships/tags" Target="../tags/tag1134.xml"/><Relationship Id="rId12" Type="http://schemas.openxmlformats.org/officeDocument/2006/relationships/tags" Target="../tags/tag1143.xml"/><Relationship Id="rId17" Type="http://schemas.openxmlformats.org/officeDocument/2006/relationships/tags" Target="../tags/tag1148.xml"/><Relationship Id="rId25" Type="http://schemas.openxmlformats.org/officeDocument/2006/relationships/tags" Target="../tags/tag115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18.png"/><Relationship Id="rId46" Type="http://schemas.openxmlformats.org/officeDocument/2006/relationships/image" Target="../media/image249.png"/><Relationship Id="rId59" Type="http://schemas.openxmlformats.org/officeDocument/2006/relationships/image" Target="../media/image2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171.xml"/><Relationship Id="rId13" Type="http://schemas.openxmlformats.org/officeDocument/2006/relationships/tags" Target="../tags/tag1176.xml"/><Relationship Id="rId18" Type="http://schemas.openxmlformats.org/officeDocument/2006/relationships/tags" Target="../tags/tag1181.xml"/><Relationship Id="rId26" Type="http://schemas.openxmlformats.org/officeDocument/2006/relationships/image" Target="../media/image264.png"/><Relationship Id="rId39" Type="http://schemas.openxmlformats.org/officeDocument/2006/relationships/image" Target="../media/image271.png"/><Relationship Id="rId3" Type="http://schemas.openxmlformats.org/officeDocument/2006/relationships/tags" Target="../tags/tag1166.xml"/><Relationship Id="rId21" Type="http://schemas.openxmlformats.org/officeDocument/2006/relationships/tags" Target="../tags/tag1184.xml"/><Relationship Id="rId34" Type="http://schemas.openxmlformats.org/officeDocument/2006/relationships/image" Target="../media/image266.png"/><Relationship Id="rId42" Type="http://schemas.openxmlformats.org/officeDocument/2006/relationships/image" Target="../media/image274.png"/><Relationship Id="rId47" Type="http://schemas.openxmlformats.org/officeDocument/2006/relationships/image" Target="../media/image279.png"/><Relationship Id="rId7" Type="http://schemas.openxmlformats.org/officeDocument/2006/relationships/tags" Target="../tags/tag1170.xml"/><Relationship Id="rId12" Type="http://schemas.openxmlformats.org/officeDocument/2006/relationships/tags" Target="../tags/tag1175.xml"/><Relationship Id="rId17" Type="http://schemas.openxmlformats.org/officeDocument/2006/relationships/tags" Target="../tags/tag1180.xml"/><Relationship Id="rId25" Type="http://schemas.openxmlformats.org/officeDocument/2006/relationships/image" Target="../media/image263.png"/><Relationship Id="rId33" Type="http://schemas.openxmlformats.org/officeDocument/2006/relationships/image" Target="../media/image259.png"/><Relationship Id="rId38" Type="http://schemas.openxmlformats.org/officeDocument/2006/relationships/image" Target="../media/image270.png"/><Relationship Id="rId46" Type="http://schemas.openxmlformats.org/officeDocument/2006/relationships/image" Target="../media/image278.png"/><Relationship Id="rId2" Type="http://schemas.openxmlformats.org/officeDocument/2006/relationships/tags" Target="../tags/tag1165.xml"/><Relationship Id="rId16" Type="http://schemas.openxmlformats.org/officeDocument/2006/relationships/tags" Target="../tags/tag1179.xml"/><Relationship Id="rId20" Type="http://schemas.openxmlformats.org/officeDocument/2006/relationships/tags" Target="../tags/tag1183.xml"/><Relationship Id="rId29" Type="http://schemas.openxmlformats.org/officeDocument/2006/relationships/image" Target="../media/image261.png"/><Relationship Id="rId41" Type="http://schemas.openxmlformats.org/officeDocument/2006/relationships/image" Target="../media/image273.png"/><Relationship Id="rId1" Type="http://schemas.openxmlformats.org/officeDocument/2006/relationships/tags" Target="../tags/tag1164.xml"/><Relationship Id="rId6" Type="http://schemas.openxmlformats.org/officeDocument/2006/relationships/tags" Target="../tags/tag1169.xml"/><Relationship Id="rId11" Type="http://schemas.openxmlformats.org/officeDocument/2006/relationships/tags" Target="../tags/tag117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58.png"/><Relationship Id="rId37" Type="http://schemas.openxmlformats.org/officeDocument/2006/relationships/image" Target="../media/image269.png"/><Relationship Id="rId40" Type="http://schemas.openxmlformats.org/officeDocument/2006/relationships/image" Target="../media/image272.png"/><Relationship Id="rId45" Type="http://schemas.openxmlformats.org/officeDocument/2006/relationships/image" Target="../media/image277.png"/><Relationship Id="rId5" Type="http://schemas.openxmlformats.org/officeDocument/2006/relationships/tags" Target="../tags/tag1168.xml"/><Relationship Id="rId15" Type="http://schemas.openxmlformats.org/officeDocument/2006/relationships/tags" Target="../tags/tag1178.xml"/><Relationship Id="rId23" Type="http://schemas.openxmlformats.org/officeDocument/2006/relationships/tags" Target="../tags/tag1186.xml"/><Relationship Id="rId28" Type="http://schemas.openxmlformats.org/officeDocument/2006/relationships/image" Target="../media/image260.png"/><Relationship Id="rId36" Type="http://schemas.openxmlformats.org/officeDocument/2006/relationships/image" Target="../media/image268.png"/><Relationship Id="rId10" Type="http://schemas.openxmlformats.org/officeDocument/2006/relationships/tags" Target="../tags/tag1173.xml"/><Relationship Id="rId19" Type="http://schemas.openxmlformats.org/officeDocument/2006/relationships/tags" Target="../tags/tag1182.xml"/><Relationship Id="rId31" Type="http://schemas.openxmlformats.org/officeDocument/2006/relationships/image" Target="../media/image257.png"/><Relationship Id="rId44" Type="http://schemas.openxmlformats.org/officeDocument/2006/relationships/image" Target="../media/image276.png"/><Relationship Id="rId4" Type="http://schemas.openxmlformats.org/officeDocument/2006/relationships/tags" Target="../tags/tag1167.xml"/><Relationship Id="rId9" Type="http://schemas.openxmlformats.org/officeDocument/2006/relationships/tags" Target="../tags/tag1172.xml"/><Relationship Id="rId14" Type="http://schemas.openxmlformats.org/officeDocument/2006/relationships/tags" Target="../tags/tag1177.xml"/><Relationship Id="rId22" Type="http://schemas.openxmlformats.org/officeDocument/2006/relationships/tags" Target="../tags/tag1185.xml"/><Relationship Id="rId27" Type="http://schemas.openxmlformats.org/officeDocument/2006/relationships/image" Target="../media/image265.png"/><Relationship Id="rId30" Type="http://schemas.openxmlformats.org/officeDocument/2006/relationships/image" Target="../media/image256.png"/><Relationship Id="rId35" Type="http://schemas.openxmlformats.org/officeDocument/2006/relationships/image" Target="../media/image267.png"/><Relationship Id="rId43" Type="http://schemas.openxmlformats.org/officeDocument/2006/relationships/image" Target="../media/image27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image" Target="../media/image46.png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34" Type="http://schemas.openxmlformats.org/officeDocument/2006/relationships/image" Target="../media/image28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6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image" Target="../media/image27.png"/><Relationship Id="rId38" Type="http://schemas.openxmlformats.org/officeDocument/2006/relationships/image" Target="../media/image39.png"/><Relationship Id="rId46" Type="http://schemas.openxmlformats.org/officeDocument/2006/relationships/image" Target="../media/image53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image" Target="../media/image23.png"/><Relationship Id="rId41" Type="http://schemas.openxmlformats.org/officeDocument/2006/relationships/image" Target="../media/image48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image" Target="../media/image26.png"/><Relationship Id="rId37" Type="http://schemas.openxmlformats.org/officeDocument/2006/relationships/image" Target="../media/image37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image" Target="../media/image40.png"/><Relationship Id="rId36" Type="http://schemas.openxmlformats.org/officeDocument/2006/relationships/image" Target="../media/image36.png"/><Relationship Id="rId49" Type="http://schemas.openxmlformats.org/officeDocument/2006/relationships/image" Target="../media/image55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25.png"/><Relationship Id="rId44" Type="http://schemas.openxmlformats.org/officeDocument/2006/relationships/image" Target="../media/image51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4.png"/><Relationship Id="rId35" Type="http://schemas.openxmlformats.org/officeDocument/2006/relationships/image" Target="../media/image33.png"/><Relationship Id="rId43" Type="http://schemas.openxmlformats.org/officeDocument/2006/relationships/image" Target="../media/image50.png"/><Relationship Id="rId48" Type="http://schemas.openxmlformats.org/officeDocument/2006/relationships/image" Target="../media/image44.png"/><Relationship Id="rId8" Type="http://schemas.openxmlformats.org/officeDocument/2006/relationships/tags" Target="../tags/tag6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194.xml"/><Relationship Id="rId13" Type="http://schemas.openxmlformats.org/officeDocument/2006/relationships/tags" Target="../tags/tag1199.xml"/><Relationship Id="rId18" Type="http://schemas.openxmlformats.org/officeDocument/2006/relationships/image" Target="../media/image264.png"/><Relationship Id="rId26" Type="http://schemas.openxmlformats.org/officeDocument/2006/relationships/image" Target="../media/image274.png"/><Relationship Id="rId3" Type="http://schemas.openxmlformats.org/officeDocument/2006/relationships/tags" Target="../tags/tag1189.xml"/><Relationship Id="rId21" Type="http://schemas.openxmlformats.org/officeDocument/2006/relationships/image" Target="../media/image261.png"/><Relationship Id="rId7" Type="http://schemas.openxmlformats.org/officeDocument/2006/relationships/tags" Target="../tags/tag1193.xml"/><Relationship Id="rId12" Type="http://schemas.openxmlformats.org/officeDocument/2006/relationships/tags" Target="../tags/tag1198.xml"/><Relationship Id="rId17" Type="http://schemas.openxmlformats.org/officeDocument/2006/relationships/image" Target="../media/image263.png"/><Relationship Id="rId25" Type="http://schemas.openxmlformats.org/officeDocument/2006/relationships/image" Target="../media/image259.png"/><Relationship Id="rId2" Type="http://schemas.openxmlformats.org/officeDocument/2006/relationships/tags" Target="../tags/tag118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60.png"/><Relationship Id="rId29" Type="http://schemas.openxmlformats.org/officeDocument/2006/relationships/image" Target="../media/image282.png"/><Relationship Id="rId1" Type="http://schemas.openxmlformats.org/officeDocument/2006/relationships/tags" Target="../tags/tag1187.xml"/><Relationship Id="rId6" Type="http://schemas.openxmlformats.org/officeDocument/2006/relationships/tags" Target="../tags/tag1192.xml"/><Relationship Id="rId11" Type="http://schemas.openxmlformats.org/officeDocument/2006/relationships/tags" Target="../tags/tag1197.xml"/><Relationship Id="rId24" Type="http://schemas.openxmlformats.org/officeDocument/2006/relationships/image" Target="../media/image258.png"/><Relationship Id="rId5" Type="http://schemas.openxmlformats.org/officeDocument/2006/relationships/tags" Target="../tags/tag1191.xml"/><Relationship Id="rId15" Type="http://schemas.openxmlformats.org/officeDocument/2006/relationships/tags" Target="../tags/tag1201.xml"/><Relationship Id="rId23" Type="http://schemas.openxmlformats.org/officeDocument/2006/relationships/image" Target="../media/image257.png"/><Relationship Id="rId28" Type="http://schemas.openxmlformats.org/officeDocument/2006/relationships/image" Target="../media/image281.png"/><Relationship Id="rId10" Type="http://schemas.openxmlformats.org/officeDocument/2006/relationships/tags" Target="../tags/tag1196.xml"/><Relationship Id="rId19" Type="http://schemas.openxmlformats.org/officeDocument/2006/relationships/image" Target="../media/image265.png"/><Relationship Id="rId4" Type="http://schemas.openxmlformats.org/officeDocument/2006/relationships/tags" Target="../tags/tag1190.xml"/><Relationship Id="rId9" Type="http://schemas.openxmlformats.org/officeDocument/2006/relationships/tags" Target="../tags/tag1195.xml"/><Relationship Id="rId14" Type="http://schemas.openxmlformats.org/officeDocument/2006/relationships/tags" Target="../tags/tag1200.xml"/><Relationship Id="rId22" Type="http://schemas.openxmlformats.org/officeDocument/2006/relationships/image" Target="../media/image256.png"/><Relationship Id="rId27" Type="http://schemas.openxmlformats.org/officeDocument/2006/relationships/image" Target="../media/image280.png"/><Relationship Id="rId30" Type="http://schemas.openxmlformats.org/officeDocument/2006/relationships/image" Target="../media/image28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209.xml"/><Relationship Id="rId13" Type="http://schemas.openxmlformats.org/officeDocument/2006/relationships/tags" Target="../tags/tag1214.xml"/><Relationship Id="rId18" Type="http://schemas.openxmlformats.org/officeDocument/2006/relationships/tags" Target="../tags/tag1219.xml"/><Relationship Id="rId26" Type="http://schemas.openxmlformats.org/officeDocument/2006/relationships/image" Target="../media/image261.png"/><Relationship Id="rId3" Type="http://schemas.openxmlformats.org/officeDocument/2006/relationships/tags" Target="../tags/tag1204.xml"/><Relationship Id="rId21" Type="http://schemas.openxmlformats.org/officeDocument/2006/relationships/image" Target="../media/image263.png"/><Relationship Id="rId34" Type="http://schemas.openxmlformats.org/officeDocument/2006/relationships/image" Target="../media/image286.png"/><Relationship Id="rId7" Type="http://schemas.openxmlformats.org/officeDocument/2006/relationships/tags" Target="../tags/tag1208.xml"/><Relationship Id="rId12" Type="http://schemas.openxmlformats.org/officeDocument/2006/relationships/tags" Target="../tags/tag1213.xml"/><Relationship Id="rId17" Type="http://schemas.openxmlformats.org/officeDocument/2006/relationships/tags" Target="../tags/tag1218.xml"/><Relationship Id="rId25" Type="http://schemas.openxmlformats.org/officeDocument/2006/relationships/image" Target="../media/image260.png"/><Relationship Id="rId33" Type="http://schemas.openxmlformats.org/officeDocument/2006/relationships/image" Target="../media/image285.png"/><Relationship Id="rId2" Type="http://schemas.openxmlformats.org/officeDocument/2006/relationships/tags" Target="../tags/tag1203.xml"/><Relationship Id="rId16" Type="http://schemas.openxmlformats.org/officeDocument/2006/relationships/tags" Target="../tags/tag1217.xml"/><Relationship Id="rId20" Type="http://schemas.openxmlformats.org/officeDocument/2006/relationships/image" Target="../media/image280.png"/><Relationship Id="rId29" Type="http://schemas.openxmlformats.org/officeDocument/2006/relationships/image" Target="../media/image258.png"/><Relationship Id="rId1" Type="http://schemas.openxmlformats.org/officeDocument/2006/relationships/tags" Target="../tags/tag1202.xml"/><Relationship Id="rId6" Type="http://schemas.openxmlformats.org/officeDocument/2006/relationships/tags" Target="../tags/tag1207.xml"/><Relationship Id="rId11" Type="http://schemas.openxmlformats.org/officeDocument/2006/relationships/tags" Target="../tags/tag1212.xml"/><Relationship Id="rId24" Type="http://schemas.openxmlformats.org/officeDocument/2006/relationships/image" Target="../media/image281.png"/><Relationship Id="rId32" Type="http://schemas.openxmlformats.org/officeDocument/2006/relationships/image" Target="../media/image284.png"/><Relationship Id="rId37" Type="http://schemas.openxmlformats.org/officeDocument/2006/relationships/image" Target="../media/image289.png"/><Relationship Id="rId5" Type="http://schemas.openxmlformats.org/officeDocument/2006/relationships/tags" Target="../tags/tag1206.xml"/><Relationship Id="rId15" Type="http://schemas.openxmlformats.org/officeDocument/2006/relationships/tags" Target="../tags/tag1216.xml"/><Relationship Id="rId23" Type="http://schemas.openxmlformats.org/officeDocument/2006/relationships/image" Target="../media/image265.png"/><Relationship Id="rId28" Type="http://schemas.openxmlformats.org/officeDocument/2006/relationships/image" Target="../media/image257.png"/><Relationship Id="rId36" Type="http://schemas.openxmlformats.org/officeDocument/2006/relationships/image" Target="../media/image288.png"/><Relationship Id="rId10" Type="http://schemas.openxmlformats.org/officeDocument/2006/relationships/tags" Target="../tags/tag121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74.png"/><Relationship Id="rId4" Type="http://schemas.openxmlformats.org/officeDocument/2006/relationships/tags" Target="../tags/tag1205.xml"/><Relationship Id="rId9" Type="http://schemas.openxmlformats.org/officeDocument/2006/relationships/tags" Target="../tags/tag1210.xml"/><Relationship Id="rId14" Type="http://schemas.openxmlformats.org/officeDocument/2006/relationships/tags" Target="../tags/tag1215.xml"/><Relationship Id="rId22" Type="http://schemas.openxmlformats.org/officeDocument/2006/relationships/image" Target="../media/image264.png"/><Relationship Id="rId27" Type="http://schemas.openxmlformats.org/officeDocument/2006/relationships/image" Target="../media/image256.png"/><Relationship Id="rId30" Type="http://schemas.openxmlformats.org/officeDocument/2006/relationships/image" Target="../media/image259.png"/><Relationship Id="rId35" Type="http://schemas.openxmlformats.org/officeDocument/2006/relationships/image" Target="../media/image28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image" Target="../media/image61.png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34" Type="http://schemas.openxmlformats.org/officeDocument/2006/relationships/image" Target="../media/image57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50" Type="http://schemas.openxmlformats.org/officeDocument/2006/relationships/image" Target="../media/image70.png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image" Target="../media/image20.png"/><Relationship Id="rId38" Type="http://schemas.openxmlformats.org/officeDocument/2006/relationships/image" Target="../media/image60.png"/><Relationship Id="rId46" Type="http://schemas.openxmlformats.org/officeDocument/2006/relationships/image" Target="../media/image67.png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44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image" Target="../media/image18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6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image" Target="../media/image58.png"/><Relationship Id="rId49" Type="http://schemas.openxmlformats.org/officeDocument/2006/relationships/image" Target="../media/image69.png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image" Target="../media/image21.png"/><Relationship Id="rId44" Type="http://schemas.openxmlformats.org/officeDocument/2006/relationships/image" Target="../media/image65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image" Target="../media/image17.png"/><Relationship Id="rId35" Type="http://schemas.openxmlformats.org/officeDocument/2006/relationships/image" Target="../media/image22.png"/><Relationship Id="rId43" Type="http://schemas.openxmlformats.org/officeDocument/2006/relationships/image" Target="../media/image64.png"/><Relationship Id="rId48" Type="http://schemas.openxmlformats.org/officeDocument/2006/relationships/image" Target="../media/image39.png"/><Relationship Id="rId8" Type="http://schemas.openxmlformats.org/officeDocument/2006/relationships/tags" Target="../tags/tag88.xml"/><Relationship Id="rId51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9" Type="http://schemas.openxmlformats.org/officeDocument/2006/relationships/image" Target="../media/image59.png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34" Type="http://schemas.openxmlformats.org/officeDocument/2006/relationships/image" Target="../media/image57.png"/><Relationship Id="rId42" Type="http://schemas.openxmlformats.org/officeDocument/2006/relationships/image" Target="../media/image66.png"/><Relationship Id="rId47" Type="http://schemas.openxmlformats.org/officeDocument/2006/relationships/image" Target="../media/image72.png"/><Relationship Id="rId50" Type="http://schemas.openxmlformats.org/officeDocument/2006/relationships/image" Target="../media/image62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image" Target="../media/image20.png"/><Relationship Id="rId38" Type="http://schemas.openxmlformats.org/officeDocument/2006/relationships/image" Target="../media/image64.png"/><Relationship Id="rId46" Type="http://schemas.openxmlformats.org/officeDocument/2006/relationships/image" Target="../media/image71.png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65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image" Target="../media/image18.png"/><Relationship Id="rId37" Type="http://schemas.openxmlformats.org/officeDocument/2006/relationships/image" Target="../media/image63.png"/><Relationship Id="rId40" Type="http://schemas.openxmlformats.org/officeDocument/2006/relationships/image" Target="../media/image60.png"/><Relationship Id="rId45" Type="http://schemas.openxmlformats.org/officeDocument/2006/relationships/image" Target="../media/image69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36" Type="http://schemas.openxmlformats.org/officeDocument/2006/relationships/image" Target="../media/image58.png"/><Relationship Id="rId49" Type="http://schemas.openxmlformats.org/officeDocument/2006/relationships/image" Target="../media/image44.png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image" Target="../media/image21.png"/><Relationship Id="rId44" Type="http://schemas.openxmlformats.org/officeDocument/2006/relationships/image" Target="../media/image39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image" Target="../media/image17.png"/><Relationship Id="rId35" Type="http://schemas.openxmlformats.org/officeDocument/2006/relationships/image" Target="../media/image22.png"/><Relationship Id="rId43" Type="http://schemas.openxmlformats.org/officeDocument/2006/relationships/image" Target="../media/image67.png"/><Relationship Id="rId48" Type="http://schemas.openxmlformats.org/officeDocument/2006/relationships/image" Target="../media/image61.png"/><Relationship Id="rId8" Type="http://schemas.openxmlformats.org/officeDocument/2006/relationships/tags" Target="../tags/tag116.xml"/><Relationship Id="rId51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9" Type="http://schemas.openxmlformats.org/officeDocument/2006/relationships/image" Target="../media/image61.png"/><Relationship Id="rId3" Type="http://schemas.openxmlformats.org/officeDocument/2006/relationships/tags" Target="../tags/tag139.xml"/><Relationship Id="rId21" Type="http://schemas.openxmlformats.org/officeDocument/2006/relationships/tags" Target="../tags/tag157.xml"/><Relationship Id="rId34" Type="http://schemas.openxmlformats.org/officeDocument/2006/relationships/image" Target="../media/image22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50" Type="http://schemas.openxmlformats.org/officeDocument/2006/relationships/image" Target="../media/image75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image" Target="../media/image57.png"/><Relationship Id="rId38" Type="http://schemas.openxmlformats.org/officeDocument/2006/relationships/image" Target="../media/image60.png"/><Relationship Id="rId46" Type="http://schemas.openxmlformats.org/officeDocument/2006/relationships/image" Target="../media/image39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image" Target="../media/image17.png"/><Relationship Id="rId41" Type="http://schemas.openxmlformats.org/officeDocument/2006/relationships/image" Target="../media/image63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image" Target="../media/image20.png"/><Relationship Id="rId37" Type="http://schemas.openxmlformats.org/officeDocument/2006/relationships/image" Target="../media/image59.png"/><Relationship Id="rId40" Type="http://schemas.openxmlformats.org/officeDocument/2006/relationships/image" Target="../media/image44.png"/><Relationship Id="rId45" Type="http://schemas.openxmlformats.org/officeDocument/2006/relationships/image" Target="../media/image67.png"/><Relationship Id="rId53" Type="http://schemas.openxmlformats.org/officeDocument/2006/relationships/image" Target="../media/image43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72.png"/><Relationship Id="rId49" Type="http://schemas.openxmlformats.org/officeDocument/2006/relationships/image" Target="../media/image41.png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image" Target="../media/image18.png"/><Relationship Id="rId44" Type="http://schemas.openxmlformats.org/officeDocument/2006/relationships/image" Target="../media/image66.png"/><Relationship Id="rId52" Type="http://schemas.openxmlformats.org/officeDocument/2006/relationships/image" Target="../media/image73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image" Target="../media/image21.png"/><Relationship Id="rId35" Type="http://schemas.openxmlformats.org/officeDocument/2006/relationships/image" Target="../media/image74.png"/><Relationship Id="rId43" Type="http://schemas.openxmlformats.org/officeDocument/2006/relationships/image" Target="../media/image65.png"/><Relationship Id="rId48" Type="http://schemas.openxmlformats.org/officeDocument/2006/relationships/image" Target="../media/image71.png"/><Relationship Id="rId8" Type="http://schemas.openxmlformats.org/officeDocument/2006/relationships/tags" Target="../tags/tag144.xml"/><Relationship Id="rId51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9" Type="http://schemas.openxmlformats.org/officeDocument/2006/relationships/image" Target="../media/image63.png"/><Relationship Id="rId21" Type="http://schemas.openxmlformats.org/officeDocument/2006/relationships/tags" Target="../tags/tag184.xml"/><Relationship Id="rId34" Type="http://schemas.openxmlformats.org/officeDocument/2006/relationships/image" Target="../media/image18.png"/><Relationship Id="rId42" Type="http://schemas.openxmlformats.org/officeDocument/2006/relationships/image" Target="../media/image60.png"/><Relationship Id="rId47" Type="http://schemas.openxmlformats.org/officeDocument/2006/relationships/image" Target="../media/image69.png"/><Relationship Id="rId50" Type="http://schemas.openxmlformats.org/officeDocument/2006/relationships/image" Target="../media/image76.png"/><Relationship Id="rId55" Type="http://schemas.openxmlformats.org/officeDocument/2006/relationships/image" Target="../media/image81.png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image" Target="../media/image21.png"/><Relationship Id="rId38" Type="http://schemas.openxmlformats.org/officeDocument/2006/relationships/image" Target="../media/image78.png"/><Relationship Id="rId46" Type="http://schemas.openxmlformats.org/officeDocument/2006/relationships/image" Target="../media/image39.png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tags" Target="../tags/tag192.xml"/><Relationship Id="rId41" Type="http://schemas.openxmlformats.org/officeDocument/2006/relationships/image" Target="../media/image59.png"/><Relationship Id="rId54" Type="http://schemas.openxmlformats.org/officeDocument/2006/relationships/image" Target="../media/image80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image" Target="../media/image17.png"/><Relationship Id="rId37" Type="http://schemas.openxmlformats.org/officeDocument/2006/relationships/image" Target="../media/image22.png"/><Relationship Id="rId40" Type="http://schemas.openxmlformats.org/officeDocument/2006/relationships/image" Target="../media/image64.png"/><Relationship Id="rId45" Type="http://schemas.openxmlformats.org/officeDocument/2006/relationships/image" Target="../media/image67.png"/><Relationship Id="rId53" Type="http://schemas.openxmlformats.org/officeDocument/2006/relationships/image" Target="../media/image44.png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image" Target="../media/image57.png"/><Relationship Id="rId49" Type="http://schemas.openxmlformats.org/officeDocument/2006/relationships/image" Target="../media/image75.png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image" Target="../media/image77.png"/><Relationship Id="rId44" Type="http://schemas.openxmlformats.org/officeDocument/2006/relationships/image" Target="../media/image66.png"/><Relationship Id="rId52" Type="http://schemas.openxmlformats.org/officeDocument/2006/relationships/image" Target="../media/image61.png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0.png"/><Relationship Id="rId43" Type="http://schemas.openxmlformats.org/officeDocument/2006/relationships/image" Target="../media/image65.png"/><Relationship Id="rId48" Type="http://schemas.openxmlformats.org/officeDocument/2006/relationships/image" Target="../media/image41.png"/><Relationship Id="rId56" Type="http://schemas.openxmlformats.org/officeDocument/2006/relationships/image" Target="../media/image82.png"/><Relationship Id="rId8" Type="http://schemas.openxmlformats.org/officeDocument/2006/relationships/tags" Target="../tags/tag171.xml"/><Relationship Id="rId51" Type="http://schemas.openxmlformats.org/officeDocument/2006/relationships/image" Target="../media/image79.png"/><Relationship Id="rId3" Type="http://schemas.openxmlformats.org/officeDocument/2006/relationships/tags" Target="../tags/tag16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9" Type="http://schemas.openxmlformats.org/officeDocument/2006/relationships/image" Target="../media/image17.png"/><Relationship Id="rId21" Type="http://schemas.openxmlformats.org/officeDocument/2006/relationships/tags" Target="../tags/tag213.xml"/><Relationship Id="rId34" Type="http://schemas.openxmlformats.org/officeDocument/2006/relationships/image" Target="../media/image83.png"/><Relationship Id="rId42" Type="http://schemas.openxmlformats.org/officeDocument/2006/relationships/image" Target="../media/image20.png"/><Relationship Id="rId47" Type="http://schemas.openxmlformats.org/officeDocument/2006/relationships/image" Target="../media/image64.png"/><Relationship Id="rId50" Type="http://schemas.openxmlformats.org/officeDocument/2006/relationships/image" Target="../media/image65.png"/><Relationship Id="rId55" Type="http://schemas.openxmlformats.org/officeDocument/2006/relationships/image" Target="../media/image41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33" Type="http://schemas.openxmlformats.org/officeDocument/2006/relationships/image" Target="../media/image44.png"/><Relationship Id="rId38" Type="http://schemas.openxmlformats.org/officeDocument/2006/relationships/image" Target="../media/image77.png"/><Relationship Id="rId46" Type="http://schemas.openxmlformats.org/officeDocument/2006/relationships/image" Target="../media/image63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8.png"/><Relationship Id="rId54" Type="http://schemas.openxmlformats.org/officeDocument/2006/relationships/image" Target="../media/image69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image" Target="../media/image61.png"/><Relationship Id="rId37" Type="http://schemas.openxmlformats.org/officeDocument/2006/relationships/image" Target="../media/image80.png"/><Relationship Id="rId40" Type="http://schemas.openxmlformats.org/officeDocument/2006/relationships/image" Target="../media/image21.png"/><Relationship Id="rId45" Type="http://schemas.openxmlformats.org/officeDocument/2006/relationships/image" Target="../media/image78.png"/><Relationship Id="rId53" Type="http://schemas.openxmlformats.org/officeDocument/2006/relationships/image" Target="../media/image39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36" Type="http://schemas.openxmlformats.org/officeDocument/2006/relationships/image" Target="../media/image85.png"/><Relationship Id="rId49" Type="http://schemas.openxmlformats.org/officeDocument/2006/relationships/image" Target="../media/image60.png"/><Relationship Id="rId57" Type="http://schemas.openxmlformats.org/officeDocument/2006/relationships/image" Target="../media/image76.png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image" Target="../media/image81.png"/><Relationship Id="rId44" Type="http://schemas.openxmlformats.org/officeDocument/2006/relationships/image" Target="../media/image22.png"/><Relationship Id="rId52" Type="http://schemas.openxmlformats.org/officeDocument/2006/relationships/image" Target="../media/image67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image" Target="../media/image82.png"/><Relationship Id="rId35" Type="http://schemas.openxmlformats.org/officeDocument/2006/relationships/image" Target="../media/image84.png"/><Relationship Id="rId43" Type="http://schemas.openxmlformats.org/officeDocument/2006/relationships/image" Target="../media/image57.png"/><Relationship Id="rId48" Type="http://schemas.openxmlformats.org/officeDocument/2006/relationships/image" Target="../media/image59.png"/><Relationship Id="rId56" Type="http://schemas.openxmlformats.org/officeDocument/2006/relationships/image" Target="../media/image75.png"/><Relationship Id="rId8" Type="http://schemas.openxmlformats.org/officeDocument/2006/relationships/tags" Target="../tags/tag200.xml"/><Relationship Id="rId51" Type="http://schemas.openxmlformats.org/officeDocument/2006/relationships/image" Target="../media/image66.png"/><Relationship Id="rId3" Type="http://schemas.openxmlformats.org/officeDocument/2006/relationships/tags" Target="../tags/tag1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8AA0-E1BD-489F-97DC-9E924B486A88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Pricing/hedging in many subperiods</a:t>
            </a:r>
          </a:p>
          <a:p>
            <a:pPr algn="ctr"/>
            <a:r>
              <a:rPr lang="en-US" sz="2400"/>
              <a:t>Part 2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8AD9-2CC2-493F-AFBE-3679B475C197}" type="slidenum">
              <a:rPr lang="en-US"/>
              <a:pPr/>
              <a:t>10</a:t>
            </a:fld>
            <a:endParaRPr lang="en-US"/>
          </a:p>
        </p:txBody>
      </p:sp>
      <p:pic>
        <p:nvPicPr>
          <p:cNvPr id="659535" name="Picture 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5081588"/>
            <a:ext cx="171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9529" name="Picture 7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4485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9530" name="Line 74"/>
          <p:cNvSpPr>
            <a:spLocks noChangeShapeType="1"/>
          </p:cNvSpPr>
          <p:nvPr/>
        </p:nvSpPr>
        <p:spPr bwMode="auto">
          <a:xfrm>
            <a:off x="3960813" y="2590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531" name="Line 75"/>
          <p:cNvSpPr>
            <a:spLocks noChangeShapeType="1"/>
          </p:cNvSpPr>
          <p:nvPr/>
        </p:nvSpPr>
        <p:spPr bwMode="auto">
          <a:xfrm>
            <a:off x="3808413" y="34607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9532" name="Picture 7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3528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533" name="Picture 7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7063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534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1242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525" name="Picture 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343400"/>
            <a:ext cx="14478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9526" name="Picture 7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67250"/>
            <a:ext cx="1898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9527" name="Picture 7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995863"/>
            <a:ext cx="12604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9458" name="Group 2"/>
          <p:cNvGrpSpPr>
            <a:grpSpLocks/>
          </p:cNvGrpSpPr>
          <p:nvPr/>
        </p:nvGrpSpPr>
        <p:grpSpPr bwMode="auto">
          <a:xfrm>
            <a:off x="228600" y="182563"/>
            <a:ext cx="8763000" cy="1336675"/>
            <a:chOff x="144" y="115"/>
            <a:chExt cx="5520" cy="842"/>
          </a:xfrm>
        </p:grpSpPr>
        <p:pic>
          <p:nvPicPr>
            <p:cNvPr id="659459" name="Picture 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59460" name="Group 4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659461" name="Picture 5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59462" name="AutoShape 6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59463" name="Picture 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9464" name="Picture 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115"/>
              <a:ext cx="297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9465" name="Picture 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134"/>
              <a:ext cx="76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9466" name="Picture 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610"/>
              <a:ext cx="16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947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9514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038350"/>
            <a:ext cx="830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9480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5845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9481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0511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9482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35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9483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9484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9471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472" name="Picture 1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61785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517" name="Picture 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6081713"/>
            <a:ext cx="7731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9508" name="Picture 5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94360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9509" name="Picture 5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9516" name="Picture 6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6069013"/>
            <a:ext cx="1379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9512" name="Group 56"/>
          <p:cNvGrpSpPr>
            <a:grpSpLocks/>
          </p:cNvGrpSpPr>
          <p:nvPr/>
        </p:nvGrpSpPr>
        <p:grpSpPr bwMode="auto">
          <a:xfrm>
            <a:off x="76200" y="4454525"/>
            <a:ext cx="3141663" cy="1108075"/>
            <a:chOff x="91" y="2806"/>
            <a:chExt cx="1979" cy="698"/>
          </a:xfrm>
        </p:grpSpPr>
        <p:pic>
          <p:nvPicPr>
            <p:cNvPr id="659499" name="Picture 4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2806"/>
              <a:ext cx="197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9496" name="Picture 4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2997"/>
              <a:ext cx="177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9497" name="Picture 4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361"/>
              <a:ext cx="148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9498" name="Picture 4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168"/>
              <a:ext cx="146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59500" name="Group 44"/>
          <p:cNvGrpSpPr>
            <a:grpSpLocks/>
          </p:cNvGrpSpPr>
          <p:nvPr/>
        </p:nvGrpSpPr>
        <p:grpSpPr bwMode="auto">
          <a:xfrm>
            <a:off x="3581400" y="4446588"/>
            <a:ext cx="2743200" cy="1039812"/>
            <a:chOff x="3984" y="2801"/>
            <a:chExt cx="1728" cy="655"/>
          </a:xfrm>
        </p:grpSpPr>
        <p:pic>
          <p:nvPicPr>
            <p:cNvPr id="659501" name="Picture 4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" y="2801"/>
              <a:ext cx="1714" cy="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9502" name="Rectangle 46"/>
            <p:cNvSpPr>
              <a:spLocks noChangeArrowheads="1"/>
            </p:cNvSpPr>
            <p:nvPr/>
          </p:nvSpPr>
          <p:spPr bwMode="auto">
            <a:xfrm>
              <a:off x="3984" y="3028"/>
              <a:ext cx="518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B8F2-E299-475B-9A47-293F4B4199A8}" type="slidenum">
              <a:rPr lang="en-US"/>
              <a:pPr/>
              <a:t>11</a:t>
            </a:fld>
            <a:endParaRPr lang="en-US"/>
          </a:p>
        </p:txBody>
      </p:sp>
      <p:pic>
        <p:nvPicPr>
          <p:cNvPr id="664626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5081588"/>
            <a:ext cx="171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23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6081713"/>
            <a:ext cx="7731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24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94360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25" name="Picture 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578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4485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4579" name="Line 3"/>
          <p:cNvSpPr>
            <a:spLocks noChangeShapeType="1"/>
          </p:cNvSpPr>
          <p:nvPr/>
        </p:nvSpPr>
        <p:spPr bwMode="auto">
          <a:xfrm>
            <a:off x="3960813" y="2590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4580" name="Line 4"/>
          <p:cNvSpPr>
            <a:spLocks noChangeShapeType="1"/>
          </p:cNvSpPr>
          <p:nvPr/>
        </p:nvSpPr>
        <p:spPr bwMode="auto">
          <a:xfrm>
            <a:off x="3808413" y="34607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4581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3528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58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7063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583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1242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584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343400"/>
            <a:ext cx="14478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85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67250"/>
            <a:ext cx="1898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86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995863"/>
            <a:ext cx="12604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4587" name="Group 11"/>
          <p:cNvGrpSpPr>
            <a:grpSpLocks/>
          </p:cNvGrpSpPr>
          <p:nvPr/>
        </p:nvGrpSpPr>
        <p:grpSpPr bwMode="auto">
          <a:xfrm>
            <a:off x="228600" y="182563"/>
            <a:ext cx="8763000" cy="1336675"/>
            <a:chOff x="144" y="115"/>
            <a:chExt cx="5520" cy="842"/>
          </a:xfrm>
        </p:grpSpPr>
        <p:pic>
          <p:nvPicPr>
            <p:cNvPr id="664588" name="Picture 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64589" name="Group 13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664590" name="Picture 14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64591" name="AutoShape 15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64592" name="Picture 1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93" name="Picture 1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115"/>
              <a:ext cx="297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94" name="Picture 1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134"/>
              <a:ext cx="76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95" name="Picture 1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610"/>
              <a:ext cx="16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459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9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038350"/>
            <a:ext cx="830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98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5845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9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0511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00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35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01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02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4603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604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4605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06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61785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10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6069013"/>
            <a:ext cx="1379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19" name="Picture 4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43063"/>
            <a:ext cx="18494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4620" name="Group 44"/>
          <p:cNvGrpSpPr>
            <a:grpSpLocks/>
          </p:cNvGrpSpPr>
          <p:nvPr/>
        </p:nvGrpSpPr>
        <p:grpSpPr bwMode="auto">
          <a:xfrm>
            <a:off x="6115050" y="1589088"/>
            <a:ext cx="1047750" cy="468312"/>
            <a:chOff x="3852" y="1001"/>
            <a:chExt cx="660" cy="295"/>
          </a:xfrm>
        </p:grpSpPr>
        <p:pic>
          <p:nvPicPr>
            <p:cNvPr id="664621" name="Picture 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" y="1001"/>
              <a:ext cx="42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4622" name="Line 46"/>
            <p:cNvSpPr>
              <a:spLocks noChangeShapeType="1"/>
            </p:cNvSpPr>
            <p:nvPr/>
          </p:nvSpPr>
          <p:spPr bwMode="auto">
            <a:xfrm>
              <a:off x="4272" y="1152"/>
              <a:ext cx="24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A684-D925-486D-B1F1-F38F7CAF69FA}" type="slidenum">
              <a:rPr lang="en-US"/>
              <a:pPr/>
              <a:t>12</a:t>
            </a:fld>
            <a:endParaRPr lang="en-US"/>
          </a:p>
        </p:txBody>
      </p:sp>
      <p:pic>
        <p:nvPicPr>
          <p:cNvPr id="661573" name="Picture 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5081588"/>
            <a:ext cx="171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1570" name="Picture 6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6081713"/>
            <a:ext cx="7731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1571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94360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72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64" name="Picture 6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4485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1565" name="Line 61"/>
          <p:cNvSpPr>
            <a:spLocks noChangeShapeType="1"/>
          </p:cNvSpPr>
          <p:nvPr/>
        </p:nvSpPr>
        <p:spPr bwMode="auto">
          <a:xfrm>
            <a:off x="3960813" y="2590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566" name="Line 62"/>
          <p:cNvSpPr>
            <a:spLocks noChangeShapeType="1"/>
          </p:cNvSpPr>
          <p:nvPr/>
        </p:nvSpPr>
        <p:spPr bwMode="auto">
          <a:xfrm>
            <a:off x="3808413" y="34607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1567" name="Picture 6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3528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68" name="Picture 6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7063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69" name="Picture 6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1242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55" name="Picture 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343400"/>
            <a:ext cx="14478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1556" name="Picture 5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67250"/>
            <a:ext cx="1898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1557" name="Picture 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995863"/>
            <a:ext cx="12604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1546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43063"/>
            <a:ext cx="18494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1506" name="Group 2"/>
          <p:cNvGrpSpPr>
            <a:grpSpLocks/>
          </p:cNvGrpSpPr>
          <p:nvPr/>
        </p:nvGrpSpPr>
        <p:grpSpPr bwMode="auto">
          <a:xfrm>
            <a:off x="228600" y="182563"/>
            <a:ext cx="8763000" cy="1336675"/>
            <a:chOff x="144" y="115"/>
            <a:chExt cx="5520" cy="842"/>
          </a:xfrm>
        </p:grpSpPr>
        <p:pic>
          <p:nvPicPr>
            <p:cNvPr id="661507" name="Picture 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61508" name="Group 4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661509" name="Picture 5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61510" name="AutoShape 6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61511" name="Picture 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1512" name="Picture 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115"/>
              <a:ext cx="297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1513" name="Picture 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134"/>
              <a:ext cx="76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1514" name="Picture 1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610"/>
              <a:ext cx="16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1515" name="Picture 1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1523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5845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1524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0511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1525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35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1526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1528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529" name="Rectangle 2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1530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31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61785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35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6069013"/>
            <a:ext cx="1379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1545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1547" name="Group 43"/>
          <p:cNvGrpSpPr>
            <a:grpSpLocks/>
          </p:cNvGrpSpPr>
          <p:nvPr/>
        </p:nvGrpSpPr>
        <p:grpSpPr bwMode="auto">
          <a:xfrm>
            <a:off x="73025" y="3124200"/>
            <a:ext cx="407988" cy="609600"/>
            <a:chOff x="46" y="1968"/>
            <a:chExt cx="257" cy="384"/>
          </a:xfrm>
        </p:grpSpPr>
        <p:pic>
          <p:nvPicPr>
            <p:cNvPr id="661548" name="Picture 4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8685">
              <a:off x="184" y="1968"/>
              <a:ext cx="11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1549" name="Picture 4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18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61552" name="Group 48"/>
          <p:cNvGrpSpPr>
            <a:grpSpLocks/>
          </p:cNvGrpSpPr>
          <p:nvPr/>
        </p:nvGrpSpPr>
        <p:grpSpPr bwMode="auto">
          <a:xfrm>
            <a:off x="152400" y="5641975"/>
            <a:ext cx="1876425" cy="377825"/>
            <a:chOff x="96" y="3554"/>
            <a:chExt cx="1182" cy="238"/>
          </a:xfrm>
        </p:grpSpPr>
        <p:pic>
          <p:nvPicPr>
            <p:cNvPr id="661550" name="Picture 4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" y="3600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1551" name="Picture 4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54"/>
              <a:ext cx="91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1553" name="Line 49"/>
          <p:cNvSpPr>
            <a:spLocks noChangeShapeType="1"/>
          </p:cNvSpPr>
          <p:nvPr/>
        </p:nvSpPr>
        <p:spPr bwMode="auto">
          <a:xfrm>
            <a:off x="419100" y="3308350"/>
            <a:ext cx="1362075" cy="241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1559" name="Group 55"/>
          <p:cNvGrpSpPr>
            <a:grpSpLocks/>
          </p:cNvGrpSpPr>
          <p:nvPr/>
        </p:nvGrpSpPr>
        <p:grpSpPr bwMode="auto">
          <a:xfrm>
            <a:off x="1885950" y="2057400"/>
            <a:ext cx="1771650" cy="488950"/>
            <a:chOff x="1188" y="1296"/>
            <a:chExt cx="1116" cy="308"/>
          </a:xfrm>
        </p:grpSpPr>
        <p:pic>
          <p:nvPicPr>
            <p:cNvPr id="661560" name="Picture 5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468"/>
              <a:ext cx="11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61561" name="Group 57"/>
            <p:cNvGrpSpPr>
              <a:grpSpLocks/>
            </p:cNvGrpSpPr>
            <p:nvPr/>
          </p:nvGrpSpPr>
          <p:grpSpPr bwMode="auto">
            <a:xfrm>
              <a:off x="1664" y="1296"/>
              <a:ext cx="88" cy="48"/>
              <a:chOff x="1641" y="1296"/>
              <a:chExt cx="88" cy="48"/>
            </a:xfrm>
          </p:grpSpPr>
          <p:sp>
            <p:nvSpPr>
              <p:cNvPr id="661562" name="Line 58"/>
              <p:cNvSpPr>
                <a:spLocks noChangeShapeType="1"/>
              </p:cNvSpPr>
              <p:nvPr/>
            </p:nvSpPr>
            <p:spPr bwMode="auto">
              <a:xfrm>
                <a:off x="164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563" name="Line 59"/>
              <p:cNvSpPr>
                <a:spLocks noChangeShapeType="1"/>
              </p:cNvSpPr>
              <p:nvPr/>
            </p:nvSpPr>
            <p:spPr bwMode="auto">
              <a:xfrm flipH="1">
                <a:off x="168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61575" name="Picture 7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6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514E-9DD7-44FD-95F4-DCE7E19C7C0D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585797" name="Group 69"/>
          <p:cNvGrpSpPr>
            <a:grpSpLocks/>
          </p:cNvGrpSpPr>
          <p:nvPr/>
        </p:nvGrpSpPr>
        <p:grpSpPr bwMode="auto">
          <a:xfrm>
            <a:off x="228600" y="685800"/>
            <a:ext cx="8763000" cy="833438"/>
            <a:chOff x="144" y="432"/>
            <a:chExt cx="5520" cy="525"/>
          </a:xfrm>
        </p:grpSpPr>
        <p:pic>
          <p:nvPicPr>
            <p:cNvPr id="585798" name="Picture 7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85799" name="Group 71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585800" name="Picture 72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85801" name="AutoShape 73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85802" name="Picture 7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5809" name="Picture 8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375"/>
            <a:ext cx="255588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55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5804" name="Group 76"/>
          <p:cNvGrpSpPr>
            <a:grpSpLocks/>
          </p:cNvGrpSpPr>
          <p:nvPr/>
        </p:nvGrpSpPr>
        <p:grpSpPr bwMode="auto">
          <a:xfrm>
            <a:off x="1885950" y="2057400"/>
            <a:ext cx="1771650" cy="488950"/>
            <a:chOff x="1188" y="1296"/>
            <a:chExt cx="1116" cy="308"/>
          </a:xfrm>
        </p:grpSpPr>
        <p:pic>
          <p:nvPicPr>
            <p:cNvPr id="585805" name="Picture 7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468"/>
              <a:ext cx="11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85806" name="Group 78"/>
            <p:cNvGrpSpPr>
              <a:grpSpLocks/>
            </p:cNvGrpSpPr>
            <p:nvPr/>
          </p:nvGrpSpPr>
          <p:grpSpPr bwMode="auto">
            <a:xfrm>
              <a:off x="1664" y="1296"/>
              <a:ext cx="88" cy="48"/>
              <a:chOff x="1641" y="1296"/>
              <a:chExt cx="88" cy="48"/>
            </a:xfrm>
          </p:grpSpPr>
          <p:sp>
            <p:nvSpPr>
              <p:cNvPr id="585807" name="Line 79"/>
              <p:cNvSpPr>
                <a:spLocks noChangeShapeType="1"/>
              </p:cNvSpPr>
              <p:nvPr/>
            </p:nvSpPr>
            <p:spPr bwMode="auto">
              <a:xfrm>
                <a:off x="164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08" name="Line 80"/>
              <p:cNvSpPr>
                <a:spLocks noChangeShapeType="1"/>
              </p:cNvSpPr>
              <p:nvPr/>
            </p:nvSpPr>
            <p:spPr bwMode="auto">
              <a:xfrm flipH="1">
                <a:off x="168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85811" name="Picture 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812" name="Picture 8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6081713"/>
            <a:ext cx="7731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822" name="Picture 9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823" name="Picture 9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94360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56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58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3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4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5741" name="Rectangle 13"/>
          <p:cNvSpPr>
            <a:spLocks noChangeArrowheads="1"/>
          </p:cNvSpPr>
          <p:nvPr/>
        </p:nvSpPr>
        <p:spPr bwMode="auto">
          <a:xfrm>
            <a:off x="6858000" y="1004888"/>
            <a:ext cx="2047875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5744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82563"/>
            <a:ext cx="47180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4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589088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5746" name="Rectangle 18"/>
          <p:cNvSpPr>
            <a:spLocks noChangeArrowheads="1"/>
          </p:cNvSpPr>
          <p:nvPr/>
        </p:nvSpPr>
        <p:spPr bwMode="auto">
          <a:xfrm>
            <a:off x="7056438" y="2001838"/>
            <a:ext cx="950912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5764" name="Group 36"/>
          <p:cNvGrpSpPr>
            <a:grpSpLocks/>
          </p:cNvGrpSpPr>
          <p:nvPr/>
        </p:nvGrpSpPr>
        <p:grpSpPr bwMode="auto">
          <a:xfrm>
            <a:off x="4405313" y="1635125"/>
            <a:ext cx="3019425" cy="249238"/>
            <a:chOff x="2754" y="1043"/>
            <a:chExt cx="1902" cy="157"/>
          </a:xfrm>
        </p:grpSpPr>
        <p:pic>
          <p:nvPicPr>
            <p:cNvPr id="585761" name="Picture 3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1043"/>
              <a:ext cx="702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5763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1043"/>
              <a:ext cx="113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5810" name="Rectangle 8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5832" name="Group 104"/>
          <p:cNvGrpSpPr>
            <a:grpSpLocks/>
          </p:cNvGrpSpPr>
          <p:nvPr/>
        </p:nvGrpSpPr>
        <p:grpSpPr bwMode="auto">
          <a:xfrm>
            <a:off x="995363" y="6069013"/>
            <a:ext cx="1876425" cy="377825"/>
            <a:chOff x="627" y="3823"/>
            <a:chExt cx="1182" cy="238"/>
          </a:xfrm>
        </p:grpSpPr>
        <p:pic>
          <p:nvPicPr>
            <p:cNvPr id="585833" name="Picture 10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3869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5834" name="Picture 10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" y="3823"/>
              <a:ext cx="91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5835" name="Group 107"/>
          <p:cNvGrpSpPr>
            <a:grpSpLocks/>
          </p:cNvGrpSpPr>
          <p:nvPr/>
        </p:nvGrpSpPr>
        <p:grpSpPr bwMode="auto">
          <a:xfrm>
            <a:off x="152400" y="5641975"/>
            <a:ext cx="1876425" cy="377825"/>
            <a:chOff x="96" y="3554"/>
            <a:chExt cx="1182" cy="238"/>
          </a:xfrm>
        </p:grpSpPr>
        <p:pic>
          <p:nvPicPr>
            <p:cNvPr id="585836" name="Picture 10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" y="3600"/>
              <a:ext cx="17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5837" name="Picture 10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54"/>
              <a:ext cx="91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8906 0.060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8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41" grpId="0" animBg="1"/>
      <p:bldP spid="5857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EA9-FD69-4A87-A9DE-E1F38C96EB65}" type="slidenum">
              <a:rPr lang="en-US"/>
              <a:pPr/>
              <a:t>14</a:t>
            </a:fld>
            <a:endParaRPr lang="en-US"/>
          </a:p>
        </p:txBody>
      </p:sp>
      <p:pic>
        <p:nvPicPr>
          <p:cNvPr id="6656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5081588"/>
            <a:ext cx="171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343400"/>
            <a:ext cx="14478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67250"/>
            <a:ext cx="1898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995863"/>
            <a:ext cx="12604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5606" name="Group 6"/>
          <p:cNvGrpSpPr>
            <a:grpSpLocks/>
          </p:cNvGrpSpPr>
          <p:nvPr/>
        </p:nvGrpSpPr>
        <p:grpSpPr bwMode="auto">
          <a:xfrm>
            <a:off x="228600" y="685800"/>
            <a:ext cx="8763000" cy="833438"/>
            <a:chOff x="144" y="432"/>
            <a:chExt cx="5520" cy="525"/>
          </a:xfrm>
        </p:grpSpPr>
        <p:pic>
          <p:nvPicPr>
            <p:cNvPr id="665607" name="Picture 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65608" name="Group 8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665609" name="Picture 9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65610" name="AutoShape 10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65611" name="Picture 1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561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375"/>
            <a:ext cx="255588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1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5614" name="Group 14"/>
          <p:cNvGrpSpPr>
            <a:grpSpLocks/>
          </p:cNvGrpSpPr>
          <p:nvPr/>
        </p:nvGrpSpPr>
        <p:grpSpPr bwMode="auto">
          <a:xfrm>
            <a:off x="1885950" y="2057400"/>
            <a:ext cx="1771650" cy="488950"/>
            <a:chOff x="1188" y="1296"/>
            <a:chExt cx="1116" cy="308"/>
          </a:xfrm>
        </p:grpSpPr>
        <p:pic>
          <p:nvPicPr>
            <p:cNvPr id="665615" name="Picture 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468"/>
              <a:ext cx="11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65616" name="Group 16"/>
            <p:cNvGrpSpPr>
              <a:grpSpLocks/>
            </p:cNvGrpSpPr>
            <p:nvPr/>
          </p:nvGrpSpPr>
          <p:grpSpPr bwMode="auto">
            <a:xfrm>
              <a:off x="1664" y="1296"/>
              <a:ext cx="88" cy="48"/>
              <a:chOff x="1641" y="1296"/>
              <a:chExt cx="88" cy="48"/>
            </a:xfrm>
          </p:grpSpPr>
          <p:sp>
            <p:nvSpPr>
              <p:cNvPr id="665617" name="Line 17"/>
              <p:cNvSpPr>
                <a:spLocks noChangeShapeType="1"/>
              </p:cNvSpPr>
              <p:nvPr/>
            </p:nvSpPr>
            <p:spPr bwMode="auto">
              <a:xfrm>
                <a:off x="164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18" name="Line 18"/>
              <p:cNvSpPr>
                <a:spLocks noChangeShapeType="1"/>
              </p:cNvSpPr>
              <p:nvPr/>
            </p:nvSpPr>
            <p:spPr bwMode="auto">
              <a:xfrm flipH="1">
                <a:off x="168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65619" name="Group 19"/>
          <p:cNvGrpSpPr>
            <a:grpSpLocks/>
          </p:cNvGrpSpPr>
          <p:nvPr/>
        </p:nvGrpSpPr>
        <p:grpSpPr bwMode="auto">
          <a:xfrm>
            <a:off x="995363" y="5867400"/>
            <a:ext cx="6289675" cy="774700"/>
            <a:chOff x="627" y="3696"/>
            <a:chExt cx="3962" cy="488"/>
          </a:xfrm>
        </p:grpSpPr>
        <p:pic>
          <p:nvPicPr>
            <p:cNvPr id="665620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696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5621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3831"/>
              <a:ext cx="48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65622" name="Group 22"/>
            <p:cNvGrpSpPr>
              <a:grpSpLocks/>
            </p:cNvGrpSpPr>
            <p:nvPr/>
          </p:nvGrpSpPr>
          <p:grpSpPr bwMode="auto">
            <a:xfrm>
              <a:off x="627" y="3823"/>
              <a:ext cx="1182" cy="238"/>
              <a:chOff x="627" y="3823"/>
              <a:chExt cx="1182" cy="238"/>
            </a:xfrm>
          </p:grpSpPr>
          <p:pic>
            <p:nvPicPr>
              <p:cNvPr id="665623" name="Picture 23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1" y="3869"/>
                <a:ext cx="178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65624" name="Picture 24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" y="3823"/>
                <a:ext cx="91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65625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" y="3721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626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4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5627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28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29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0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1" name="Rectangle 31"/>
          <p:cNvSpPr>
            <a:spLocks noChangeArrowheads="1"/>
          </p:cNvSpPr>
          <p:nvPr/>
        </p:nvSpPr>
        <p:spPr bwMode="auto">
          <a:xfrm>
            <a:off x="6858000" y="1004888"/>
            <a:ext cx="2047875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632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82563"/>
            <a:ext cx="47180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3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589088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4" name="Rectangle 34"/>
          <p:cNvSpPr>
            <a:spLocks noChangeArrowheads="1"/>
          </p:cNvSpPr>
          <p:nvPr/>
        </p:nvSpPr>
        <p:spPr bwMode="auto">
          <a:xfrm>
            <a:off x="7056438" y="2001838"/>
            <a:ext cx="950912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5" name="Line 35"/>
          <p:cNvSpPr>
            <a:spLocks noChangeShapeType="1"/>
          </p:cNvSpPr>
          <p:nvPr/>
        </p:nvSpPr>
        <p:spPr bwMode="auto">
          <a:xfrm>
            <a:off x="7677150" y="574675"/>
            <a:ext cx="0" cy="4746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36" name="Line 36"/>
          <p:cNvSpPr>
            <a:spLocks noChangeShapeType="1"/>
          </p:cNvSpPr>
          <p:nvPr/>
        </p:nvSpPr>
        <p:spPr bwMode="auto">
          <a:xfrm>
            <a:off x="8428038" y="574675"/>
            <a:ext cx="0" cy="4746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5637" name="Group 37"/>
          <p:cNvGrpSpPr>
            <a:grpSpLocks/>
          </p:cNvGrpSpPr>
          <p:nvPr/>
        </p:nvGrpSpPr>
        <p:grpSpPr bwMode="auto">
          <a:xfrm>
            <a:off x="6997700" y="63500"/>
            <a:ext cx="2014538" cy="496888"/>
            <a:chOff x="4408" y="40"/>
            <a:chExt cx="1269" cy="313"/>
          </a:xfrm>
        </p:grpSpPr>
        <p:pic>
          <p:nvPicPr>
            <p:cNvPr id="665638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0"/>
              <a:ext cx="96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639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92"/>
              <a:ext cx="126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5640" name="Rectangle 4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641" name="Group 41"/>
          <p:cNvGrpSpPr>
            <a:grpSpLocks/>
          </p:cNvGrpSpPr>
          <p:nvPr/>
        </p:nvGrpSpPr>
        <p:grpSpPr bwMode="auto">
          <a:xfrm>
            <a:off x="4405313" y="1635125"/>
            <a:ext cx="3019425" cy="249238"/>
            <a:chOff x="2754" y="1043"/>
            <a:chExt cx="1902" cy="157"/>
          </a:xfrm>
        </p:grpSpPr>
        <p:pic>
          <p:nvPicPr>
            <p:cNvPr id="665642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1043"/>
              <a:ext cx="702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643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1043"/>
              <a:ext cx="113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5644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617663"/>
            <a:ext cx="14176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5" name="Line 45"/>
          <p:cNvSpPr>
            <a:spLocks noChangeShapeType="1"/>
          </p:cNvSpPr>
          <p:nvPr/>
        </p:nvSpPr>
        <p:spPr bwMode="auto">
          <a:xfrm flipV="1">
            <a:off x="8262938" y="1828800"/>
            <a:ext cx="165100" cy="2879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6" name="Rectangle 4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6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6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6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1" grpId="0" animBg="1"/>
      <p:bldP spid="665634" grpId="0" animBg="1"/>
      <p:bldP spid="665635" grpId="0" animBg="1"/>
      <p:bldP spid="665636" grpId="0" animBg="1"/>
      <p:bldP spid="665645" grpId="0" animBg="1"/>
      <p:bldP spid="66564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5FEA-3676-41FA-87C3-CB4E37AE3B2B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586848" name="Group 96"/>
          <p:cNvGrpSpPr>
            <a:grpSpLocks/>
          </p:cNvGrpSpPr>
          <p:nvPr/>
        </p:nvGrpSpPr>
        <p:grpSpPr bwMode="auto">
          <a:xfrm>
            <a:off x="995363" y="5867400"/>
            <a:ext cx="6289675" cy="774700"/>
            <a:chOff x="627" y="3696"/>
            <a:chExt cx="3962" cy="488"/>
          </a:xfrm>
        </p:grpSpPr>
        <p:pic>
          <p:nvPicPr>
            <p:cNvPr id="586849" name="Picture 9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696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6850" name="Picture 9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3831"/>
              <a:ext cx="48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86851" name="Group 99"/>
            <p:cNvGrpSpPr>
              <a:grpSpLocks/>
            </p:cNvGrpSpPr>
            <p:nvPr/>
          </p:nvGrpSpPr>
          <p:grpSpPr bwMode="auto">
            <a:xfrm>
              <a:off x="627" y="3823"/>
              <a:ext cx="1182" cy="238"/>
              <a:chOff x="627" y="3823"/>
              <a:chExt cx="1182" cy="238"/>
            </a:xfrm>
          </p:grpSpPr>
          <p:pic>
            <p:nvPicPr>
              <p:cNvPr id="586852" name="Picture 100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1" y="3869"/>
                <a:ext cx="178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86853" name="Picture 101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" y="3823"/>
                <a:ext cx="91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86854" name="Picture 10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" y="3721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6855" name="Picture 10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4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6821" name="Group 69"/>
          <p:cNvGrpSpPr>
            <a:grpSpLocks/>
          </p:cNvGrpSpPr>
          <p:nvPr/>
        </p:nvGrpSpPr>
        <p:grpSpPr bwMode="auto">
          <a:xfrm>
            <a:off x="228600" y="685800"/>
            <a:ext cx="8763000" cy="833438"/>
            <a:chOff x="144" y="432"/>
            <a:chExt cx="5520" cy="525"/>
          </a:xfrm>
        </p:grpSpPr>
        <p:pic>
          <p:nvPicPr>
            <p:cNvPr id="586822" name="Picture 7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86823" name="Group 71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586824" name="Picture 72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86825" name="AutoShape 73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86826" name="Picture 7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6838" name="Picture 8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375"/>
            <a:ext cx="255588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806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6833" name="Group 81"/>
          <p:cNvGrpSpPr>
            <a:grpSpLocks/>
          </p:cNvGrpSpPr>
          <p:nvPr/>
        </p:nvGrpSpPr>
        <p:grpSpPr bwMode="auto">
          <a:xfrm>
            <a:off x="1885950" y="2057400"/>
            <a:ext cx="1771650" cy="488950"/>
            <a:chOff x="1188" y="1296"/>
            <a:chExt cx="1116" cy="308"/>
          </a:xfrm>
        </p:grpSpPr>
        <p:pic>
          <p:nvPicPr>
            <p:cNvPr id="586834" name="Picture 8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468"/>
              <a:ext cx="11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86835" name="Group 83"/>
            <p:cNvGrpSpPr>
              <a:grpSpLocks/>
            </p:cNvGrpSpPr>
            <p:nvPr/>
          </p:nvGrpSpPr>
          <p:grpSpPr bwMode="auto">
            <a:xfrm>
              <a:off x="1664" y="1296"/>
              <a:ext cx="88" cy="48"/>
              <a:chOff x="1641" y="1296"/>
              <a:chExt cx="88" cy="48"/>
            </a:xfrm>
          </p:grpSpPr>
          <p:sp>
            <p:nvSpPr>
              <p:cNvPr id="586836" name="Line 84"/>
              <p:cNvSpPr>
                <a:spLocks noChangeShapeType="1"/>
              </p:cNvSpPr>
              <p:nvPr/>
            </p:nvSpPr>
            <p:spPr bwMode="auto">
              <a:xfrm>
                <a:off x="164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37" name="Line 85"/>
              <p:cNvSpPr>
                <a:spLocks noChangeShapeType="1"/>
              </p:cNvSpPr>
              <p:nvPr/>
            </p:nvSpPr>
            <p:spPr bwMode="auto">
              <a:xfrm flipH="1">
                <a:off x="168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86832" name="Group 80"/>
          <p:cNvGrpSpPr>
            <a:grpSpLocks/>
          </p:cNvGrpSpPr>
          <p:nvPr/>
        </p:nvGrpSpPr>
        <p:grpSpPr bwMode="auto">
          <a:xfrm>
            <a:off x="6997700" y="63500"/>
            <a:ext cx="2014538" cy="985838"/>
            <a:chOff x="4408" y="40"/>
            <a:chExt cx="1269" cy="621"/>
          </a:xfrm>
        </p:grpSpPr>
        <p:sp>
          <p:nvSpPr>
            <p:cNvPr id="586827" name="Line 75"/>
            <p:cNvSpPr>
              <a:spLocks noChangeShapeType="1"/>
            </p:cNvSpPr>
            <p:nvPr/>
          </p:nvSpPr>
          <p:spPr bwMode="auto">
            <a:xfrm>
              <a:off x="4836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28" name="Line 76"/>
            <p:cNvSpPr>
              <a:spLocks noChangeShapeType="1"/>
            </p:cNvSpPr>
            <p:nvPr/>
          </p:nvSpPr>
          <p:spPr bwMode="auto">
            <a:xfrm>
              <a:off x="5309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6830" name="Picture 7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0"/>
              <a:ext cx="96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6831" name="Picture 7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92"/>
              <a:ext cx="126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6759" name="Line 7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6766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67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82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82563"/>
            <a:ext cx="47180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07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809" name="Picture 5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6760" name="Line 8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6768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2819400"/>
            <a:ext cx="2906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69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743200"/>
            <a:ext cx="333851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0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546475"/>
            <a:ext cx="21129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1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551238"/>
            <a:ext cx="21129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2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48113"/>
            <a:ext cx="34131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6773" name="Rectangle 21"/>
          <p:cNvSpPr>
            <a:spLocks noChangeArrowheads="1"/>
          </p:cNvSpPr>
          <p:nvPr/>
        </p:nvSpPr>
        <p:spPr bwMode="auto">
          <a:xfrm>
            <a:off x="4733925" y="3505200"/>
            <a:ext cx="3492500" cy="8588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677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624388"/>
            <a:ext cx="2433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5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710113"/>
            <a:ext cx="569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6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706938"/>
            <a:ext cx="5127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7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4633913"/>
            <a:ext cx="2376487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8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938588"/>
            <a:ext cx="105568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9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0941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80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011613"/>
            <a:ext cx="11128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6781" name="Rectangle 29"/>
          <p:cNvSpPr>
            <a:spLocks noChangeArrowheads="1"/>
          </p:cNvSpPr>
          <p:nvPr/>
        </p:nvSpPr>
        <p:spPr bwMode="auto">
          <a:xfrm>
            <a:off x="71438" y="3490913"/>
            <a:ext cx="2852737" cy="8778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3" name="Rectangle 31"/>
          <p:cNvSpPr>
            <a:spLocks noChangeArrowheads="1"/>
          </p:cNvSpPr>
          <p:nvPr/>
        </p:nvSpPr>
        <p:spPr bwMode="auto">
          <a:xfrm>
            <a:off x="76200" y="3500438"/>
            <a:ext cx="2193925" cy="384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5" name="Rectangle 33"/>
          <p:cNvSpPr>
            <a:spLocks noChangeArrowheads="1"/>
          </p:cNvSpPr>
          <p:nvPr/>
        </p:nvSpPr>
        <p:spPr bwMode="auto">
          <a:xfrm>
            <a:off x="127000" y="3892550"/>
            <a:ext cx="2787650" cy="4667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6" name="Line 34"/>
          <p:cNvSpPr>
            <a:spLocks noChangeShapeType="1"/>
          </p:cNvSpPr>
          <p:nvPr/>
        </p:nvSpPr>
        <p:spPr bwMode="auto">
          <a:xfrm flipV="1">
            <a:off x="574675" y="3554413"/>
            <a:ext cx="7620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87" name="Line 35"/>
          <p:cNvSpPr>
            <a:spLocks noChangeShapeType="1"/>
          </p:cNvSpPr>
          <p:nvPr/>
        </p:nvSpPr>
        <p:spPr bwMode="auto">
          <a:xfrm flipV="1">
            <a:off x="5037138" y="3546475"/>
            <a:ext cx="384175" cy="2841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88" name="Line 36"/>
          <p:cNvSpPr>
            <a:spLocks noChangeShapeType="1"/>
          </p:cNvSpPr>
          <p:nvPr/>
        </p:nvSpPr>
        <p:spPr bwMode="auto">
          <a:xfrm flipV="1">
            <a:off x="566738" y="4021138"/>
            <a:ext cx="731837" cy="2381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89" name="Line 37"/>
          <p:cNvSpPr>
            <a:spLocks noChangeShapeType="1"/>
          </p:cNvSpPr>
          <p:nvPr/>
        </p:nvSpPr>
        <p:spPr bwMode="auto">
          <a:xfrm flipV="1">
            <a:off x="4762500" y="3994150"/>
            <a:ext cx="685800" cy="26511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90" name="Rectangle 38"/>
          <p:cNvSpPr>
            <a:spLocks noChangeAspect="1" noChangeArrowheads="1"/>
          </p:cNvSpPr>
          <p:nvPr/>
        </p:nvSpPr>
        <p:spPr bwMode="auto">
          <a:xfrm>
            <a:off x="1165225" y="2695575"/>
            <a:ext cx="2568575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1" name="Rectangle 39"/>
          <p:cNvSpPr>
            <a:spLocks noChangeArrowheads="1"/>
          </p:cNvSpPr>
          <p:nvPr/>
        </p:nvSpPr>
        <p:spPr bwMode="auto">
          <a:xfrm>
            <a:off x="196850" y="2778125"/>
            <a:ext cx="411163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6792" name="Picture 4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57538"/>
            <a:ext cx="6905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93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6905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94" name="Picture 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827463"/>
            <a:ext cx="6762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95" name="Picture 4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3827463"/>
            <a:ext cx="6762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96" name="Picture 4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51300"/>
            <a:ext cx="1257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6797" name="Line 45"/>
          <p:cNvSpPr>
            <a:spLocks noChangeShapeType="1"/>
          </p:cNvSpPr>
          <p:nvPr/>
        </p:nvSpPr>
        <p:spPr bwMode="auto">
          <a:xfrm>
            <a:off x="2286000" y="3692525"/>
            <a:ext cx="2667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04" name="Rectangle 5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39" name="Rectangle 8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6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6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6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6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6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6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6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58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58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6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6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58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6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86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8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58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58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86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86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8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8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9" grpId="0" animBg="1"/>
      <p:bldP spid="586760" grpId="0" animBg="1"/>
      <p:bldP spid="586773" grpId="0" animBg="1"/>
      <p:bldP spid="586781" grpId="0" animBg="1"/>
      <p:bldP spid="586781" grpId="1" animBg="1"/>
      <p:bldP spid="586783" grpId="0" animBg="1"/>
      <p:bldP spid="586783" grpId="1" animBg="1"/>
      <p:bldP spid="586785" grpId="0" animBg="1"/>
      <p:bldP spid="586785" grpId="1" animBg="1"/>
      <p:bldP spid="586786" grpId="0" animBg="1"/>
      <p:bldP spid="586786" grpId="1" animBg="1"/>
      <p:bldP spid="586787" grpId="0" animBg="1"/>
      <p:bldP spid="586788" grpId="0" animBg="1"/>
      <p:bldP spid="586788" grpId="1" animBg="1"/>
      <p:bldP spid="586789" grpId="0" animBg="1"/>
      <p:bldP spid="586790" grpId="0" animBg="1"/>
      <p:bldP spid="586790" grpId="1" animBg="1"/>
      <p:bldP spid="586791" grpId="0" animBg="1"/>
      <p:bldP spid="586791" grpId="1" animBg="1"/>
      <p:bldP spid="586797" grpId="0" animBg="1"/>
      <p:bldP spid="58679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FE94-915F-49F2-91BD-9B4FBC75A1C4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587893" name="Group 117"/>
          <p:cNvGrpSpPr>
            <a:grpSpLocks/>
          </p:cNvGrpSpPr>
          <p:nvPr/>
        </p:nvGrpSpPr>
        <p:grpSpPr bwMode="auto">
          <a:xfrm>
            <a:off x="995363" y="5867400"/>
            <a:ext cx="6289675" cy="774700"/>
            <a:chOff x="627" y="3696"/>
            <a:chExt cx="3962" cy="488"/>
          </a:xfrm>
        </p:grpSpPr>
        <p:pic>
          <p:nvPicPr>
            <p:cNvPr id="587894" name="Picture 11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696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7895" name="Picture 11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3831"/>
              <a:ext cx="48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87896" name="Group 120"/>
            <p:cNvGrpSpPr>
              <a:grpSpLocks/>
            </p:cNvGrpSpPr>
            <p:nvPr/>
          </p:nvGrpSpPr>
          <p:grpSpPr bwMode="auto">
            <a:xfrm>
              <a:off x="627" y="3823"/>
              <a:ext cx="1182" cy="238"/>
              <a:chOff x="627" y="3823"/>
              <a:chExt cx="1182" cy="238"/>
            </a:xfrm>
          </p:grpSpPr>
          <p:pic>
            <p:nvPicPr>
              <p:cNvPr id="587897" name="Picture 121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1" y="3869"/>
                <a:ext cx="178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87898" name="Picture 122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" y="3823"/>
                <a:ext cx="91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87899" name="Picture 12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" y="3721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900" name="Picture 12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4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7861" name="Group 85"/>
          <p:cNvGrpSpPr>
            <a:grpSpLocks/>
          </p:cNvGrpSpPr>
          <p:nvPr/>
        </p:nvGrpSpPr>
        <p:grpSpPr bwMode="auto">
          <a:xfrm>
            <a:off x="228600" y="685800"/>
            <a:ext cx="8763000" cy="833438"/>
            <a:chOff x="144" y="432"/>
            <a:chExt cx="5520" cy="525"/>
          </a:xfrm>
        </p:grpSpPr>
        <p:pic>
          <p:nvPicPr>
            <p:cNvPr id="587862" name="Picture 8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87863" name="Group 87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587864" name="Picture 88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87865" name="AutoShape 89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87866" name="Picture 9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7883" name="Picture 10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375"/>
            <a:ext cx="255588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841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7878" name="Group 102"/>
          <p:cNvGrpSpPr>
            <a:grpSpLocks/>
          </p:cNvGrpSpPr>
          <p:nvPr/>
        </p:nvGrpSpPr>
        <p:grpSpPr bwMode="auto">
          <a:xfrm>
            <a:off x="1885950" y="2057400"/>
            <a:ext cx="1771650" cy="488950"/>
            <a:chOff x="1188" y="1296"/>
            <a:chExt cx="1116" cy="308"/>
          </a:xfrm>
        </p:grpSpPr>
        <p:pic>
          <p:nvPicPr>
            <p:cNvPr id="587879" name="Picture 10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468"/>
              <a:ext cx="11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87880" name="Group 104"/>
            <p:cNvGrpSpPr>
              <a:grpSpLocks/>
            </p:cNvGrpSpPr>
            <p:nvPr/>
          </p:nvGrpSpPr>
          <p:grpSpPr bwMode="auto">
            <a:xfrm>
              <a:off x="1664" y="1296"/>
              <a:ext cx="88" cy="48"/>
              <a:chOff x="1641" y="1296"/>
              <a:chExt cx="88" cy="48"/>
            </a:xfrm>
          </p:grpSpPr>
          <p:sp>
            <p:nvSpPr>
              <p:cNvPr id="587881" name="Line 105"/>
              <p:cNvSpPr>
                <a:spLocks noChangeShapeType="1"/>
              </p:cNvSpPr>
              <p:nvPr/>
            </p:nvSpPr>
            <p:spPr bwMode="auto">
              <a:xfrm>
                <a:off x="164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882" name="Line 106"/>
              <p:cNvSpPr>
                <a:spLocks noChangeShapeType="1"/>
              </p:cNvSpPr>
              <p:nvPr/>
            </p:nvSpPr>
            <p:spPr bwMode="auto">
              <a:xfrm flipH="1">
                <a:off x="168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87877" name="Picture 10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7867" name="Group 91"/>
          <p:cNvGrpSpPr>
            <a:grpSpLocks/>
          </p:cNvGrpSpPr>
          <p:nvPr/>
        </p:nvGrpSpPr>
        <p:grpSpPr bwMode="auto">
          <a:xfrm>
            <a:off x="6997700" y="63500"/>
            <a:ext cx="2014538" cy="985838"/>
            <a:chOff x="4408" y="40"/>
            <a:chExt cx="1269" cy="621"/>
          </a:xfrm>
        </p:grpSpPr>
        <p:sp>
          <p:nvSpPr>
            <p:cNvPr id="587868" name="Line 92"/>
            <p:cNvSpPr>
              <a:spLocks noChangeShapeType="1"/>
            </p:cNvSpPr>
            <p:nvPr/>
          </p:nvSpPr>
          <p:spPr bwMode="auto">
            <a:xfrm>
              <a:off x="4836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69" name="Line 93"/>
            <p:cNvSpPr>
              <a:spLocks noChangeShapeType="1"/>
            </p:cNvSpPr>
            <p:nvPr/>
          </p:nvSpPr>
          <p:spPr bwMode="auto">
            <a:xfrm>
              <a:off x="5309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7870" name="Picture 9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0"/>
              <a:ext cx="96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871" name="Picture 9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92"/>
              <a:ext cx="126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7849" name="Picture 7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5108575"/>
            <a:ext cx="21494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850" name="Picture 7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5105400"/>
            <a:ext cx="21494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842" name="Picture 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7782" name="Line 6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83" name="Line 7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778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790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79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632325"/>
            <a:ext cx="2433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79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710113"/>
            <a:ext cx="569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79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706938"/>
            <a:ext cx="5127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79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633913"/>
            <a:ext cx="23764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05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8209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06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817813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09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82563"/>
            <a:ext cx="47180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7813" name="Rectangle 37"/>
          <p:cNvSpPr>
            <a:spLocks noChangeArrowheads="1"/>
          </p:cNvSpPr>
          <p:nvPr/>
        </p:nvSpPr>
        <p:spPr bwMode="auto">
          <a:xfrm>
            <a:off x="152400" y="4587875"/>
            <a:ext cx="3748088" cy="4841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7824" name="Group 48"/>
          <p:cNvGrpSpPr>
            <a:grpSpLocks/>
          </p:cNvGrpSpPr>
          <p:nvPr/>
        </p:nvGrpSpPr>
        <p:grpSpPr bwMode="auto">
          <a:xfrm>
            <a:off x="1447800" y="3962400"/>
            <a:ext cx="7007225" cy="358775"/>
            <a:chOff x="192" y="4094"/>
            <a:chExt cx="4414" cy="226"/>
          </a:xfrm>
        </p:grpSpPr>
        <p:pic>
          <p:nvPicPr>
            <p:cNvPr id="587825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4108"/>
              <a:ext cx="20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7826" name="Picture 5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4094"/>
              <a:ext cx="153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7827" name="Picture 5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108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7837" name="Line 61"/>
          <p:cNvSpPr>
            <a:spLocks noChangeShapeType="1"/>
          </p:cNvSpPr>
          <p:nvPr/>
        </p:nvSpPr>
        <p:spPr bwMode="auto">
          <a:xfrm flipV="1">
            <a:off x="785813" y="200025"/>
            <a:ext cx="7304087" cy="2595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39" name="Rectangle 6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38" name="Line 62"/>
          <p:cNvSpPr>
            <a:spLocks noChangeShapeType="1"/>
          </p:cNvSpPr>
          <p:nvPr/>
        </p:nvSpPr>
        <p:spPr bwMode="auto">
          <a:xfrm flipV="1">
            <a:off x="5821363" y="263525"/>
            <a:ext cx="2743200" cy="2532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7875" name="Picture 9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43200"/>
            <a:ext cx="30749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876" name="Picture 10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744788"/>
            <a:ext cx="303688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7815" name="Rectangle 39"/>
          <p:cNvSpPr>
            <a:spLocks noChangeArrowheads="1"/>
          </p:cNvSpPr>
          <p:nvPr/>
        </p:nvSpPr>
        <p:spPr bwMode="auto">
          <a:xfrm>
            <a:off x="401638" y="2705100"/>
            <a:ext cx="87122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16" name="Line 40"/>
          <p:cNvSpPr>
            <a:spLocks noChangeShapeType="1"/>
          </p:cNvSpPr>
          <p:nvPr/>
        </p:nvSpPr>
        <p:spPr bwMode="auto">
          <a:xfrm>
            <a:off x="5105400" y="2714625"/>
            <a:ext cx="0" cy="5111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19" name="Line 43"/>
          <p:cNvSpPr>
            <a:spLocks noChangeShapeType="1"/>
          </p:cNvSpPr>
          <p:nvPr/>
        </p:nvSpPr>
        <p:spPr bwMode="auto">
          <a:xfrm flipV="1">
            <a:off x="1717675" y="3070225"/>
            <a:ext cx="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20" name="Line 44"/>
          <p:cNvSpPr>
            <a:spLocks noChangeShapeType="1"/>
          </p:cNvSpPr>
          <p:nvPr/>
        </p:nvSpPr>
        <p:spPr bwMode="auto">
          <a:xfrm flipV="1">
            <a:off x="3298825" y="3070225"/>
            <a:ext cx="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21" name="Line 45"/>
          <p:cNvSpPr>
            <a:spLocks noChangeShapeType="1"/>
          </p:cNvSpPr>
          <p:nvPr/>
        </p:nvSpPr>
        <p:spPr bwMode="auto">
          <a:xfrm flipV="1">
            <a:off x="6754813" y="3070225"/>
            <a:ext cx="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22" name="Line 46"/>
          <p:cNvSpPr>
            <a:spLocks noChangeShapeType="1"/>
          </p:cNvSpPr>
          <p:nvPr/>
        </p:nvSpPr>
        <p:spPr bwMode="auto">
          <a:xfrm flipV="1">
            <a:off x="8280400" y="3070225"/>
            <a:ext cx="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14" name="Rectangle 38"/>
          <p:cNvSpPr>
            <a:spLocks noChangeArrowheads="1"/>
          </p:cNvSpPr>
          <p:nvPr/>
        </p:nvSpPr>
        <p:spPr bwMode="auto">
          <a:xfrm>
            <a:off x="5740400" y="4587875"/>
            <a:ext cx="3062288" cy="4841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84" name="Rectangle 10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58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58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58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58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7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7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58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58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13" grpId="0" animBg="1"/>
      <p:bldP spid="587813" grpId="1" animBg="1"/>
      <p:bldP spid="587837" grpId="0" animBg="1"/>
      <p:bldP spid="587838" grpId="0" animBg="1"/>
      <p:bldP spid="587815" grpId="0" animBg="1"/>
      <p:bldP spid="587816" grpId="0" animBg="1"/>
      <p:bldP spid="587819" grpId="0" animBg="1"/>
      <p:bldP spid="587820" grpId="0" animBg="1"/>
      <p:bldP spid="587821" grpId="0" animBg="1"/>
      <p:bldP spid="587822" grpId="0" animBg="1"/>
      <p:bldP spid="587814" grpId="0" animBg="1"/>
      <p:bldP spid="5878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8A0-9DB2-4B92-A550-6D3DBB1FDF8E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624778" name="Group 138"/>
          <p:cNvGrpSpPr>
            <a:grpSpLocks/>
          </p:cNvGrpSpPr>
          <p:nvPr/>
        </p:nvGrpSpPr>
        <p:grpSpPr bwMode="auto">
          <a:xfrm>
            <a:off x="995363" y="5867400"/>
            <a:ext cx="6289675" cy="774700"/>
            <a:chOff x="627" y="3696"/>
            <a:chExt cx="3962" cy="488"/>
          </a:xfrm>
        </p:grpSpPr>
        <p:pic>
          <p:nvPicPr>
            <p:cNvPr id="624779" name="Picture 13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696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780" name="Picture 14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3831"/>
              <a:ext cx="48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4781" name="Group 141"/>
            <p:cNvGrpSpPr>
              <a:grpSpLocks/>
            </p:cNvGrpSpPr>
            <p:nvPr/>
          </p:nvGrpSpPr>
          <p:grpSpPr bwMode="auto">
            <a:xfrm>
              <a:off x="627" y="3823"/>
              <a:ext cx="1182" cy="238"/>
              <a:chOff x="627" y="3823"/>
              <a:chExt cx="1182" cy="238"/>
            </a:xfrm>
          </p:grpSpPr>
          <p:pic>
            <p:nvPicPr>
              <p:cNvPr id="624782" name="Picture 142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1" y="3869"/>
                <a:ext cx="178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24783" name="Picture 143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" y="3823"/>
                <a:ext cx="91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24784" name="Picture 14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" y="3721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85" name="Picture 14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4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4649" name="Group 9"/>
          <p:cNvGrpSpPr>
            <a:grpSpLocks/>
          </p:cNvGrpSpPr>
          <p:nvPr/>
        </p:nvGrpSpPr>
        <p:grpSpPr bwMode="auto">
          <a:xfrm>
            <a:off x="228600" y="685800"/>
            <a:ext cx="8763000" cy="833438"/>
            <a:chOff x="144" y="432"/>
            <a:chExt cx="5520" cy="525"/>
          </a:xfrm>
        </p:grpSpPr>
        <p:pic>
          <p:nvPicPr>
            <p:cNvPr id="624650" name="Picture 1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4651" name="Group 11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624652" name="Picture 12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24653" name="AutoShape 13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24654" name="Picture 1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4761" name="Picture 1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375"/>
            <a:ext cx="255588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63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4756" name="Group 116"/>
          <p:cNvGrpSpPr>
            <a:grpSpLocks/>
          </p:cNvGrpSpPr>
          <p:nvPr/>
        </p:nvGrpSpPr>
        <p:grpSpPr bwMode="auto">
          <a:xfrm>
            <a:off x="1885950" y="2057400"/>
            <a:ext cx="1771650" cy="488950"/>
            <a:chOff x="1188" y="1296"/>
            <a:chExt cx="1116" cy="308"/>
          </a:xfrm>
        </p:grpSpPr>
        <p:pic>
          <p:nvPicPr>
            <p:cNvPr id="624757" name="Picture 11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468"/>
              <a:ext cx="11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4758" name="Group 118"/>
            <p:cNvGrpSpPr>
              <a:grpSpLocks/>
            </p:cNvGrpSpPr>
            <p:nvPr/>
          </p:nvGrpSpPr>
          <p:grpSpPr bwMode="auto">
            <a:xfrm>
              <a:off x="1664" y="1296"/>
              <a:ext cx="88" cy="48"/>
              <a:chOff x="1641" y="1296"/>
              <a:chExt cx="88" cy="48"/>
            </a:xfrm>
          </p:grpSpPr>
          <p:sp>
            <p:nvSpPr>
              <p:cNvPr id="624759" name="Line 119"/>
              <p:cNvSpPr>
                <a:spLocks noChangeShapeType="1"/>
              </p:cNvSpPr>
              <p:nvPr/>
            </p:nvSpPr>
            <p:spPr bwMode="auto">
              <a:xfrm>
                <a:off x="164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60" name="Line 120"/>
              <p:cNvSpPr>
                <a:spLocks noChangeShapeType="1"/>
              </p:cNvSpPr>
              <p:nvPr/>
            </p:nvSpPr>
            <p:spPr bwMode="auto">
              <a:xfrm flipH="1">
                <a:off x="168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24755" name="Picture 1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00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43200"/>
            <a:ext cx="30749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01" name="Picture 6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744788"/>
            <a:ext cx="303688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4644" name="Group 4"/>
          <p:cNvGrpSpPr>
            <a:grpSpLocks/>
          </p:cNvGrpSpPr>
          <p:nvPr/>
        </p:nvGrpSpPr>
        <p:grpSpPr bwMode="auto">
          <a:xfrm>
            <a:off x="6997700" y="63500"/>
            <a:ext cx="2014538" cy="985838"/>
            <a:chOff x="4408" y="40"/>
            <a:chExt cx="1269" cy="621"/>
          </a:xfrm>
        </p:grpSpPr>
        <p:sp>
          <p:nvSpPr>
            <p:cNvPr id="624645" name="Line 5"/>
            <p:cNvSpPr>
              <a:spLocks noChangeShapeType="1"/>
            </p:cNvSpPr>
            <p:nvPr/>
          </p:nvSpPr>
          <p:spPr bwMode="auto">
            <a:xfrm>
              <a:off x="4836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46" name="Line 6"/>
            <p:cNvSpPr>
              <a:spLocks noChangeShapeType="1"/>
            </p:cNvSpPr>
            <p:nvPr/>
          </p:nvSpPr>
          <p:spPr bwMode="auto">
            <a:xfrm>
              <a:off x="5309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4647" name="Picture 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0"/>
              <a:ext cx="96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648" name="Picture 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92"/>
              <a:ext cx="126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4662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64" name="Line 24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65" name="Line 25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666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7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5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8209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6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817813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7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82563"/>
            <a:ext cx="47180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80" name="Rectangle 4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740" name="Group 100"/>
          <p:cNvGrpSpPr>
            <a:grpSpLocks/>
          </p:cNvGrpSpPr>
          <p:nvPr/>
        </p:nvGrpSpPr>
        <p:grpSpPr bwMode="auto">
          <a:xfrm>
            <a:off x="209550" y="3762375"/>
            <a:ext cx="7454900" cy="438150"/>
            <a:chOff x="132" y="2370"/>
            <a:chExt cx="4696" cy="276"/>
          </a:xfrm>
        </p:grpSpPr>
        <p:pic>
          <p:nvPicPr>
            <p:cNvPr id="624725" name="Picture 8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2426"/>
              <a:ext cx="35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03" name="Picture 6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2426"/>
              <a:ext cx="35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12" name="Picture 7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248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14" name="Picture 7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2387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18" name="Picture 7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2382"/>
              <a:ext cx="360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20" name="Picture 8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" y="2410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24" name="Picture 8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" y="2370"/>
              <a:ext cx="8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4741" name="Group 101"/>
          <p:cNvGrpSpPr>
            <a:grpSpLocks/>
          </p:cNvGrpSpPr>
          <p:nvPr/>
        </p:nvGrpSpPr>
        <p:grpSpPr bwMode="auto">
          <a:xfrm>
            <a:off x="1323975" y="4191000"/>
            <a:ext cx="6340475" cy="446088"/>
            <a:chOff x="834" y="2640"/>
            <a:chExt cx="3994" cy="281"/>
          </a:xfrm>
        </p:grpSpPr>
        <p:pic>
          <p:nvPicPr>
            <p:cNvPr id="624708" name="Picture 6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" y="2674"/>
              <a:ext cx="32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11" name="Picture 7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274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15" name="Picture 7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2668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17" name="Picture 7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2657"/>
              <a:ext cx="360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22" name="Picture 8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" y="277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28" name="Picture 8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2674"/>
              <a:ext cx="34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29" name="Picture 8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" y="2640"/>
              <a:ext cx="79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4732" name="Rectangle 92"/>
          <p:cNvSpPr>
            <a:spLocks noChangeArrowheads="1"/>
          </p:cNvSpPr>
          <p:nvPr/>
        </p:nvSpPr>
        <p:spPr bwMode="auto">
          <a:xfrm>
            <a:off x="401638" y="2714625"/>
            <a:ext cx="3675062" cy="4937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3" name="Rectangle 93"/>
          <p:cNvSpPr>
            <a:spLocks noChangeArrowheads="1"/>
          </p:cNvSpPr>
          <p:nvPr/>
        </p:nvSpPr>
        <p:spPr bwMode="auto">
          <a:xfrm>
            <a:off x="5519738" y="2714625"/>
            <a:ext cx="3536950" cy="4937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735" name="Picture 9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3278188"/>
            <a:ext cx="49053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37" name="Picture 9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3276600"/>
            <a:ext cx="4714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39" name="Picture 9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110163"/>
            <a:ext cx="637698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4752" name="Group 112"/>
          <p:cNvGrpSpPr>
            <a:grpSpLocks/>
          </p:cNvGrpSpPr>
          <p:nvPr/>
        </p:nvGrpSpPr>
        <p:grpSpPr bwMode="auto">
          <a:xfrm>
            <a:off x="1928813" y="4648200"/>
            <a:ext cx="5697537" cy="452438"/>
            <a:chOff x="1215" y="2928"/>
            <a:chExt cx="3589" cy="285"/>
          </a:xfrm>
        </p:grpSpPr>
        <p:pic>
          <p:nvPicPr>
            <p:cNvPr id="624751" name="Picture 1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928"/>
              <a:ext cx="326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47" name="Picture 10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303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4749" name="Picture 10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24400"/>
            <a:ext cx="1603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753" name="Line 113"/>
          <p:cNvSpPr>
            <a:spLocks noChangeShapeType="1"/>
          </p:cNvSpPr>
          <p:nvPr/>
        </p:nvSpPr>
        <p:spPr bwMode="auto">
          <a:xfrm flipH="1">
            <a:off x="4648200" y="4876800"/>
            <a:ext cx="27432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4" name="Line 114"/>
          <p:cNvSpPr>
            <a:spLocks noChangeShapeType="1"/>
          </p:cNvSpPr>
          <p:nvPr/>
        </p:nvSpPr>
        <p:spPr bwMode="auto">
          <a:xfrm>
            <a:off x="7620000" y="4876800"/>
            <a:ext cx="3810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4765" name="Group 125"/>
          <p:cNvGrpSpPr>
            <a:grpSpLocks/>
          </p:cNvGrpSpPr>
          <p:nvPr/>
        </p:nvGrpSpPr>
        <p:grpSpPr bwMode="auto">
          <a:xfrm>
            <a:off x="7696200" y="3733800"/>
            <a:ext cx="1219200" cy="914400"/>
            <a:chOff x="4848" y="2352"/>
            <a:chExt cx="768" cy="576"/>
          </a:xfrm>
        </p:grpSpPr>
        <p:pic>
          <p:nvPicPr>
            <p:cNvPr id="624763" name="Picture 1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" y="2558"/>
              <a:ext cx="59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4764" name="AutoShape 124"/>
            <p:cNvSpPr>
              <a:spLocks/>
            </p:cNvSpPr>
            <p:nvPr/>
          </p:nvSpPr>
          <p:spPr bwMode="auto">
            <a:xfrm>
              <a:off x="4848" y="235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66" name="Rectangle 12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7" name="Line 127"/>
          <p:cNvSpPr>
            <a:spLocks noChangeShapeType="1"/>
          </p:cNvSpPr>
          <p:nvPr/>
        </p:nvSpPr>
        <p:spPr bwMode="auto">
          <a:xfrm flipH="1">
            <a:off x="4094163" y="1287463"/>
            <a:ext cx="3729037" cy="20288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68" name="Line 128"/>
          <p:cNvSpPr>
            <a:spLocks noChangeShapeType="1"/>
          </p:cNvSpPr>
          <p:nvPr/>
        </p:nvSpPr>
        <p:spPr bwMode="auto">
          <a:xfrm>
            <a:off x="8610600" y="1323975"/>
            <a:ext cx="304800" cy="1992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69" name="Line 129"/>
          <p:cNvSpPr>
            <a:spLocks noChangeShapeType="1"/>
          </p:cNvSpPr>
          <p:nvPr/>
        </p:nvSpPr>
        <p:spPr bwMode="auto">
          <a:xfrm>
            <a:off x="8153400" y="1371600"/>
            <a:ext cx="3048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2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2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4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4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4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4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62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62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2" grpId="0" animBg="1"/>
      <p:bldP spid="624732" grpId="1" animBg="1"/>
      <p:bldP spid="624733" grpId="0" animBg="1"/>
      <p:bldP spid="624733" grpId="1" animBg="1"/>
      <p:bldP spid="624753" grpId="0" animBg="1"/>
      <p:bldP spid="624754" grpId="0" animBg="1"/>
      <p:bldP spid="624767" grpId="0" animBg="1"/>
      <p:bldP spid="624767" grpId="1" animBg="1"/>
      <p:bldP spid="624768" grpId="0" animBg="1"/>
      <p:bldP spid="624768" grpId="1" animBg="1"/>
      <p:bldP spid="624769" grpId="0" animBg="1"/>
      <p:bldP spid="62476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CC69-BDB2-445C-9177-C76928E67705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625760" name="Group 96"/>
          <p:cNvGrpSpPr>
            <a:grpSpLocks/>
          </p:cNvGrpSpPr>
          <p:nvPr/>
        </p:nvGrpSpPr>
        <p:grpSpPr bwMode="auto">
          <a:xfrm>
            <a:off x="995363" y="5867400"/>
            <a:ext cx="6289675" cy="774700"/>
            <a:chOff x="627" y="3696"/>
            <a:chExt cx="3962" cy="488"/>
          </a:xfrm>
        </p:grpSpPr>
        <p:pic>
          <p:nvPicPr>
            <p:cNvPr id="625761" name="Picture 9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696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5762" name="Picture 9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3831"/>
              <a:ext cx="48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5763" name="Group 99"/>
            <p:cNvGrpSpPr>
              <a:grpSpLocks/>
            </p:cNvGrpSpPr>
            <p:nvPr/>
          </p:nvGrpSpPr>
          <p:grpSpPr bwMode="auto">
            <a:xfrm>
              <a:off x="627" y="3823"/>
              <a:ext cx="1182" cy="238"/>
              <a:chOff x="627" y="3823"/>
              <a:chExt cx="1182" cy="238"/>
            </a:xfrm>
          </p:grpSpPr>
          <p:pic>
            <p:nvPicPr>
              <p:cNvPr id="625764" name="Picture 100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1" y="3869"/>
                <a:ext cx="178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25765" name="Picture 101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" y="3823"/>
                <a:ext cx="91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25766" name="Picture 10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" y="3721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5767" name="Picture 10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4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5750" name="Picture 8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500438"/>
            <a:ext cx="1376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5673" name="Group 9"/>
          <p:cNvGrpSpPr>
            <a:grpSpLocks/>
          </p:cNvGrpSpPr>
          <p:nvPr/>
        </p:nvGrpSpPr>
        <p:grpSpPr bwMode="auto">
          <a:xfrm>
            <a:off x="228600" y="685800"/>
            <a:ext cx="8763000" cy="833438"/>
            <a:chOff x="144" y="432"/>
            <a:chExt cx="5520" cy="525"/>
          </a:xfrm>
        </p:grpSpPr>
        <p:pic>
          <p:nvPicPr>
            <p:cNvPr id="625674" name="Picture 1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5675" name="Group 11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625676" name="Picture 12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25677" name="AutoShape 13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25678" name="Picture 1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5745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375"/>
            <a:ext cx="255588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687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5740" name="Group 76"/>
          <p:cNvGrpSpPr>
            <a:grpSpLocks/>
          </p:cNvGrpSpPr>
          <p:nvPr/>
        </p:nvGrpSpPr>
        <p:grpSpPr bwMode="auto">
          <a:xfrm>
            <a:off x="1885950" y="2057400"/>
            <a:ext cx="1771650" cy="488950"/>
            <a:chOff x="1188" y="1296"/>
            <a:chExt cx="1116" cy="308"/>
          </a:xfrm>
        </p:grpSpPr>
        <p:pic>
          <p:nvPicPr>
            <p:cNvPr id="625741" name="Picture 7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468"/>
              <a:ext cx="11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5742" name="Group 78"/>
            <p:cNvGrpSpPr>
              <a:grpSpLocks/>
            </p:cNvGrpSpPr>
            <p:nvPr/>
          </p:nvGrpSpPr>
          <p:grpSpPr bwMode="auto">
            <a:xfrm>
              <a:off x="1664" y="1296"/>
              <a:ext cx="88" cy="48"/>
              <a:chOff x="1641" y="1296"/>
              <a:chExt cx="88" cy="48"/>
            </a:xfrm>
          </p:grpSpPr>
          <p:sp>
            <p:nvSpPr>
              <p:cNvPr id="625743" name="Line 79"/>
              <p:cNvSpPr>
                <a:spLocks noChangeShapeType="1"/>
              </p:cNvSpPr>
              <p:nvPr/>
            </p:nvSpPr>
            <p:spPr bwMode="auto">
              <a:xfrm>
                <a:off x="164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4" name="Line 80"/>
              <p:cNvSpPr>
                <a:spLocks noChangeShapeType="1"/>
              </p:cNvSpPr>
              <p:nvPr/>
            </p:nvSpPr>
            <p:spPr bwMode="auto">
              <a:xfrm flipH="1">
                <a:off x="168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25739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666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43200"/>
            <a:ext cx="30749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667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744788"/>
            <a:ext cx="303688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5668" name="Group 4"/>
          <p:cNvGrpSpPr>
            <a:grpSpLocks/>
          </p:cNvGrpSpPr>
          <p:nvPr/>
        </p:nvGrpSpPr>
        <p:grpSpPr bwMode="auto">
          <a:xfrm>
            <a:off x="6997700" y="63500"/>
            <a:ext cx="2014538" cy="985838"/>
            <a:chOff x="4408" y="40"/>
            <a:chExt cx="1269" cy="621"/>
          </a:xfrm>
        </p:grpSpPr>
        <p:sp>
          <p:nvSpPr>
            <p:cNvPr id="625669" name="Line 5"/>
            <p:cNvSpPr>
              <a:spLocks noChangeShapeType="1"/>
            </p:cNvSpPr>
            <p:nvPr/>
          </p:nvSpPr>
          <p:spPr bwMode="auto">
            <a:xfrm>
              <a:off x="4836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670" name="Line 6"/>
            <p:cNvSpPr>
              <a:spLocks noChangeShapeType="1"/>
            </p:cNvSpPr>
            <p:nvPr/>
          </p:nvSpPr>
          <p:spPr bwMode="auto">
            <a:xfrm>
              <a:off x="5309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5671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0"/>
              <a:ext cx="96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5672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92"/>
              <a:ext cx="126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5686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5688" name="Line 24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89" name="Line 25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5690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91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9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8209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93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817813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94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82563"/>
            <a:ext cx="47180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5695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749" name="Picture 8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429000"/>
            <a:ext cx="51117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717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110163"/>
            <a:ext cx="637698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721" name="Picture 5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191125"/>
            <a:ext cx="1603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729" name="Picture 6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038600"/>
            <a:ext cx="54133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5733" name="Rectangle 69"/>
          <p:cNvSpPr>
            <a:spLocks noChangeArrowheads="1"/>
          </p:cNvSpPr>
          <p:nvPr/>
        </p:nvSpPr>
        <p:spPr bwMode="auto">
          <a:xfrm>
            <a:off x="4779963" y="3473450"/>
            <a:ext cx="304800" cy="274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734" name="Rectangle 70"/>
          <p:cNvSpPr>
            <a:spLocks noChangeArrowheads="1"/>
          </p:cNvSpPr>
          <p:nvPr/>
        </p:nvSpPr>
        <p:spPr bwMode="auto">
          <a:xfrm>
            <a:off x="6937375" y="4076700"/>
            <a:ext cx="311150" cy="274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735" name="Picture 7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24400"/>
            <a:ext cx="1603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5736" name="Line 72"/>
          <p:cNvSpPr>
            <a:spLocks noChangeShapeType="1"/>
          </p:cNvSpPr>
          <p:nvPr/>
        </p:nvSpPr>
        <p:spPr bwMode="auto">
          <a:xfrm flipV="1">
            <a:off x="1066800" y="3783013"/>
            <a:ext cx="152400" cy="13890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37" name="Line 73"/>
          <p:cNvSpPr>
            <a:spLocks noChangeShapeType="1"/>
          </p:cNvSpPr>
          <p:nvPr/>
        </p:nvSpPr>
        <p:spPr bwMode="auto">
          <a:xfrm flipH="1" flipV="1">
            <a:off x="3500438" y="3775075"/>
            <a:ext cx="55562" cy="1389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38" name="Line 74"/>
          <p:cNvSpPr>
            <a:spLocks noChangeShapeType="1"/>
          </p:cNvSpPr>
          <p:nvPr/>
        </p:nvSpPr>
        <p:spPr bwMode="auto">
          <a:xfrm flipH="1" flipV="1">
            <a:off x="6142038" y="3733800"/>
            <a:ext cx="990600" cy="1517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46" name="Rectangle 8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747" name="Line 83"/>
          <p:cNvSpPr>
            <a:spLocks noChangeShapeType="1"/>
          </p:cNvSpPr>
          <p:nvPr/>
        </p:nvSpPr>
        <p:spPr bwMode="auto">
          <a:xfrm flipH="1">
            <a:off x="501650" y="1406525"/>
            <a:ext cx="6827838" cy="1865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51" name="Line 87"/>
          <p:cNvSpPr>
            <a:spLocks noChangeShapeType="1"/>
          </p:cNvSpPr>
          <p:nvPr/>
        </p:nvSpPr>
        <p:spPr bwMode="auto">
          <a:xfrm>
            <a:off x="511175" y="3276600"/>
            <a:ext cx="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59259E-6 L 5.27778E-6 0.06667 " pathEditMode="relative" ptsTypes="AA">
                                      <p:cBhvr>
                                        <p:cTn id="6" dur="500" fill="hold"/>
                                        <p:tgtEl>
                                          <p:spTgt spid="625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2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62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62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62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733" grpId="0" animBg="1"/>
      <p:bldP spid="625734" grpId="0" animBg="1"/>
      <p:bldP spid="625736" grpId="0" animBg="1"/>
      <p:bldP spid="625736" grpId="1" animBg="1"/>
      <p:bldP spid="625737" grpId="0" animBg="1"/>
      <p:bldP spid="625737" grpId="1" animBg="1"/>
      <p:bldP spid="625738" grpId="0" animBg="1"/>
      <p:bldP spid="625738" grpId="1" animBg="1"/>
      <p:bldP spid="625747" grpId="0" animBg="1"/>
      <p:bldP spid="625747" grpId="1" animBg="1"/>
      <p:bldP spid="625751" grpId="0" animBg="1"/>
      <p:bldP spid="6257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A42-0ACD-40DD-89B3-22C991C01853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626755" name="Group 67"/>
          <p:cNvGrpSpPr>
            <a:grpSpLocks/>
          </p:cNvGrpSpPr>
          <p:nvPr/>
        </p:nvGrpSpPr>
        <p:grpSpPr bwMode="auto">
          <a:xfrm>
            <a:off x="995363" y="5867400"/>
            <a:ext cx="6289675" cy="774700"/>
            <a:chOff x="627" y="3696"/>
            <a:chExt cx="3962" cy="488"/>
          </a:xfrm>
        </p:grpSpPr>
        <p:pic>
          <p:nvPicPr>
            <p:cNvPr id="626756" name="Picture 6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696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6757" name="Picture 6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3831"/>
              <a:ext cx="48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6758" name="Group 70"/>
            <p:cNvGrpSpPr>
              <a:grpSpLocks/>
            </p:cNvGrpSpPr>
            <p:nvPr/>
          </p:nvGrpSpPr>
          <p:grpSpPr bwMode="auto">
            <a:xfrm>
              <a:off x="627" y="3823"/>
              <a:ext cx="1182" cy="238"/>
              <a:chOff x="627" y="3823"/>
              <a:chExt cx="1182" cy="238"/>
            </a:xfrm>
          </p:grpSpPr>
          <p:pic>
            <p:nvPicPr>
              <p:cNvPr id="626759" name="Picture 71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1" y="3869"/>
                <a:ext cx="178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26760" name="Picture 72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" y="3823"/>
                <a:ext cx="91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26761" name="Picture 7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" y="3721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62" name="Picture 7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4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6697" name="Group 9"/>
          <p:cNvGrpSpPr>
            <a:grpSpLocks/>
          </p:cNvGrpSpPr>
          <p:nvPr/>
        </p:nvGrpSpPr>
        <p:grpSpPr bwMode="auto">
          <a:xfrm>
            <a:off x="228600" y="685800"/>
            <a:ext cx="8763000" cy="833438"/>
            <a:chOff x="144" y="432"/>
            <a:chExt cx="5520" cy="525"/>
          </a:xfrm>
        </p:grpSpPr>
        <p:pic>
          <p:nvPicPr>
            <p:cNvPr id="626698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6699" name="Group 11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626700" name="Picture 12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26701" name="AutoShape 13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26702" name="Picture 1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6745" name="Picture 5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375"/>
            <a:ext cx="255588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11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6740" name="Group 52"/>
          <p:cNvGrpSpPr>
            <a:grpSpLocks/>
          </p:cNvGrpSpPr>
          <p:nvPr/>
        </p:nvGrpSpPr>
        <p:grpSpPr bwMode="auto">
          <a:xfrm>
            <a:off x="1885950" y="2057400"/>
            <a:ext cx="1771650" cy="488950"/>
            <a:chOff x="1188" y="1296"/>
            <a:chExt cx="1116" cy="308"/>
          </a:xfrm>
        </p:grpSpPr>
        <p:pic>
          <p:nvPicPr>
            <p:cNvPr id="626741" name="Picture 5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468"/>
              <a:ext cx="11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6742" name="Group 54"/>
            <p:cNvGrpSpPr>
              <a:grpSpLocks/>
            </p:cNvGrpSpPr>
            <p:nvPr/>
          </p:nvGrpSpPr>
          <p:grpSpPr bwMode="auto">
            <a:xfrm>
              <a:off x="1664" y="1296"/>
              <a:ext cx="88" cy="48"/>
              <a:chOff x="1641" y="1296"/>
              <a:chExt cx="88" cy="48"/>
            </a:xfrm>
          </p:grpSpPr>
          <p:sp>
            <p:nvSpPr>
              <p:cNvPr id="626743" name="Line 55"/>
              <p:cNvSpPr>
                <a:spLocks noChangeShapeType="1"/>
              </p:cNvSpPr>
              <p:nvPr/>
            </p:nvSpPr>
            <p:spPr bwMode="auto">
              <a:xfrm>
                <a:off x="164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44" name="Line 56"/>
              <p:cNvSpPr>
                <a:spLocks noChangeShapeType="1"/>
              </p:cNvSpPr>
              <p:nvPr/>
            </p:nvSpPr>
            <p:spPr bwMode="auto">
              <a:xfrm flipH="1">
                <a:off x="168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26739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690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43200"/>
            <a:ext cx="30749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69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744788"/>
            <a:ext cx="303688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6692" name="Group 4"/>
          <p:cNvGrpSpPr>
            <a:grpSpLocks/>
          </p:cNvGrpSpPr>
          <p:nvPr/>
        </p:nvGrpSpPr>
        <p:grpSpPr bwMode="auto">
          <a:xfrm>
            <a:off x="6997700" y="63500"/>
            <a:ext cx="2014538" cy="985838"/>
            <a:chOff x="4408" y="40"/>
            <a:chExt cx="1269" cy="621"/>
          </a:xfrm>
        </p:grpSpPr>
        <p:sp>
          <p:nvSpPr>
            <p:cNvPr id="626693" name="Line 5"/>
            <p:cNvSpPr>
              <a:spLocks noChangeShapeType="1"/>
            </p:cNvSpPr>
            <p:nvPr/>
          </p:nvSpPr>
          <p:spPr bwMode="auto">
            <a:xfrm>
              <a:off x="4836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694" name="Line 6"/>
            <p:cNvSpPr>
              <a:spLocks noChangeShapeType="1"/>
            </p:cNvSpPr>
            <p:nvPr/>
          </p:nvSpPr>
          <p:spPr bwMode="auto">
            <a:xfrm>
              <a:off x="5309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6695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0"/>
              <a:ext cx="96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696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92"/>
              <a:ext cx="126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6710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6712" name="Line 24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13" name="Line 25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6714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715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716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8209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717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817813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718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82563"/>
            <a:ext cx="47180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6719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6721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110163"/>
            <a:ext cx="637698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23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191125"/>
            <a:ext cx="1603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24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4038600"/>
            <a:ext cx="54133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29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03688"/>
            <a:ext cx="1376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6738" name="Group 50"/>
          <p:cNvGrpSpPr>
            <a:grpSpLocks/>
          </p:cNvGrpSpPr>
          <p:nvPr/>
        </p:nvGrpSpPr>
        <p:grpSpPr bwMode="auto">
          <a:xfrm>
            <a:off x="2535238" y="3563938"/>
            <a:ext cx="4257675" cy="604837"/>
            <a:chOff x="1597" y="2245"/>
            <a:chExt cx="2682" cy="381"/>
          </a:xfrm>
        </p:grpSpPr>
        <p:sp>
          <p:nvSpPr>
            <p:cNvPr id="626725" name="AutoShape 37"/>
            <p:cNvSpPr>
              <a:spLocks/>
            </p:cNvSpPr>
            <p:nvPr/>
          </p:nvSpPr>
          <p:spPr bwMode="auto">
            <a:xfrm rot="5400000" flipV="1">
              <a:off x="2095" y="1984"/>
              <a:ext cx="144" cy="1140"/>
            </a:xfrm>
            <a:prstGeom prst="leftBrace">
              <a:avLst>
                <a:gd name="adj1" fmla="val 65972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26" name="AutoShape 38"/>
            <p:cNvSpPr>
              <a:spLocks/>
            </p:cNvSpPr>
            <p:nvPr/>
          </p:nvSpPr>
          <p:spPr bwMode="auto">
            <a:xfrm rot="5400000" flipV="1">
              <a:off x="3631" y="1944"/>
              <a:ext cx="144" cy="1152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6732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" y="226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34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2245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6728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500438"/>
            <a:ext cx="1376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36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103688"/>
            <a:ext cx="1414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6746" name="Rectangle 5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85185E-6 L -6.38889E-6 0.08889 " pathEditMode="relative" ptsTypes="AA">
                                      <p:cBhvr>
                                        <p:cTn id="6" dur="500" fill="hold"/>
                                        <p:tgtEl>
                                          <p:spTgt spid="626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2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2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6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6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2792-8BC6-4C1F-9A2E-84747758E091}" type="slidenum">
              <a:rPr lang="en-US"/>
              <a:pPr/>
              <a:t>2</a:t>
            </a:fld>
            <a:endParaRPr lang="en-US"/>
          </a:p>
        </p:txBody>
      </p:sp>
      <p:pic>
        <p:nvPicPr>
          <p:cNvPr id="580683" name="Picture 7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47813"/>
            <a:ext cx="183038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0629" name="Group 21"/>
          <p:cNvGrpSpPr>
            <a:grpSpLocks/>
          </p:cNvGrpSpPr>
          <p:nvPr/>
        </p:nvGrpSpPr>
        <p:grpSpPr bwMode="auto">
          <a:xfrm>
            <a:off x="5029200" y="76200"/>
            <a:ext cx="4038600" cy="457200"/>
            <a:chOff x="3168" y="48"/>
            <a:chExt cx="2544" cy="288"/>
          </a:xfrm>
        </p:grpSpPr>
        <p:pic>
          <p:nvPicPr>
            <p:cNvPr id="580630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48"/>
              <a:ext cx="172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31" name="Picture 2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3"/>
              <a:ext cx="251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0649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284538"/>
            <a:ext cx="3660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0691" name="Group 83"/>
          <p:cNvGrpSpPr>
            <a:grpSpLocks/>
          </p:cNvGrpSpPr>
          <p:nvPr/>
        </p:nvGrpSpPr>
        <p:grpSpPr bwMode="auto">
          <a:xfrm>
            <a:off x="4049713" y="3276600"/>
            <a:ext cx="4567237" cy="1536700"/>
            <a:chOff x="2551" y="2064"/>
            <a:chExt cx="2877" cy="968"/>
          </a:xfrm>
        </p:grpSpPr>
        <p:pic>
          <p:nvPicPr>
            <p:cNvPr id="580646" name="Picture 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" y="2818"/>
              <a:ext cx="22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51" name="Picture 4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" y="2317"/>
              <a:ext cx="272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52" name="Picture 4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" y="2064"/>
              <a:ext cx="287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89" name="Picture 8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536"/>
              <a:ext cx="1795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0695" name="Group 87"/>
          <p:cNvGrpSpPr>
            <a:grpSpLocks/>
          </p:cNvGrpSpPr>
          <p:nvPr/>
        </p:nvGrpSpPr>
        <p:grpSpPr bwMode="auto">
          <a:xfrm>
            <a:off x="1574800" y="4857750"/>
            <a:ext cx="5421313" cy="347663"/>
            <a:chOff x="992" y="3060"/>
            <a:chExt cx="3415" cy="219"/>
          </a:xfrm>
        </p:grpSpPr>
        <p:pic>
          <p:nvPicPr>
            <p:cNvPr id="580648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" y="3072"/>
              <a:ext cx="57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50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" y="3077"/>
              <a:ext cx="19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93" name="Picture 8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" y="3060"/>
              <a:ext cx="7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0698" name="Group 90"/>
          <p:cNvGrpSpPr>
            <a:grpSpLocks/>
          </p:cNvGrpSpPr>
          <p:nvPr/>
        </p:nvGrpSpPr>
        <p:grpSpPr bwMode="auto">
          <a:xfrm>
            <a:off x="71438" y="3933825"/>
            <a:ext cx="3046412" cy="1244600"/>
            <a:chOff x="42" y="2478"/>
            <a:chExt cx="1919" cy="784"/>
          </a:xfrm>
        </p:grpSpPr>
        <p:pic>
          <p:nvPicPr>
            <p:cNvPr id="580658" name="Picture 5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" y="2478"/>
              <a:ext cx="177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59" name="Picture 5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" y="2690"/>
              <a:ext cx="15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96" name="Picture 8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3024"/>
              <a:ext cx="89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0701" name="Group 93"/>
          <p:cNvGrpSpPr>
            <a:grpSpLocks/>
          </p:cNvGrpSpPr>
          <p:nvPr/>
        </p:nvGrpSpPr>
        <p:grpSpPr bwMode="auto">
          <a:xfrm>
            <a:off x="720725" y="5240338"/>
            <a:ext cx="6243638" cy="814387"/>
            <a:chOff x="451" y="3301"/>
            <a:chExt cx="3933" cy="513"/>
          </a:xfrm>
        </p:grpSpPr>
        <p:pic>
          <p:nvPicPr>
            <p:cNvPr id="580647" name="Picture 3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" y="3612"/>
              <a:ext cx="36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99" name="Picture 9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" y="3301"/>
              <a:ext cx="133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0692" name="Picture 8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82296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706" name="Picture 9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628" name="Rectangle 20"/>
          <p:cNvSpPr>
            <a:spLocks noChangeArrowheads="1"/>
          </p:cNvSpPr>
          <p:nvPr/>
        </p:nvSpPr>
        <p:spPr bwMode="auto">
          <a:xfrm>
            <a:off x="712788" y="5300663"/>
            <a:ext cx="347662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36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0684" name="Picture 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5113"/>
            <a:ext cx="43227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634" name="Line 26"/>
          <p:cNvSpPr>
            <a:spLocks noChangeShapeType="1"/>
          </p:cNvSpPr>
          <p:nvPr/>
        </p:nvSpPr>
        <p:spPr bwMode="auto">
          <a:xfrm flipV="1">
            <a:off x="2590800" y="1447800"/>
            <a:ext cx="1828800" cy="3429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35" name="Line 27"/>
          <p:cNvSpPr>
            <a:spLocks noChangeShapeType="1"/>
          </p:cNvSpPr>
          <p:nvPr/>
        </p:nvSpPr>
        <p:spPr bwMode="auto">
          <a:xfrm flipV="1">
            <a:off x="6858000" y="1371600"/>
            <a:ext cx="914400" cy="2667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67" name="Rectangle 59"/>
          <p:cNvSpPr>
            <a:spLocks noChangeArrowheads="1"/>
          </p:cNvSpPr>
          <p:nvPr/>
        </p:nvSpPr>
        <p:spPr bwMode="auto">
          <a:xfrm>
            <a:off x="1589088" y="5218113"/>
            <a:ext cx="923925" cy="411162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68" name="Line 60"/>
          <p:cNvSpPr>
            <a:spLocks noChangeShapeType="1"/>
          </p:cNvSpPr>
          <p:nvPr/>
        </p:nvSpPr>
        <p:spPr bwMode="auto">
          <a:xfrm flipV="1">
            <a:off x="2051050" y="1946275"/>
            <a:ext cx="2120900" cy="32639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69" name="Rectangle 61"/>
          <p:cNvSpPr>
            <a:spLocks noChangeArrowheads="1"/>
          </p:cNvSpPr>
          <p:nvPr/>
        </p:nvSpPr>
        <p:spPr bwMode="auto">
          <a:xfrm>
            <a:off x="4170363" y="1508125"/>
            <a:ext cx="914400" cy="42068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70" name="Line 62"/>
          <p:cNvSpPr>
            <a:spLocks noChangeShapeType="1"/>
          </p:cNvSpPr>
          <p:nvPr/>
        </p:nvSpPr>
        <p:spPr bwMode="auto">
          <a:xfrm flipV="1">
            <a:off x="2046288" y="1863725"/>
            <a:ext cx="3867150" cy="2065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71" name="Line 63"/>
          <p:cNvSpPr>
            <a:spLocks noChangeShapeType="1"/>
          </p:cNvSpPr>
          <p:nvPr/>
        </p:nvSpPr>
        <p:spPr bwMode="auto">
          <a:xfrm flipV="1">
            <a:off x="2038350" y="1763713"/>
            <a:ext cx="4667250" cy="2514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674" name="Picture 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73025"/>
            <a:ext cx="47180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79" name="Line 71"/>
          <p:cNvSpPr>
            <a:spLocks noChangeShapeType="1"/>
          </p:cNvSpPr>
          <p:nvPr/>
        </p:nvSpPr>
        <p:spPr bwMode="auto">
          <a:xfrm flipH="1">
            <a:off x="2667000" y="533400"/>
            <a:ext cx="3657600" cy="4343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0688" name="Group 80"/>
          <p:cNvGrpSpPr>
            <a:grpSpLocks/>
          </p:cNvGrpSpPr>
          <p:nvPr/>
        </p:nvGrpSpPr>
        <p:grpSpPr bwMode="auto">
          <a:xfrm>
            <a:off x="1600200" y="850900"/>
            <a:ext cx="1901825" cy="366713"/>
            <a:chOff x="1104" y="536"/>
            <a:chExt cx="1198" cy="231"/>
          </a:xfrm>
        </p:grpSpPr>
        <p:pic>
          <p:nvPicPr>
            <p:cNvPr id="580686" name="Picture 7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536"/>
              <a:ext cx="11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0687" name="AutoShape 79"/>
            <p:cNvSpPr>
              <a:spLocks/>
            </p:cNvSpPr>
            <p:nvPr/>
          </p:nvSpPr>
          <p:spPr bwMode="auto">
            <a:xfrm rot="16200000">
              <a:off x="1631" y="96"/>
              <a:ext cx="144" cy="1198"/>
            </a:xfrm>
            <a:prstGeom prst="leftBrace">
              <a:avLst>
                <a:gd name="adj1" fmla="val 69329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80703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375"/>
            <a:ext cx="255588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704" name="Line 96"/>
          <p:cNvSpPr>
            <a:spLocks noChangeShapeType="1"/>
          </p:cNvSpPr>
          <p:nvPr/>
        </p:nvSpPr>
        <p:spPr bwMode="auto">
          <a:xfrm flipH="1" flipV="1">
            <a:off x="4232275" y="1187450"/>
            <a:ext cx="1425575" cy="36655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705" name="Rectangle 9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8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0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0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0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0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0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0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8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58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58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0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0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0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0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580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58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8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58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28" grpId="0" animBg="1"/>
      <p:bldP spid="580628" grpId="1" animBg="1"/>
      <p:bldP spid="580628" grpId="2" animBg="1"/>
      <p:bldP spid="580634" grpId="0" animBg="1"/>
      <p:bldP spid="580634" grpId="1" animBg="1"/>
      <p:bldP spid="580635" grpId="0" animBg="1"/>
      <p:bldP spid="580635" grpId="1" animBg="1"/>
      <p:bldP spid="580667" grpId="0" animBg="1"/>
      <p:bldP spid="580667" grpId="1" animBg="1"/>
      <p:bldP spid="580668" grpId="0" animBg="1"/>
      <p:bldP spid="580668" grpId="1" animBg="1"/>
      <p:bldP spid="580669" grpId="0" animBg="1"/>
      <p:bldP spid="580669" grpId="1" animBg="1"/>
      <p:bldP spid="580670" grpId="0" animBg="1"/>
      <p:bldP spid="580671" grpId="0" animBg="1"/>
      <p:bldP spid="580679" grpId="0" animBg="1"/>
      <p:bldP spid="580679" grpId="1" animBg="1"/>
      <p:bldP spid="580704" grpId="0" animBg="1"/>
      <p:bldP spid="58070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74C0-7533-4221-8682-BC1097164F6A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627824" name="Group 112"/>
          <p:cNvGrpSpPr>
            <a:grpSpLocks/>
          </p:cNvGrpSpPr>
          <p:nvPr/>
        </p:nvGrpSpPr>
        <p:grpSpPr bwMode="auto">
          <a:xfrm>
            <a:off x="995363" y="5867400"/>
            <a:ext cx="6289675" cy="774700"/>
            <a:chOff x="627" y="3696"/>
            <a:chExt cx="3962" cy="488"/>
          </a:xfrm>
        </p:grpSpPr>
        <p:pic>
          <p:nvPicPr>
            <p:cNvPr id="627825" name="Picture 11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696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7826" name="Picture 11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3831"/>
              <a:ext cx="48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7827" name="Group 115"/>
            <p:cNvGrpSpPr>
              <a:grpSpLocks/>
            </p:cNvGrpSpPr>
            <p:nvPr/>
          </p:nvGrpSpPr>
          <p:grpSpPr bwMode="auto">
            <a:xfrm>
              <a:off x="627" y="3823"/>
              <a:ext cx="1182" cy="238"/>
              <a:chOff x="627" y="3823"/>
              <a:chExt cx="1182" cy="238"/>
            </a:xfrm>
          </p:grpSpPr>
          <p:pic>
            <p:nvPicPr>
              <p:cNvPr id="627828" name="Picture 116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1" y="3869"/>
                <a:ext cx="178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27829" name="Picture 117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" y="3823"/>
                <a:ext cx="91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27830" name="Picture 11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" y="3721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7831" name="Picture 11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4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7803" name="Picture 9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110163"/>
            <a:ext cx="194151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7721" name="Group 9"/>
          <p:cNvGrpSpPr>
            <a:grpSpLocks/>
          </p:cNvGrpSpPr>
          <p:nvPr/>
        </p:nvGrpSpPr>
        <p:grpSpPr bwMode="auto">
          <a:xfrm>
            <a:off x="228600" y="685800"/>
            <a:ext cx="8763000" cy="833438"/>
            <a:chOff x="144" y="432"/>
            <a:chExt cx="5520" cy="525"/>
          </a:xfrm>
        </p:grpSpPr>
        <p:pic>
          <p:nvPicPr>
            <p:cNvPr id="627722" name="Picture 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7723" name="Group 11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627724" name="Picture 12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27725" name="AutoShape 13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27726" name="Picture 1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7785" name="Picture 7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375"/>
            <a:ext cx="255588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79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1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43200"/>
            <a:ext cx="30749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1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744788"/>
            <a:ext cx="303688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7716" name="Group 4"/>
          <p:cNvGrpSpPr>
            <a:grpSpLocks/>
          </p:cNvGrpSpPr>
          <p:nvPr/>
        </p:nvGrpSpPr>
        <p:grpSpPr bwMode="auto">
          <a:xfrm>
            <a:off x="6997700" y="63500"/>
            <a:ext cx="2014538" cy="985838"/>
            <a:chOff x="4408" y="40"/>
            <a:chExt cx="1269" cy="621"/>
          </a:xfrm>
        </p:grpSpPr>
        <p:sp>
          <p:nvSpPr>
            <p:cNvPr id="627717" name="Line 5"/>
            <p:cNvSpPr>
              <a:spLocks noChangeShapeType="1"/>
            </p:cNvSpPr>
            <p:nvPr/>
          </p:nvSpPr>
          <p:spPr bwMode="auto">
            <a:xfrm>
              <a:off x="4836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18" name="Line 6"/>
            <p:cNvSpPr>
              <a:spLocks noChangeShapeType="1"/>
            </p:cNvSpPr>
            <p:nvPr/>
          </p:nvSpPr>
          <p:spPr bwMode="auto">
            <a:xfrm>
              <a:off x="5309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7719" name="Picture 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0"/>
              <a:ext cx="96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7720" name="Picture 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92"/>
              <a:ext cx="126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773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3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36" name="Line 24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37" name="Line 25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773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3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40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8209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41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817813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42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82563"/>
            <a:ext cx="47180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7743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7746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4038600"/>
            <a:ext cx="54133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47" name="AutoShape 35"/>
          <p:cNvSpPr>
            <a:spLocks/>
          </p:cNvSpPr>
          <p:nvPr/>
        </p:nvSpPr>
        <p:spPr bwMode="auto">
          <a:xfrm rot="5400000" flipV="1">
            <a:off x="3325813" y="3149600"/>
            <a:ext cx="228600" cy="1809750"/>
          </a:xfrm>
          <a:prstGeom prst="leftBrace">
            <a:avLst>
              <a:gd name="adj1" fmla="val 65972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48" name="AutoShape 36"/>
          <p:cNvSpPr>
            <a:spLocks/>
          </p:cNvSpPr>
          <p:nvPr/>
        </p:nvSpPr>
        <p:spPr bwMode="auto">
          <a:xfrm rot="5400000" flipV="1">
            <a:off x="5764213" y="3086100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7750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03688"/>
            <a:ext cx="1376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51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600450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52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563938"/>
            <a:ext cx="188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53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103688"/>
            <a:ext cx="1414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801" name="Picture 8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5110163"/>
            <a:ext cx="19986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57" name="Picture 4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572000"/>
            <a:ext cx="29416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67" name="Picture 5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91125"/>
            <a:ext cx="1357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68" name="Line 56"/>
          <p:cNvSpPr>
            <a:spLocks noChangeShapeType="1"/>
          </p:cNvSpPr>
          <p:nvPr/>
        </p:nvSpPr>
        <p:spPr bwMode="auto">
          <a:xfrm>
            <a:off x="1066800" y="4419600"/>
            <a:ext cx="3048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7780" name="Group 68"/>
          <p:cNvGrpSpPr>
            <a:grpSpLocks/>
          </p:cNvGrpSpPr>
          <p:nvPr/>
        </p:nvGrpSpPr>
        <p:grpSpPr bwMode="auto">
          <a:xfrm>
            <a:off x="1885950" y="2057400"/>
            <a:ext cx="1771650" cy="488950"/>
            <a:chOff x="1188" y="1296"/>
            <a:chExt cx="1116" cy="308"/>
          </a:xfrm>
        </p:grpSpPr>
        <p:pic>
          <p:nvPicPr>
            <p:cNvPr id="627774" name="Picture 6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468"/>
              <a:ext cx="11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7775" name="Group 63"/>
            <p:cNvGrpSpPr>
              <a:grpSpLocks/>
            </p:cNvGrpSpPr>
            <p:nvPr/>
          </p:nvGrpSpPr>
          <p:grpSpPr bwMode="auto">
            <a:xfrm>
              <a:off x="1664" y="1296"/>
              <a:ext cx="88" cy="48"/>
              <a:chOff x="1641" y="1296"/>
              <a:chExt cx="88" cy="48"/>
            </a:xfrm>
          </p:grpSpPr>
          <p:sp>
            <p:nvSpPr>
              <p:cNvPr id="627776" name="Line 64"/>
              <p:cNvSpPr>
                <a:spLocks noChangeShapeType="1"/>
              </p:cNvSpPr>
              <p:nvPr/>
            </p:nvSpPr>
            <p:spPr bwMode="auto">
              <a:xfrm>
                <a:off x="164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77" name="Line 65"/>
              <p:cNvSpPr>
                <a:spLocks noChangeShapeType="1"/>
              </p:cNvSpPr>
              <p:nvPr/>
            </p:nvSpPr>
            <p:spPr bwMode="auto">
              <a:xfrm flipH="1">
                <a:off x="1681" y="1296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27782" name="Line 70"/>
          <p:cNvSpPr>
            <a:spLocks noChangeShapeType="1"/>
          </p:cNvSpPr>
          <p:nvPr/>
        </p:nvSpPr>
        <p:spPr bwMode="auto">
          <a:xfrm flipV="1">
            <a:off x="2420938" y="1571625"/>
            <a:ext cx="4419600" cy="36290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7822" name="Picture 11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105525"/>
            <a:ext cx="7540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7805" name="Group 93"/>
          <p:cNvGrpSpPr>
            <a:grpSpLocks/>
          </p:cNvGrpSpPr>
          <p:nvPr/>
        </p:nvGrpSpPr>
        <p:grpSpPr bwMode="auto">
          <a:xfrm>
            <a:off x="6854825" y="1022350"/>
            <a:ext cx="2047875" cy="1427163"/>
            <a:chOff x="4318" y="644"/>
            <a:chExt cx="1290" cy="899"/>
          </a:xfrm>
        </p:grpSpPr>
        <p:sp>
          <p:nvSpPr>
            <p:cNvPr id="627789" name="Rectangle 77"/>
            <p:cNvSpPr>
              <a:spLocks noChangeArrowheads="1"/>
            </p:cNvSpPr>
            <p:nvPr/>
          </p:nvSpPr>
          <p:spPr bwMode="auto">
            <a:xfrm>
              <a:off x="4318" y="644"/>
              <a:ext cx="1290" cy="3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790" name="Rectangle 78"/>
            <p:cNvSpPr>
              <a:spLocks noChangeArrowheads="1"/>
            </p:cNvSpPr>
            <p:nvPr/>
          </p:nvSpPr>
          <p:spPr bwMode="auto">
            <a:xfrm>
              <a:off x="4445" y="1255"/>
              <a:ext cx="599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27791" name="Picture 7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608138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73" name="Picture 6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98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87" name="Line 75"/>
          <p:cNvSpPr>
            <a:spLocks noChangeShapeType="1"/>
          </p:cNvSpPr>
          <p:nvPr/>
        </p:nvSpPr>
        <p:spPr bwMode="auto">
          <a:xfrm flipH="1">
            <a:off x="338138" y="1196975"/>
            <a:ext cx="3794125" cy="4881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93" name="Rectangle 8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7794" name="Picture 8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4710113"/>
            <a:ext cx="14176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81" name="Line 69"/>
          <p:cNvSpPr>
            <a:spLocks noChangeShapeType="1"/>
          </p:cNvSpPr>
          <p:nvPr/>
        </p:nvSpPr>
        <p:spPr bwMode="auto">
          <a:xfrm flipV="1">
            <a:off x="5730875" y="2466975"/>
            <a:ext cx="1306513" cy="271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7796" name="Picture 8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706938"/>
            <a:ext cx="5746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69" name="Line 57"/>
          <p:cNvSpPr>
            <a:spLocks noChangeShapeType="1"/>
          </p:cNvSpPr>
          <p:nvPr/>
        </p:nvSpPr>
        <p:spPr bwMode="auto">
          <a:xfrm flipH="1">
            <a:off x="4451350" y="4419600"/>
            <a:ext cx="3446463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804" name="Line 92"/>
          <p:cNvSpPr>
            <a:spLocks noChangeShapeType="1"/>
          </p:cNvSpPr>
          <p:nvPr/>
        </p:nvSpPr>
        <p:spPr bwMode="auto">
          <a:xfrm flipH="1">
            <a:off x="739775" y="1508125"/>
            <a:ext cx="6188075" cy="3692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2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2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7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7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7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62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62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7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7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62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68" grpId="0" animBg="1"/>
      <p:bldP spid="627768" grpId="1" animBg="1"/>
      <p:bldP spid="627782" grpId="0" animBg="1"/>
      <p:bldP spid="627782" grpId="1" animBg="1"/>
      <p:bldP spid="627787" grpId="0" animBg="1"/>
      <p:bldP spid="627781" grpId="0" animBg="1"/>
      <p:bldP spid="627781" grpId="1" animBg="1"/>
      <p:bldP spid="627769" grpId="0" animBg="1"/>
      <p:bldP spid="627769" grpId="1" animBg="1"/>
      <p:bldP spid="627804" grpId="0" animBg="1"/>
      <p:bldP spid="62780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F314-0F8E-465F-97FC-3AD9B696EDBC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628833" name="Group 97"/>
          <p:cNvGrpSpPr>
            <a:grpSpLocks/>
          </p:cNvGrpSpPr>
          <p:nvPr/>
        </p:nvGrpSpPr>
        <p:grpSpPr bwMode="auto">
          <a:xfrm>
            <a:off x="995363" y="5867400"/>
            <a:ext cx="6289675" cy="774700"/>
            <a:chOff x="627" y="3696"/>
            <a:chExt cx="3962" cy="488"/>
          </a:xfrm>
        </p:grpSpPr>
        <p:pic>
          <p:nvPicPr>
            <p:cNvPr id="628834" name="Picture 9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696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8835" name="Picture 9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3831"/>
              <a:ext cx="48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8836" name="Group 100"/>
            <p:cNvGrpSpPr>
              <a:grpSpLocks/>
            </p:cNvGrpSpPr>
            <p:nvPr/>
          </p:nvGrpSpPr>
          <p:grpSpPr bwMode="auto">
            <a:xfrm>
              <a:off x="627" y="3823"/>
              <a:ext cx="1182" cy="238"/>
              <a:chOff x="627" y="3823"/>
              <a:chExt cx="1182" cy="238"/>
            </a:xfrm>
          </p:grpSpPr>
          <p:pic>
            <p:nvPicPr>
              <p:cNvPr id="628837" name="Picture 101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1" y="3869"/>
                <a:ext cx="178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28838" name="Picture 102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" y="3823"/>
                <a:ext cx="91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28839" name="Picture 10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" y="3721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8840" name="Picture 10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4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8824" name="Picture 8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105525"/>
            <a:ext cx="7540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8745" name="Group 9"/>
          <p:cNvGrpSpPr>
            <a:grpSpLocks/>
          </p:cNvGrpSpPr>
          <p:nvPr/>
        </p:nvGrpSpPr>
        <p:grpSpPr bwMode="auto">
          <a:xfrm>
            <a:off x="228600" y="685800"/>
            <a:ext cx="8763000" cy="833438"/>
            <a:chOff x="144" y="432"/>
            <a:chExt cx="5520" cy="525"/>
          </a:xfrm>
        </p:grpSpPr>
        <p:pic>
          <p:nvPicPr>
            <p:cNvPr id="628746" name="Picture 1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8747" name="Group 11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628748" name="Picture 12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28749" name="AutoShape 13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28750" name="Picture 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8812" name="Picture 7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375"/>
            <a:ext cx="255588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5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5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8760" name="Line 24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761" name="Line 25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8762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63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66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82563"/>
            <a:ext cx="47180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8767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8768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4038600"/>
            <a:ext cx="54133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8769" name="AutoShape 33"/>
          <p:cNvSpPr>
            <a:spLocks/>
          </p:cNvSpPr>
          <p:nvPr/>
        </p:nvSpPr>
        <p:spPr bwMode="auto">
          <a:xfrm rot="5400000" flipV="1">
            <a:off x="3325813" y="3149600"/>
            <a:ext cx="228600" cy="1809750"/>
          </a:xfrm>
          <a:prstGeom prst="leftBrace">
            <a:avLst>
              <a:gd name="adj1" fmla="val 65972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70" name="AutoShape 34"/>
          <p:cNvSpPr>
            <a:spLocks/>
          </p:cNvSpPr>
          <p:nvPr/>
        </p:nvSpPr>
        <p:spPr bwMode="auto">
          <a:xfrm rot="5400000" flipV="1">
            <a:off x="5764213" y="3086100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8771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03688"/>
            <a:ext cx="1376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2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600450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3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563938"/>
            <a:ext cx="188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4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103688"/>
            <a:ext cx="1414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5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110163"/>
            <a:ext cx="4110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6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572000"/>
            <a:ext cx="29416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7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91125"/>
            <a:ext cx="1357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8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667000"/>
            <a:ext cx="2441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80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667000"/>
            <a:ext cx="3860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81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971800"/>
            <a:ext cx="409098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8803" name="Group 67"/>
          <p:cNvGrpSpPr>
            <a:grpSpLocks/>
          </p:cNvGrpSpPr>
          <p:nvPr/>
        </p:nvGrpSpPr>
        <p:grpSpPr bwMode="auto">
          <a:xfrm>
            <a:off x="820738" y="3390900"/>
            <a:ext cx="2517775" cy="263525"/>
            <a:chOff x="517" y="2136"/>
            <a:chExt cx="1586" cy="166"/>
          </a:xfrm>
        </p:grpSpPr>
        <p:pic>
          <p:nvPicPr>
            <p:cNvPr id="628784" name="Picture 4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2136"/>
              <a:ext cx="140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8788" name="Picture 5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7635">
              <a:off x="1931" y="223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8804" name="Group 68"/>
          <p:cNvGrpSpPr>
            <a:grpSpLocks/>
          </p:cNvGrpSpPr>
          <p:nvPr/>
        </p:nvGrpSpPr>
        <p:grpSpPr bwMode="auto">
          <a:xfrm>
            <a:off x="6040438" y="3390900"/>
            <a:ext cx="2857500" cy="271463"/>
            <a:chOff x="3805" y="2136"/>
            <a:chExt cx="1800" cy="171"/>
          </a:xfrm>
        </p:grpSpPr>
        <p:pic>
          <p:nvPicPr>
            <p:cNvPr id="628791" name="Picture 5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2136"/>
              <a:ext cx="16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8792" name="Picture 5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7635">
              <a:off x="3805" y="2245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8793" name="Line 57"/>
          <p:cNvSpPr>
            <a:spLocks noChangeShapeType="1"/>
          </p:cNvSpPr>
          <p:nvPr/>
        </p:nvSpPr>
        <p:spPr bwMode="auto">
          <a:xfrm>
            <a:off x="2209800" y="2971800"/>
            <a:ext cx="5334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794" name="Line 58"/>
          <p:cNvSpPr>
            <a:spLocks noChangeShapeType="1"/>
          </p:cNvSpPr>
          <p:nvPr/>
        </p:nvSpPr>
        <p:spPr bwMode="auto">
          <a:xfrm>
            <a:off x="2209800" y="2971800"/>
            <a:ext cx="30480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795" name="Line 59"/>
          <p:cNvSpPr>
            <a:spLocks noChangeShapeType="1"/>
          </p:cNvSpPr>
          <p:nvPr/>
        </p:nvSpPr>
        <p:spPr bwMode="auto">
          <a:xfrm flipH="1">
            <a:off x="3352800" y="2895600"/>
            <a:ext cx="24384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796" name="Line 60"/>
          <p:cNvSpPr>
            <a:spLocks noChangeShapeType="1"/>
          </p:cNvSpPr>
          <p:nvPr/>
        </p:nvSpPr>
        <p:spPr bwMode="auto">
          <a:xfrm flipH="1">
            <a:off x="3810000" y="3200400"/>
            <a:ext cx="18288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797" name="Line 61"/>
          <p:cNvSpPr>
            <a:spLocks noChangeShapeType="1"/>
          </p:cNvSpPr>
          <p:nvPr/>
        </p:nvSpPr>
        <p:spPr bwMode="auto">
          <a:xfrm flipH="1">
            <a:off x="5767388" y="2895600"/>
            <a:ext cx="685800" cy="1279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798" name="Line 62"/>
          <p:cNvSpPr>
            <a:spLocks noChangeShapeType="1"/>
          </p:cNvSpPr>
          <p:nvPr/>
        </p:nvSpPr>
        <p:spPr bwMode="auto">
          <a:xfrm flipH="1">
            <a:off x="6248400" y="3200400"/>
            <a:ext cx="228600" cy="8874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800" name="Rectangle 64"/>
          <p:cNvSpPr>
            <a:spLocks noChangeArrowheads="1"/>
          </p:cNvSpPr>
          <p:nvPr/>
        </p:nvSpPr>
        <p:spPr bwMode="auto">
          <a:xfrm>
            <a:off x="6854825" y="1022350"/>
            <a:ext cx="2047875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801" name="Rectangle 65"/>
          <p:cNvSpPr>
            <a:spLocks noChangeArrowheads="1"/>
          </p:cNvSpPr>
          <p:nvPr/>
        </p:nvSpPr>
        <p:spPr bwMode="auto">
          <a:xfrm>
            <a:off x="7056438" y="1992313"/>
            <a:ext cx="950912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8802" name="Picture 6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608138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805" name="Picture 6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98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806" name="Picture 7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330450"/>
            <a:ext cx="1771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8807" name="Group 71"/>
          <p:cNvGrpSpPr>
            <a:grpSpLocks/>
          </p:cNvGrpSpPr>
          <p:nvPr/>
        </p:nvGrpSpPr>
        <p:grpSpPr bwMode="auto">
          <a:xfrm>
            <a:off x="2641600" y="2057400"/>
            <a:ext cx="139700" cy="76200"/>
            <a:chOff x="1641" y="1296"/>
            <a:chExt cx="88" cy="48"/>
          </a:xfrm>
        </p:grpSpPr>
        <p:sp>
          <p:nvSpPr>
            <p:cNvPr id="628808" name="Line 72"/>
            <p:cNvSpPr>
              <a:spLocks noChangeShapeType="1"/>
            </p:cNvSpPr>
            <p:nvPr/>
          </p:nvSpPr>
          <p:spPr bwMode="auto">
            <a:xfrm>
              <a:off x="1641" y="1296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09" name="Line 73"/>
            <p:cNvSpPr>
              <a:spLocks noChangeShapeType="1"/>
            </p:cNvSpPr>
            <p:nvPr/>
          </p:nvSpPr>
          <p:spPr bwMode="auto">
            <a:xfrm flipH="1">
              <a:off x="1681" y="1296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8814" name="Rectangle 7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8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8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2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2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2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2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2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2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93" grpId="0" animBg="1"/>
      <p:bldP spid="628793" grpId="1" animBg="1"/>
      <p:bldP spid="628794" grpId="0" animBg="1"/>
      <p:bldP spid="628795" grpId="0" animBg="1"/>
      <p:bldP spid="628795" grpId="1" animBg="1"/>
      <p:bldP spid="628796" grpId="0" animBg="1"/>
      <p:bldP spid="628796" grpId="1" animBg="1"/>
      <p:bldP spid="628797" grpId="0" animBg="1"/>
      <p:bldP spid="6287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AF52-2D4A-4E09-BA2A-97049FAF101F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629862" name="Group 102"/>
          <p:cNvGrpSpPr>
            <a:grpSpLocks/>
          </p:cNvGrpSpPr>
          <p:nvPr/>
        </p:nvGrpSpPr>
        <p:grpSpPr bwMode="auto">
          <a:xfrm>
            <a:off x="995363" y="5867400"/>
            <a:ext cx="6289675" cy="774700"/>
            <a:chOff x="627" y="3696"/>
            <a:chExt cx="3962" cy="488"/>
          </a:xfrm>
        </p:grpSpPr>
        <p:pic>
          <p:nvPicPr>
            <p:cNvPr id="629863" name="Picture 10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696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9864" name="Picture 10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3831"/>
              <a:ext cx="48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9865" name="Group 105"/>
            <p:cNvGrpSpPr>
              <a:grpSpLocks/>
            </p:cNvGrpSpPr>
            <p:nvPr/>
          </p:nvGrpSpPr>
          <p:grpSpPr bwMode="auto">
            <a:xfrm>
              <a:off x="627" y="3823"/>
              <a:ext cx="1182" cy="238"/>
              <a:chOff x="627" y="3823"/>
              <a:chExt cx="1182" cy="238"/>
            </a:xfrm>
          </p:grpSpPr>
          <p:pic>
            <p:nvPicPr>
              <p:cNvPr id="629866" name="Picture 106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1" y="3869"/>
                <a:ext cx="178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29867" name="Picture 107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" y="3823"/>
                <a:ext cx="91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29868" name="Picture 10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" y="3721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9869" name="Picture 10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4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9853" name="Picture 9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105525"/>
            <a:ext cx="7540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5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9778" name="Line 18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9781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82563"/>
            <a:ext cx="47180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82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8" name="Line 5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9822" name="Picture 6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09613"/>
            <a:ext cx="30384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823" name="Picture 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22987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9824" name="Group 64"/>
          <p:cNvGrpSpPr>
            <a:grpSpLocks/>
          </p:cNvGrpSpPr>
          <p:nvPr/>
        </p:nvGrpSpPr>
        <p:grpSpPr bwMode="auto">
          <a:xfrm>
            <a:off x="2438400" y="2209800"/>
            <a:ext cx="1604963" cy="774700"/>
            <a:chOff x="1387" y="1681"/>
            <a:chExt cx="1011" cy="488"/>
          </a:xfrm>
        </p:grpSpPr>
        <p:pic>
          <p:nvPicPr>
            <p:cNvPr id="629825" name="Picture 6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" y="1747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9826" name="Picture 6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" y="1681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29827" name="Picture 6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2416175"/>
            <a:ext cx="2846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829" name="Picture 6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29416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830" name="Picture 7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474788"/>
            <a:ext cx="341471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831" name="Rectangle 71"/>
          <p:cNvSpPr>
            <a:spLocks noChangeArrowheads="1"/>
          </p:cNvSpPr>
          <p:nvPr/>
        </p:nvSpPr>
        <p:spPr bwMode="auto">
          <a:xfrm>
            <a:off x="5167313" y="685800"/>
            <a:ext cx="274637" cy="3651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32" name="Rectangle 72"/>
          <p:cNvSpPr>
            <a:spLocks noChangeArrowheads="1"/>
          </p:cNvSpPr>
          <p:nvPr/>
        </p:nvSpPr>
        <p:spPr bwMode="auto">
          <a:xfrm>
            <a:off x="2284413" y="173038"/>
            <a:ext cx="304800" cy="338137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33" name="Line 73"/>
          <p:cNvSpPr>
            <a:spLocks noChangeShapeType="1"/>
          </p:cNvSpPr>
          <p:nvPr/>
        </p:nvSpPr>
        <p:spPr bwMode="auto">
          <a:xfrm>
            <a:off x="2438400" y="511175"/>
            <a:ext cx="411163" cy="8953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34" name="Rectangle 74"/>
          <p:cNvSpPr>
            <a:spLocks noChangeArrowheads="1"/>
          </p:cNvSpPr>
          <p:nvPr/>
        </p:nvSpPr>
        <p:spPr bwMode="auto">
          <a:xfrm>
            <a:off x="2449513" y="1406525"/>
            <a:ext cx="887412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35" name="Rectangle 75"/>
          <p:cNvSpPr>
            <a:spLocks noChangeArrowheads="1"/>
          </p:cNvSpPr>
          <p:nvPr/>
        </p:nvSpPr>
        <p:spPr bwMode="auto">
          <a:xfrm>
            <a:off x="5070475" y="1447800"/>
            <a:ext cx="831850" cy="41116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36" name="Line 76"/>
          <p:cNvSpPr>
            <a:spLocks noChangeShapeType="1"/>
          </p:cNvSpPr>
          <p:nvPr/>
        </p:nvSpPr>
        <p:spPr bwMode="auto">
          <a:xfrm>
            <a:off x="5303838" y="1066800"/>
            <a:ext cx="152400" cy="3651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9837" name="Picture 7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600450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838" name="Picture 7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563938"/>
            <a:ext cx="188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9839" name="Group 79"/>
          <p:cNvGrpSpPr>
            <a:grpSpLocks/>
          </p:cNvGrpSpPr>
          <p:nvPr/>
        </p:nvGrpSpPr>
        <p:grpSpPr bwMode="auto">
          <a:xfrm>
            <a:off x="820738" y="3390900"/>
            <a:ext cx="2517775" cy="263525"/>
            <a:chOff x="517" y="2136"/>
            <a:chExt cx="1586" cy="166"/>
          </a:xfrm>
        </p:grpSpPr>
        <p:pic>
          <p:nvPicPr>
            <p:cNvPr id="629840" name="Picture 8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2136"/>
              <a:ext cx="140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9841" name="Picture 8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7635">
              <a:off x="1931" y="223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9842" name="Group 82"/>
          <p:cNvGrpSpPr>
            <a:grpSpLocks/>
          </p:cNvGrpSpPr>
          <p:nvPr/>
        </p:nvGrpSpPr>
        <p:grpSpPr bwMode="auto">
          <a:xfrm>
            <a:off x="6040438" y="3390900"/>
            <a:ext cx="2857500" cy="271463"/>
            <a:chOff x="3805" y="2136"/>
            <a:chExt cx="1800" cy="171"/>
          </a:xfrm>
        </p:grpSpPr>
        <p:pic>
          <p:nvPicPr>
            <p:cNvPr id="629843" name="Picture 8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2136"/>
              <a:ext cx="16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9844" name="Picture 8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7635">
              <a:off x="3805" y="2245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9791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572000"/>
            <a:ext cx="29416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848" name="Picture 8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476500"/>
            <a:ext cx="6207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9849" name="Line 89"/>
          <p:cNvSpPr>
            <a:spLocks noChangeShapeType="1"/>
          </p:cNvSpPr>
          <p:nvPr/>
        </p:nvSpPr>
        <p:spPr bwMode="auto">
          <a:xfrm flipV="1">
            <a:off x="338138" y="2714625"/>
            <a:ext cx="1490662" cy="33734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28" name="Line 68"/>
          <p:cNvSpPr>
            <a:spLocks noChangeShapeType="1"/>
          </p:cNvSpPr>
          <p:nvPr/>
        </p:nvSpPr>
        <p:spPr bwMode="auto">
          <a:xfrm flipV="1">
            <a:off x="5181600" y="2895600"/>
            <a:ext cx="76200" cy="3124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16" name="Rectangle 56"/>
          <p:cNvSpPr>
            <a:spLocks noChangeArrowheads="1"/>
          </p:cNvSpPr>
          <p:nvPr/>
        </p:nvSpPr>
        <p:spPr bwMode="auto">
          <a:xfrm>
            <a:off x="2982913" y="5813425"/>
            <a:ext cx="4332287" cy="8588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52" name="Rectangle 9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11667 -0.45556 " pathEditMode="relative" ptsTypes="AA">
                                      <p:cBhvr>
                                        <p:cTn id="6" dur="500" fill="hold"/>
                                        <p:tgtEl>
                                          <p:spTgt spid="629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9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9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62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62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62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831" grpId="0" animBg="1"/>
      <p:bldP spid="629831" grpId="1" animBg="1"/>
      <p:bldP spid="629832" grpId="0" animBg="1"/>
      <p:bldP spid="629832" grpId="1" animBg="1"/>
      <p:bldP spid="629833" grpId="0" animBg="1"/>
      <p:bldP spid="629833" grpId="1" animBg="1"/>
      <p:bldP spid="629834" grpId="0" animBg="1"/>
      <p:bldP spid="629834" grpId="1" animBg="1"/>
      <p:bldP spid="629835" grpId="0" animBg="1"/>
      <p:bldP spid="629835" grpId="1" animBg="1"/>
      <p:bldP spid="629836" grpId="0" animBg="1"/>
      <p:bldP spid="629836" grpId="1" animBg="1"/>
      <p:bldP spid="629849" grpId="0" animBg="1"/>
      <p:bldP spid="629828" grpId="0" animBg="1"/>
      <p:bldP spid="6298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F8E-BE60-4F8A-BE5A-62A9BFEDC86F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619611" name="Group 91"/>
          <p:cNvGrpSpPr>
            <a:grpSpLocks/>
          </p:cNvGrpSpPr>
          <p:nvPr/>
        </p:nvGrpSpPr>
        <p:grpSpPr bwMode="auto">
          <a:xfrm>
            <a:off x="914400" y="666750"/>
            <a:ext cx="6248400" cy="774700"/>
            <a:chOff x="230" y="420"/>
            <a:chExt cx="3936" cy="488"/>
          </a:xfrm>
        </p:grpSpPr>
        <p:pic>
          <p:nvPicPr>
            <p:cNvPr id="619587" name="Picture 6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486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588" name="Picture 6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" y="476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589" name="Picture 6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" y="420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590" name="Picture 7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" y="550"/>
              <a:ext cx="17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9586" name="Rectangle 6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9607" name="Picture 8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1971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608" name="Picture 8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238375"/>
            <a:ext cx="795337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9609" name="Line 89"/>
          <p:cNvSpPr>
            <a:spLocks noChangeShapeType="1"/>
          </p:cNvSpPr>
          <p:nvPr/>
        </p:nvSpPr>
        <p:spPr bwMode="auto">
          <a:xfrm flipH="1">
            <a:off x="1539875" y="1219200"/>
            <a:ext cx="1050925" cy="1004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9612" name="Group 92"/>
          <p:cNvGrpSpPr>
            <a:grpSpLocks/>
          </p:cNvGrpSpPr>
          <p:nvPr/>
        </p:nvGrpSpPr>
        <p:grpSpPr bwMode="auto">
          <a:xfrm>
            <a:off x="2438400" y="2209800"/>
            <a:ext cx="6248400" cy="774700"/>
            <a:chOff x="230" y="420"/>
            <a:chExt cx="3936" cy="488"/>
          </a:xfrm>
        </p:grpSpPr>
        <p:pic>
          <p:nvPicPr>
            <p:cNvPr id="619613" name="Picture 9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486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614" name="Picture 9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" y="476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615" name="Picture 9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" y="420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9616" name="Picture 9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" y="550"/>
              <a:ext cx="17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9649" name="Group 129"/>
          <p:cNvGrpSpPr>
            <a:grpSpLocks/>
          </p:cNvGrpSpPr>
          <p:nvPr/>
        </p:nvGrpSpPr>
        <p:grpSpPr bwMode="auto">
          <a:xfrm>
            <a:off x="34925" y="5105400"/>
            <a:ext cx="3089275" cy="1676400"/>
            <a:chOff x="22" y="3216"/>
            <a:chExt cx="1946" cy="1056"/>
          </a:xfrm>
        </p:grpSpPr>
        <p:pic>
          <p:nvPicPr>
            <p:cNvPr id="619639" name="Picture 1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" y="4082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40" name="Picture 1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3325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42" name="Picture 1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950"/>
              <a:ext cx="140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43" name="Picture 1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7635">
              <a:off x="1462" y="4049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45" name="Picture 1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216"/>
              <a:ext cx="16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46" name="Picture 12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7635">
              <a:off x="168" y="3325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9647" name="Group 127"/>
          <p:cNvGrpSpPr>
            <a:grpSpLocks/>
          </p:cNvGrpSpPr>
          <p:nvPr/>
        </p:nvGrpSpPr>
        <p:grpSpPr bwMode="auto">
          <a:xfrm>
            <a:off x="820738" y="3390900"/>
            <a:ext cx="2811462" cy="511175"/>
            <a:chOff x="517" y="2136"/>
            <a:chExt cx="1771" cy="322"/>
          </a:xfrm>
        </p:grpSpPr>
        <p:pic>
          <p:nvPicPr>
            <p:cNvPr id="619623" name="Picture 10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" y="2268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26" name="Picture 10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2136"/>
              <a:ext cx="140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27" name="Picture 10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7635">
              <a:off x="1931" y="223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9648" name="Group 128"/>
          <p:cNvGrpSpPr>
            <a:grpSpLocks/>
          </p:cNvGrpSpPr>
          <p:nvPr/>
        </p:nvGrpSpPr>
        <p:grpSpPr bwMode="auto">
          <a:xfrm>
            <a:off x="5808663" y="3390900"/>
            <a:ext cx="3089275" cy="457200"/>
            <a:chOff x="3659" y="2136"/>
            <a:chExt cx="1946" cy="288"/>
          </a:xfrm>
        </p:grpSpPr>
        <p:pic>
          <p:nvPicPr>
            <p:cNvPr id="619624" name="Picture 10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2245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29" name="Picture 10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2136"/>
              <a:ext cx="16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30" name="Picture 11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7635">
              <a:off x="3805" y="2245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9651" name="Picture 1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2288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652" name="Picture 1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330450"/>
            <a:ext cx="2063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653" name="Picture 1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574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656" name="Picture 1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914400"/>
            <a:ext cx="6207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655" name="Picture 1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476500"/>
            <a:ext cx="6207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9657" name="Rectangle 13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765E-6 L -0.16666 -0.2229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19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111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07673 0.4127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19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20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62917 0.2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19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58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41813E-7 L -0.17066 -0.2224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19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11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1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6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6412-8BBF-44CF-BE3A-FF5A9ED0BC29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594015" name="Group 95"/>
          <p:cNvGrpSpPr>
            <a:grpSpLocks/>
          </p:cNvGrpSpPr>
          <p:nvPr/>
        </p:nvGrpSpPr>
        <p:grpSpPr bwMode="auto">
          <a:xfrm>
            <a:off x="914400" y="666750"/>
            <a:ext cx="6248400" cy="774700"/>
            <a:chOff x="576" y="420"/>
            <a:chExt cx="3936" cy="488"/>
          </a:xfrm>
        </p:grpSpPr>
        <p:pic>
          <p:nvPicPr>
            <p:cNvPr id="594011" name="Picture 9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86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12" name="Picture 9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" y="476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13" name="Picture 9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420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14" name="Picture 9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" y="550"/>
              <a:ext cx="17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3978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6480175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79" name="Picture 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278438"/>
            <a:ext cx="188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3980" name="Group 60"/>
          <p:cNvGrpSpPr>
            <a:grpSpLocks/>
          </p:cNvGrpSpPr>
          <p:nvPr/>
        </p:nvGrpSpPr>
        <p:grpSpPr bwMode="auto">
          <a:xfrm>
            <a:off x="76200" y="6270625"/>
            <a:ext cx="2517775" cy="263525"/>
            <a:chOff x="517" y="2136"/>
            <a:chExt cx="1586" cy="166"/>
          </a:xfrm>
        </p:grpSpPr>
        <p:pic>
          <p:nvPicPr>
            <p:cNvPr id="593981" name="Picture 6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2136"/>
              <a:ext cx="140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3982" name="Picture 6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7635">
              <a:off x="1931" y="223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3983" name="Group 63"/>
          <p:cNvGrpSpPr>
            <a:grpSpLocks/>
          </p:cNvGrpSpPr>
          <p:nvPr/>
        </p:nvGrpSpPr>
        <p:grpSpPr bwMode="auto">
          <a:xfrm>
            <a:off x="266700" y="5105400"/>
            <a:ext cx="2857500" cy="271463"/>
            <a:chOff x="3805" y="2136"/>
            <a:chExt cx="1800" cy="171"/>
          </a:xfrm>
        </p:grpSpPr>
        <p:pic>
          <p:nvPicPr>
            <p:cNvPr id="593984" name="Picture 6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2136"/>
              <a:ext cx="16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3985" name="Picture 6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7635">
              <a:off x="3805" y="2245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392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2288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2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1971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2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238375"/>
            <a:ext cx="795337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3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330450"/>
            <a:ext cx="2063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3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574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3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89488"/>
            <a:ext cx="13208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3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5197475"/>
            <a:ext cx="15017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3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686425"/>
            <a:ext cx="19415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3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6111875"/>
            <a:ext cx="20780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3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5721350"/>
            <a:ext cx="12430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3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70288"/>
            <a:ext cx="64135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39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705225"/>
            <a:ext cx="18240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0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1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622675"/>
            <a:ext cx="795337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2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544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43" name="Line 23"/>
          <p:cNvSpPr>
            <a:spLocks noChangeShapeType="1"/>
          </p:cNvSpPr>
          <p:nvPr/>
        </p:nvSpPr>
        <p:spPr bwMode="auto">
          <a:xfrm flipV="1">
            <a:off x="3200400" y="4341813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44" name="Line 24"/>
          <p:cNvSpPr>
            <a:spLocks noChangeShapeType="1"/>
          </p:cNvSpPr>
          <p:nvPr/>
        </p:nvSpPr>
        <p:spPr bwMode="auto">
          <a:xfrm>
            <a:off x="3179763" y="4349750"/>
            <a:ext cx="5959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46" name="Line 26"/>
          <p:cNvSpPr>
            <a:spLocks noChangeShapeType="1"/>
          </p:cNvSpPr>
          <p:nvPr/>
        </p:nvSpPr>
        <p:spPr bwMode="auto">
          <a:xfrm>
            <a:off x="2906713" y="2714625"/>
            <a:ext cx="142557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3948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4478338"/>
            <a:ext cx="5461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4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977" name="Group 57"/>
          <p:cNvGrpSpPr>
            <a:grpSpLocks/>
          </p:cNvGrpSpPr>
          <p:nvPr/>
        </p:nvGrpSpPr>
        <p:grpSpPr bwMode="auto">
          <a:xfrm>
            <a:off x="3673475" y="2009775"/>
            <a:ext cx="441325" cy="412750"/>
            <a:chOff x="2314" y="1266"/>
            <a:chExt cx="278" cy="260"/>
          </a:xfrm>
        </p:grpSpPr>
        <p:pic>
          <p:nvPicPr>
            <p:cNvPr id="593975" name="Picture 5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1266"/>
              <a:ext cx="100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3976" name="Line 56"/>
            <p:cNvSpPr>
              <a:spLocks noChangeShapeType="1"/>
            </p:cNvSpPr>
            <p:nvPr/>
          </p:nvSpPr>
          <p:spPr bwMode="auto">
            <a:xfrm flipH="1">
              <a:off x="2314" y="1353"/>
              <a:ext cx="173" cy="17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3949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4395788"/>
            <a:ext cx="12461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8" name="Picture 6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6492875"/>
            <a:ext cx="310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90" name="Line 70"/>
          <p:cNvSpPr>
            <a:spLocks noChangeShapeType="1"/>
          </p:cNvSpPr>
          <p:nvPr/>
        </p:nvSpPr>
        <p:spPr bwMode="auto">
          <a:xfrm>
            <a:off x="3124200" y="5181600"/>
            <a:ext cx="32004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1" name="Line 71"/>
          <p:cNvSpPr>
            <a:spLocks noChangeShapeType="1"/>
          </p:cNvSpPr>
          <p:nvPr/>
        </p:nvSpPr>
        <p:spPr bwMode="auto">
          <a:xfrm flipV="1">
            <a:off x="2362200" y="6248400"/>
            <a:ext cx="3352800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6" name="Line 76"/>
          <p:cNvSpPr>
            <a:spLocks noChangeShapeType="1"/>
          </p:cNvSpPr>
          <p:nvPr/>
        </p:nvSpPr>
        <p:spPr bwMode="auto">
          <a:xfrm flipH="1" flipV="1">
            <a:off x="2320925" y="4343400"/>
            <a:ext cx="2130425" cy="18653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4009" name="Picture 8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914400"/>
            <a:ext cx="6207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61" name="Rectangle 41"/>
          <p:cNvSpPr>
            <a:spLocks noChangeArrowheads="1"/>
          </p:cNvSpPr>
          <p:nvPr/>
        </p:nvSpPr>
        <p:spPr bwMode="auto">
          <a:xfrm>
            <a:off x="4533900" y="2522538"/>
            <a:ext cx="2921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6" name="Rectangle 9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59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59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3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3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5939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2" dur="500"/>
                                        <p:tgtEl>
                                          <p:spTgt spid="59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3" grpId="0" animBg="1"/>
      <p:bldP spid="593944" grpId="0" animBg="1"/>
      <p:bldP spid="593946" grpId="0" animBg="1"/>
      <p:bldP spid="593946" grpId="1" animBg="1"/>
      <p:bldP spid="593990" grpId="0" animBg="1"/>
      <p:bldP spid="593990" grpId="1" animBg="1"/>
      <p:bldP spid="593991" grpId="0" animBg="1"/>
      <p:bldP spid="593991" grpId="1" animBg="1"/>
      <p:bldP spid="593996" grpId="0" animBg="1"/>
      <p:bldP spid="593961" grpId="0" animBg="1"/>
      <p:bldP spid="59396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3BDA-B31B-4F1E-A262-665EC7F70C63}" type="slidenum">
              <a:rPr lang="en-US"/>
              <a:pPr/>
              <a:t>25</a:t>
            </a:fld>
            <a:endParaRPr lang="en-US"/>
          </a:p>
        </p:txBody>
      </p:sp>
      <p:pic>
        <p:nvPicPr>
          <p:cNvPr id="631885" name="Picture 7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914400"/>
            <a:ext cx="6207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1886" name="Group 78"/>
          <p:cNvGrpSpPr>
            <a:grpSpLocks/>
          </p:cNvGrpSpPr>
          <p:nvPr/>
        </p:nvGrpSpPr>
        <p:grpSpPr bwMode="auto">
          <a:xfrm>
            <a:off x="914400" y="666750"/>
            <a:ext cx="6248400" cy="774700"/>
            <a:chOff x="576" y="420"/>
            <a:chExt cx="3936" cy="488"/>
          </a:xfrm>
        </p:grpSpPr>
        <p:pic>
          <p:nvPicPr>
            <p:cNvPr id="631887" name="Picture 7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86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1888" name="Picture 8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" y="476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1889" name="Picture 8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420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1890" name="Picture 8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" y="550"/>
              <a:ext cx="17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3181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6480175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1812" name="Group 4"/>
          <p:cNvGrpSpPr>
            <a:grpSpLocks/>
          </p:cNvGrpSpPr>
          <p:nvPr/>
        </p:nvGrpSpPr>
        <p:grpSpPr bwMode="auto">
          <a:xfrm>
            <a:off x="76200" y="6270625"/>
            <a:ext cx="2517775" cy="263525"/>
            <a:chOff x="517" y="2136"/>
            <a:chExt cx="1586" cy="166"/>
          </a:xfrm>
        </p:grpSpPr>
        <p:pic>
          <p:nvPicPr>
            <p:cNvPr id="631813" name="Picture 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2136"/>
              <a:ext cx="140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814" name="Picture 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7635">
              <a:off x="1931" y="223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1822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2288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1823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1971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1824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238375"/>
            <a:ext cx="795337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182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330450"/>
            <a:ext cx="2063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18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574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1832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70288"/>
            <a:ext cx="64135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1833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705225"/>
            <a:ext cx="18240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1834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1835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622675"/>
            <a:ext cx="795337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1836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544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1843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1848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6492875"/>
            <a:ext cx="310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51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5532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52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6215063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1859" name="Group 51"/>
          <p:cNvGrpSpPr>
            <a:grpSpLocks/>
          </p:cNvGrpSpPr>
          <p:nvPr/>
        </p:nvGrpSpPr>
        <p:grpSpPr bwMode="auto">
          <a:xfrm>
            <a:off x="3352800" y="6248400"/>
            <a:ext cx="3089275" cy="457200"/>
            <a:chOff x="2112" y="3936"/>
            <a:chExt cx="1946" cy="288"/>
          </a:xfrm>
        </p:grpSpPr>
        <p:pic>
          <p:nvPicPr>
            <p:cNvPr id="631853" name="Picture 4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045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855" name="Picture 4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936"/>
              <a:ext cx="16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856" name="Picture 4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7635">
              <a:off x="2258" y="4045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31858" name="Group 50"/>
          <p:cNvGrpSpPr>
            <a:grpSpLocks/>
          </p:cNvGrpSpPr>
          <p:nvPr/>
        </p:nvGrpSpPr>
        <p:grpSpPr bwMode="auto">
          <a:xfrm>
            <a:off x="34925" y="5105400"/>
            <a:ext cx="3089275" cy="457200"/>
            <a:chOff x="22" y="3216"/>
            <a:chExt cx="1946" cy="288"/>
          </a:xfrm>
        </p:grpSpPr>
        <p:pic>
          <p:nvPicPr>
            <p:cNvPr id="631811" name="Picture 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3325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816" name="Picture 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216"/>
              <a:ext cx="16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1817" name="Picture 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7635">
              <a:off x="168" y="3325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31877" name="Group 69"/>
          <p:cNvGrpSpPr>
            <a:grpSpLocks/>
          </p:cNvGrpSpPr>
          <p:nvPr/>
        </p:nvGrpSpPr>
        <p:grpSpPr bwMode="auto">
          <a:xfrm>
            <a:off x="685800" y="4876800"/>
            <a:ext cx="7848600" cy="914400"/>
            <a:chOff x="432" y="3072"/>
            <a:chExt cx="4944" cy="576"/>
          </a:xfrm>
        </p:grpSpPr>
        <p:pic>
          <p:nvPicPr>
            <p:cNvPr id="631860" name="Picture 5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113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1861" name="Picture 5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" y="3167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1862" name="Picture 5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3113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1863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3168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1864" name="Picture 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213"/>
              <a:ext cx="33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1865" name="Picture 5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272"/>
              <a:ext cx="18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1866" name="Picture 5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339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1867" name="Picture 59" descr="txp_fig"/>
            <p:cNvPicPr preferRelativeResize="0"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" y="3072"/>
              <a:ext cx="5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1868" name="Picture 60" descr="txp_fig"/>
            <p:cNvPicPr preferRelativeResize="0"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3072"/>
              <a:ext cx="5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1869" name="Picture 6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3168"/>
              <a:ext cx="501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1870" name="Picture 6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1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31871" name="Line 63"/>
          <p:cNvSpPr>
            <a:spLocks noChangeShapeType="1"/>
          </p:cNvSpPr>
          <p:nvPr/>
        </p:nvSpPr>
        <p:spPr bwMode="auto">
          <a:xfrm flipH="1">
            <a:off x="4343400" y="4114800"/>
            <a:ext cx="609600" cy="838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872" name="Line 64"/>
          <p:cNvSpPr>
            <a:spLocks noChangeShapeType="1"/>
          </p:cNvSpPr>
          <p:nvPr/>
        </p:nvSpPr>
        <p:spPr bwMode="auto">
          <a:xfrm>
            <a:off x="4935538" y="4114800"/>
            <a:ext cx="2057400" cy="914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873" name="Line 65"/>
          <p:cNvSpPr>
            <a:spLocks noChangeShapeType="1"/>
          </p:cNvSpPr>
          <p:nvPr/>
        </p:nvSpPr>
        <p:spPr bwMode="auto">
          <a:xfrm>
            <a:off x="2209800" y="4419600"/>
            <a:ext cx="457200" cy="533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874" name="Line 66"/>
          <p:cNvSpPr>
            <a:spLocks noChangeShapeType="1"/>
          </p:cNvSpPr>
          <p:nvPr/>
        </p:nvSpPr>
        <p:spPr bwMode="auto">
          <a:xfrm>
            <a:off x="2209800" y="4419600"/>
            <a:ext cx="3810000" cy="685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1875" name="Picture 6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544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1876" name="Line 68"/>
          <p:cNvSpPr>
            <a:spLocks noChangeShapeType="1"/>
          </p:cNvSpPr>
          <p:nvPr/>
        </p:nvSpPr>
        <p:spPr bwMode="auto">
          <a:xfrm flipH="1">
            <a:off x="2339975" y="4067175"/>
            <a:ext cx="695325" cy="11239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878" name="Line 70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891" name="Rectangle 8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8.33333E-7 0.04445 " pathEditMode="relative" ptsTypes="AA">
                                      <p:cBhvr>
                                        <p:cTn id="6" dur="500" fill="hold"/>
                                        <p:tgtEl>
                                          <p:spTgt spid="631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35834 0.16666 " pathEditMode="relative" ptsTypes="AA">
                                      <p:cBhvr>
                                        <p:cTn id="8" dur="500" fill="hold"/>
                                        <p:tgtEl>
                                          <p:spTgt spid="631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3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3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3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3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3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71" grpId="0" animBg="1"/>
      <p:bldP spid="631872" grpId="0" animBg="1"/>
      <p:bldP spid="631873" grpId="0" animBg="1"/>
      <p:bldP spid="631874" grpId="0" animBg="1"/>
      <p:bldP spid="631876" grpId="0" animBg="1"/>
      <p:bldP spid="6318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0FA1-4630-4BFD-834C-6F047239FFF0}" type="slidenum">
              <a:rPr lang="en-US"/>
              <a:pPr/>
              <a:t>26</a:t>
            </a:fld>
            <a:endParaRPr lang="en-US"/>
          </a:p>
        </p:txBody>
      </p:sp>
      <p:sp>
        <p:nvSpPr>
          <p:cNvPr id="596002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6008" name="Group 40"/>
          <p:cNvGrpSpPr>
            <a:grpSpLocks/>
          </p:cNvGrpSpPr>
          <p:nvPr/>
        </p:nvGrpSpPr>
        <p:grpSpPr bwMode="auto">
          <a:xfrm>
            <a:off x="76200" y="6248400"/>
            <a:ext cx="7697788" cy="533400"/>
            <a:chOff x="48" y="3936"/>
            <a:chExt cx="4849" cy="336"/>
          </a:xfrm>
        </p:grpSpPr>
        <p:pic>
          <p:nvPicPr>
            <p:cNvPr id="596009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" y="4082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6010" name="Picture 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950"/>
              <a:ext cx="140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6011" name="Picture 4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7635">
              <a:off x="1462" y="4049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6012" name="Picture 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" y="4090"/>
              <a:ext cx="195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6013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4128"/>
              <a:ext cx="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6014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045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6015" name="Picture 4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936"/>
              <a:ext cx="16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6016" name="Picture 4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7635">
              <a:off x="2258" y="4045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6017" name="Line 49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6019" name="Group 51"/>
          <p:cNvGrpSpPr>
            <a:grpSpLocks/>
          </p:cNvGrpSpPr>
          <p:nvPr/>
        </p:nvGrpSpPr>
        <p:grpSpPr bwMode="auto">
          <a:xfrm>
            <a:off x="1135063" y="1133475"/>
            <a:ext cx="7399337" cy="914400"/>
            <a:chOff x="715" y="714"/>
            <a:chExt cx="4661" cy="576"/>
          </a:xfrm>
        </p:grpSpPr>
        <p:pic>
          <p:nvPicPr>
            <p:cNvPr id="595971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749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72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" y="803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73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749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74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804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75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849"/>
              <a:ext cx="33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76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908"/>
              <a:ext cx="18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77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978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78" name="Picture 10" descr="txp_fig"/>
            <p:cNvPicPr preferRelativeResize="0"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" y="714"/>
              <a:ext cx="5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79" name="Picture 11" descr="txp_fig"/>
            <p:cNvPicPr preferRelativeResize="0"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714"/>
              <a:ext cx="5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80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804"/>
              <a:ext cx="501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6018" name="Group 50"/>
          <p:cNvGrpSpPr>
            <a:grpSpLocks/>
          </p:cNvGrpSpPr>
          <p:nvPr/>
        </p:nvGrpSpPr>
        <p:grpSpPr bwMode="auto">
          <a:xfrm>
            <a:off x="1135063" y="4876800"/>
            <a:ext cx="7399337" cy="914400"/>
            <a:chOff x="715" y="3072"/>
            <a:chExt cx="4661" cy="576"/>
          </a:xfrm>
        </p:grpSpPr>
        <p:pic>
          <p:nvPicPr>
            <p:cNvPr id="595987" name="Picture 1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113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88" name="Picture 2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" y="3167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89" name="Picture 2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3113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90" name="Picture 2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3168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91" name="Picture 2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213"/>
              <a:ext cx="33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92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272"/>
              <a:ext cx="18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93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339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94" name="Picture 26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" y="3072"/>
              <a:ext cx="5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95" name="Picture 27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3072"/>
              <a:ext cx="5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996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3168"/>
              <a:ext cx="501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5998" name="Group 30"/>
          <p:cNvGrpSpPr>
            <a:grpSpLocks/>
          </p:cNvGrpSpPr>
          <p:nvPr/>
        </p:nvGrpSpPr>
        <p:grpSpPr bwMode="auto">
          <a:xfrm>
            <a:off x="5761038" y="503238"/>
            <a:ext cx="2651125" cy="647700"/>
            <a:chOff x="3629" y="317"/>
            <a:chExt cx="1670" cy="408"/>
          </a:xfrm>
        </p:grpSpPr>
        <p:pic>
          <p:nvPicPr>
            <p:cNvPr id="595999" name="Picture 31" descr="txp_fig"/>
            <p:cNvPicPr preferRelativeResize="0"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" y="610"/>
              <a:ext cx="167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00" name="Picture 3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365"/>
              <a:ext cx="74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01" name="Picture 3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" y="317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6021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441450"/>
            <a:ext cx="6207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6020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914400"/>
            <a:ext cx="6207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6022" name="Rectangle 5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2063E-6 L -8.33333E-7 -0.54394 " pathEditMode="relative" ptsTypes="AA">
                                      <p:cBhvr>
                                        <p:cTn id="6" dur="500" fill="hold"/>
                                        <p:tgtEl>
                                          <p:spTgt spid="59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11841E-6 L 0.025 0.07771 " pathEditMode="relative" ptsTypes="AA">
                                      <p:cBhvr>
                                        <p:cTn id="8" dur="500" fill="hold"/>
                                        <p:tgtEl>
                                          <p:spTgt spid="596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5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5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4DFF-9322-48CF-85EA-B6199383DCA9}" type="slidenum">
              <a:rPr lang="en-US"/>
              <a:pPr/>
              <a:t>27</a:t>
            </a:fld>
            <a:endParaRPr lang="en-US"/>
          </a:p>
        </p:txBody>
      </p:sp>
      <p:pic>
        <p:nvPicPr>
          <p:cNvPr id="597087" name="Picture 9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441450"/>
            <a:ext cx="6207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7066" name="Rectangle 7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7076" name="Group 84"/>
          <p:cNvGrpSpPr>
            <a:grpSpLocks/>
          </p:cNvGrpSpPr>
          <p:nvPr/>
        </p:nvGrpSpPr>
        <p:grpSpPr bwMode="auto">
          <a:xfrm>
            <a:off x="76200" y="6248400"/>
            <a:ext cx="7697788" cy="533400"/>
            <a:chOff x="48" y="3936"/>
            <a:chExt cx="4849" cy="336"/>
          </a:xfrm>
        </p:grpSpPr>
        <p:pic>
          <p:nvPicPr>
            <p:cNvPr id="597077" name="Picture 8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" y="4082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78" name="Picture 86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950"/>
              <a:ext cx="140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79" name="Picture 87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7635">
              <a:off x="1462" y="4049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80" name="Picture 88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" y="4090"/>
              <a:ext cx="195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81" name="Picture 89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4128"/>
              <a:ext cx="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82" name="Picture 90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045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83" name="Picture 91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936"/>
              <a:ext cx="16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84" name="Picture 92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7635">
              <a:off x="2258" y="4045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7086" name="Line 94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69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89038"/>
            <a:ext cx="64135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699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274763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69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189038"/>
            <a:ext cx="64135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699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2763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0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47788"/>
            <a:ext cx="533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14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0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52575"/>
            <a:ext cx="1968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03" name="Picture 11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1133475"/>
            <a:ext cx="90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04" name="Picture 12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133475"/>
            <a:ext cx="92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0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276350"/>
            <a:ext cx="795337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10" name="Picture 18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968375"/>
            <a:ext cx="2651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1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79438"/>
            <a:ext cx="11874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12" name="Picture 20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66913"/>
            <a:ext cx="31083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13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320925"/>
            <a:ext cx="1314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14" name="Picture 22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805113"/>
            <a:ext cx="3565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15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063875"/>
            <a:ext cx="5143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16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063875"/>
            <a:ext cx="1136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17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060700"/>
            <a:ext cx="1136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18" name="Picture 26" descr="txp_fig"/>
          <p:cNvPicPr preferRelativeResize="0"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597275"/>
            <a:ext cx="5484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19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978275"/>
            <a:ext cx="792163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20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076700"/>
            <a:ext cx="8763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21" name="Picture 2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5033963"/>
            <a:ext cx="156368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7022" name="Line 30"/>
          <p:cNvSpPr>
            <a:spLocks noChangeShapeType="1"/>
          </p:cNvSpPr>
          <p:nvPr/>
        </p:nvSpPr>
        <p:spPr bwMode="auto">
          <a:xfrm flipH="1">
            <a:off x="6248400" y="1882775"/>
            <a:ext cx="13716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23" name="Line 31"/>
          <p:cNvSpPr>
            <a:spLocks noChangeShapeType="1"/>
          </p:cNvSpPr>
          <p:nvPr/>
        </p:nvSpPr>
        <p:spPr bwMode="auto">
          <a:xfrm flipV="1">
            <a:off x="7620000" y="0"/>
            <a:ext cx="0" cy="7318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7024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5032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25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4953000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7026" name="Rectangle 34"/>
          <p:cNvSpPr>
            <a:spLocks noChangeArrowheads="1"/>
          </p:cNvSpPr>
          <p:nvPr/>
        </p:nvSpPr>
        <p:spPr bwMode="auto">
          <a:xfrm>
            <a:off x="2438400" y="3043238"/>
            <a:ext cx="566738" cy="4937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7027" name="Rectangle 35"/>
          <p:cNvSpPr>
            <a:spLocks noChangeArrowheads="1"/>
          </p:cNvSpPr>
          <p:nvPr/>
        </p:nvSpPr>
        <p:spPr bwMode="auto">
          <a:xfrm>
            <a:off x="4222750" y="3043238"/>
            <a:ext cx="1179513" cy="4937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7028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4076700"/>
            <a:ext cx="1136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7029" name="Rectangle 37"/>
          <p:cNvSpPr>
            <a:spLocks noChangeArrowheads="1"/>
          </p:cNvSpPr>
          <p:nvPr/>
        </p:nvSpPr>
        <p:spPr bwMode="auto">
          <a:xfrm>
            <a:off x="3200400" y="1316038"/>
            <a:ext cx="401638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7030" name="Picture 3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24431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31" name="Picture 3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281238"/>
            <a:ext cx="19319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32" name="Picture 4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42275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7033" name="Line 41"/>
          <p:cNvSpPr>
            <a:spLocks noChangeShapeType="1"/>
          </p:cNvSpPr>
          <p:nvPr/>
        </p:nvSpPr>
        <p:spPr bwMode="auto">
          <a:xfrm flipH="1">
            <a:off x="2751138" y="1882775"/>
            <a:ext cx="1371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34" name="Line 42"/>
          <p:cNvSpPr>
            <a:spLocks noChangeShapeType="1"/>
          </p:cNvSpPr>
          <p:nvPr/>
        </p:nvSpPr>
        <p:spPr bwMode="auto">
          <a:xfrm flipH="1">
            <a:off x="3033713" y="4630738"/>
            <a:ext cx="1143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35" name="Line 43"/>
          <p:cNvSpPr>
            <a:spLocks noChangeShapeType="1"/>
          </p:cNvSpPr>
          <p:nvPr/>
        </p:nvSpPr>
        <p:spPr bwMode="auto">
          <a:xfrm>
            <a:off x="3609975" y="5356225"/>
            <a:ext cx="89535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36" name="Rectangle 44"/>
          <p:cNvSpPr>
            <a:spLocks noChangeArrowheads="1"/>
          </p:cNvSpPr>
          <p:nvPr/>
        </p:nvSpPr>
        <p:spPr bwMode="auto">
          <a:xfrm>
            <a:off x="6115050" y="439738"/>
            <a:ext cx="831850" cy="4667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7037" name="Picture 4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792163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7038" name="Rectangle 46"/>
          <p:cNvSpPr>
            <a:spLocks noChangeArrowheads="1"/>
          </p:cNvSpPr>
          <p:nvPr/>
        </p:nvSpPr>
        <p:spPr bwMode="auto">
          <a:xfrm>
            <a:off x="1527175" y="2714625"/>
            <a:ext cx="639763" cy="2841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7040" name="Picture 4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3135313"/>
            <a:ext cx="8001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41" name="Picture 4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135313"/>
            <a:ext cx="533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7042" name="Line 50"/>
          <p:cNvSpPr>
            <a:spLocks noChangeShapeType="1"/>
          </p:cNvSpPr>
          <p:nvPr/>
        </p:nvSpPr>
        <p:spPr bwMode="auto">
          <a:xfrm flipH="1">
            <a:off x="1828800" y="3143250"/>
            <a:ext cx="547688" cy="365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43" name="Line 51"/>
          <p:cNvSpPr>
            <a:spLocks noChangeShapeType="1"/>
          </p:cNvSpPr>
          <p:nvPr/>
        </p:nvSpPr>
        <p:spPr bwMode="auto">
          <a:xfrm flipH="1">
            <a:off x="5475288" y="3143250"/>
            <a:ext cx="804862" cy="3571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7044" name="Group 52"/>
          <p:cNvGrpSpPr>
            <a:grpSpLocks/>
          </p:cNvGrpSpPr>
          <p:nvPr/>
        </p:nvGrpSpPr>
        <p:grpSpPr bwMode="auto">
          <a:xfrm>
            <a:off x="4800600" y="381000"/>
            <a:ext cx="1277938" cy="481013"/>
            <a:chOff x="3705" y="2817"/>
            <a:chExt cx="805" cy="303"/>
          </a:xfrm>
        </p:grpSpPr>
        <p:pic>
          <p:nvPicPr>
            <p:cNvPr id="597045" name="Picture 53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817"/>
              <a:ext cx="631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46" name="Picture 54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" y="2987"/>
              <a:ext cx="805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7047" name="Group 55"/>
          <p:cNvGrpSpPr>
            <a:grpSpLocks/>
          </p:cNvGrpSpPr>
          <p:nvPr/>
        </p:nvGrpSpPr>
        <p:grpSpPr bwMode="auto">
          <a:xfrm>
            <a:off x="6629400" y="76200"/>
            <a:ext cx="2438400" cy="381000"/>
            <a:chOff x="4176" y="48"/>
            <a:chExt cx="1536" cy="240"/>
          </a:xfrm>
        </p:grpSpPr>
        <p:pic>
          <p:nvPicPr>
            <p:cNvPr id="597048" name="Picture 5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48"/>
              <a:ext cx="5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49" name="Picture 5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" y="48"/>
              <a:ext cx="88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50" name="Picture 5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01"/>
              <a:ext cx="390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7051" name="Group 59"/>
          <p:cNvGrpSpPr>
            <a:grpSpLocks/>
          </p:cNvGrpSpPr>
          <p:nvPr/>
        </p:nvGrpSpPr>
        <p:grpSpPr bwMode="auto">
          <a:xfrm>
            <a:off x="6629400" y="1981200"/>
            <a:ext cx="1406525" cy="366713"/>
            <a:chOff x="4176" y="1248"/>
            <a:chExt cx="886" cy="231"/>
          </a:xfrm>
        </p:grpSpPr>
        <p:pic>
          <p:nvPicPr>
            <p:cNvPr id="597052" name="Picture 6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248"/>
              <a:ext cx="88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53" name="Picture 6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" y="1392"/>
              <a:ext cx="390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7054" name="Group 62"/>
          <p:cNvGrpSpPr>
            <a:grpSpLocks/>
          </p:cNvGrpSpPr>
          <p:nvPr/>
        </p:nvGrpSpPr>
        <p:grpSpPr bwMode="auto">
          <a:xfrm>
            <a:off x="1600200" y="5462588"/>
            <a:ext cx="1277938" cy="481012"/>
            <a:chOff x="3705" y="2817"/>
            <a:chExt cx="805" cy="303"/>
          </a:xfrm>
        </p:grpSpPr>
        <p:pic>
          <p:nvPicPr>
            <p:cNvPr id="597055" name="Picture 6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817"/>
              <a:ext cx="631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56" name="Picture 6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" y="2987"/>
              <a:ext cx="805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7057" name="Group 65"/>
          <p:cNvGrpSpPr>
            <a:grpSpLocks/>
          </p:cNvGrpSpPr>
          <p:nvPr/>
        </p:nvGrpSpPr>
        <p:grpSpPr bwMode="auto">
          <a:xfrm>
            <a:off x="3733800" y="5486400"/>
            <a:ext cx="2438400" cy="381000"/>
            <a:chOff x="2352" y="3456"/>
            <a:chExt cx="1536" cy="240"/>
          </a:xfrm>
        </p:grpSpPr>
        <p:pic>
          <p:nvPicPr>
            <p:cNvPr id="597058" name="Picture 6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456"/>
              <a:ext cx="5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59" name="Picture 6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3456"/>
              <a:ext cx="88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60" name="Picture 6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609"/>
              <a:ext cx="390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7061" name="Group 69"/>
          <p:cNvGrpSpPr>
            <a:grpSpLocks/>
          </p:cNvGrpSpPr>
          <p:nvPr/>
        </p:nvGrpSpPr>
        <p:grpSpPr bwMode="auto">
          <a:xfrm>
            <a:off x="4232275" y="4567238"/>
            <a:ext cx="2168525" cy="157162"/>
            <a:chOff x="2666" y="2877"/>
            <a:chExt cx="1366" cy="99"/>
          </a:xfrm>
        </p:grpSpPr>
        <p:pic>
          <p:nvPicPr>
            <p:cNvPr id="597062" name="Picture 7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2877"/>
              <a:ext cx="88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63" name="Picture 7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2883"/>
              <a:ext cx="390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7064" name="Picture 72" descr="txp_fig"/>
          <p:cNvPicPr preferRelativeResize="0">
            <a:picLocks noChangeArrowheads="1"/>
          </p:cNvPicPr>
          <p:nvPr>
            <p:custDataLst>
              <p:tags r:id="rId33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4740275"/>
            <a:ext cx="277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7065" name="Rectangle 73"/>
          <p:cNvSpPr>
            <a:spLocks noChangeArrowheads="1"/>
          </p:cNvSpPr>
          <p:nvPr/>
        </p:nvSpPr>
        <p:spPr bwMode="auto">
          <a:xfrm>
            <a:off x="2201863" y="4916488"/>
            <a:ext cx="868362" cy="474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7071" name="Line 79"/>
          <p:cNvSpPr>
            <a:spLocks noChangeShapeType="1"/>
          </p:cNvSpPr>
          <p:nvPr/>
        </p:nvSpPr>
        <p:spPr bwMode="auto">
          <a:xfrm flipH="1">
            <a:off x="2209800" y="3527425"/>
            <a:ext cx="512763" cy="5873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72" name="Line 80"/>
          <p:cNvSpPr>
            <a:spLocks noChangeShapeType="1"/>
          </p:cNvSpPr>
          <p:nvPr/>
        </p:nvSpPr>
        <p:spPr bwMode="auto">
          <a:xfrm flipH="1">
            <a:off x="2286000" y="3527425"/>
            <a:ext cx="2525713" cy="6635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73" name="Line 81"/>
          <p:cNvSpPr>
            <a:spLocks noChangeShapeType="1"/>
          </p:cNvSpPr>
          <p:nvPr/>
        </p:nvSpPr>
        <p:spPr bwMode="auto">
          <a:xfrm>
            <a:off x="1905000" y="3124200"/>
            <a:ext cx="533400" cy="838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74" name="Line 82"/>
          <p:cNvSpPr>
            <a:spLocks noChangeShapeType="1"/>
          </p:cNvSpPr>
          <p:nvPr/>
        </p:nvSpPr>
        <p:spPr bwMode="auto">
          <a:xfrm flipH="1">
            <a:off x="4724400" y="2819400"/>
            <a:ext cx="1066800" cy="1447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75" name="Line 83"/>
          <p:cNvSpPr>
            <a:spLocks noChangeShapeType="1"/>
          </p:cNvSpPr>
          <p:nvPr/>
        </p:nvSpPr>
        <p:spPr bwMode="auto">
          <a:xfrm>
            <a:off x="3352800" y="3581400"/>
            <a:ext cx="152400" cy="609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7089" name="Picture 97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860425"/>
            <a:ext cx="12509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7090" name="Rectangle 9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9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9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9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7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7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7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7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59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7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7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9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9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9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9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9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9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9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9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9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9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9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9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9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9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9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59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59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3" dur="500"/>
                                        <p:tgtEl>
                                          <p:spTgt spid="59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6" dur="500"/>
                                        <p:tgtEl>
                                          <p:spTgt spid="59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500"/>
                                        <p:tgtEl>
                                          <p:spTgt spid="59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9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9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6" dur="500"/>
                                        <p:tgtEl>
                                          <p:spTgt spid="59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9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9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9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9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9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9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9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59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22" grpId="0" animBg="1"/>
      <p:bldP spid="597022" grpId="1" animBg="1"/>
      <p:bldP spid="597023" grpId="0" animBg="1"/>
      <p:bldP spid="597023" grpId="1" animBg="1"/>
      <p:bldP spid="597026" grpId="0" animBg="1"/>
      <p:bldP spid="597026" grpId="1" animBg="1"/>
      <p:bldP spid="597027" grpId="0" animBg="1"/>
      <p:bldP spid="597027" grpId="1" animBg="1"/>
      <p:bldP spid="597029" grpId="0" animBg="1"/>
      <p:bldP spid="597029" grpId="1" animBg="1"/>
      <p:bldP spid="597033" grpId="0" animBg="1"/>
      <p:bldP spid="597033" grpId="1" animBg="1"/>
      <p:bldP spid="597034" grpId="0" animBg="1"/>
      <p:bldP spid="597034" grpId="1" animBg="1"/>
      <p:bldP spid="597035" grpId="0" animBg="1"/>
      <p:bldP spid="597035" grpId="1" animBg="1"/>
      <p:bldP spid="597036" grpId="0" animBg="1"/>
      <p:bldP spid="597036" grpId="1" animBg="1"/>
      <p:bldP spid="597038" grpId="0" animBg="1"/>
      <p:bldP spid="597038" grpId="1" animBg="1"/>
      <p:bldP spid="597042" grpId="0" animBg="1"/>
      <p:bldP spid="597042" grpId="1" animBg="1"/>
      <p:bldP spid="597043" grpId="0" animBg="1"/>
      <p:bldP spid="597043" grpId="1" animBg="1"/>
      <p:bldP spid="597065" grpId="0" animBg="1"/>
      <p:bldP spid="597071" grpId="0" animBg="1"/>
      <p:bldP spid="597071" grpId="1" animBg="1"/>
      <p:bldP spid="597072" grpId="0" animBg="1"/>
      <p:bldP spid="597072" grpId="1" animBg="1"/>
      <p:bldP spid="597073" grpId="0" animBg="1"/>
      <p:bldP spid="597073" grpId="1" animBg="1"/>
      <p:bldP spid="597074" grpId="0" animBg="1"/>
      <p:bldP spid="597074" grpId="1" animBg="1"/>
      <p:bldP spid="597075" grpId="0" animBg="1"/>
      <p:bldP spid="59707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F7E4-0654-4F8A-ADB1-BB6AFB2B10D2}" type="slidenum">
              <a:rPr lang="en-US"/>
              <a:pPr/>
              <a:t>28</a:t>
            </a:fld>
            <a:endParaRPr lang="en-US"/>
          </a:p>
        </p:txBody>
      </p:sp>
      <p:pic>
        <p:nvPicPr>
          <p:cNvPr id="598067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441450"/>
            <a:ext cx="6207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8051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8056" name="Group 40"/>
          <p:cNvGrpSpPr>
            <a:grpSpLocks/>
          </p:cNvGrpSpPr>
          <p:nvPr/>
        </p:nvGrpSpPr>
        <p:grpSpPr bwMode="auto">
          <a:xfrm>
            <a:off x="76200" y="6248400"/>
            <a:ext cx="7697788" cy="533400"/>
            <a:chOff x="48" y="3936"/>
            <a:chExt cx="4849" cy="336"/>
          </a:xfrm>
        </p:grpSpPr>
        <p:pic>
          <p:nvPicPr>
            <p:cNvPr id="598057" name="Picture 4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" y="4082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58" name="Picture 4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950"/>
              <a:ext cx="140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59" name="Picture 4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7635">
              <a:off x="1462" y="4049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60" name="Picture 4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" y="4090"/>
              <a:ext cx="195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61" name="Picture 4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4128"/>
              <a:ext cx="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62" name="Picture 4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045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63" name="Picture 4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936"/>
              <a:ext cx="16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64" name="Picture 4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7635">
              <a:off x="2258" y="4045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8066" name="Line 50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802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93800"/>
            <a:ext cx="6413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2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279525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2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193800"/>
            <a:ext cx="6413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2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279525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2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2550"/>
            <a:ext cx="533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2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6213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2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62100"/>
            <a:ext cx="1968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29" name="Picture 13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1128713"/>
            <a:ext cx="90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30" name="Picture 14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128713"/>
            <a:ext cx="92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3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281113"/>
            <a:ext cx="795337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33" name="Picture 17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968375"/>
            <a:ext cx="2651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3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79438"/>
            <a:ext cx="11874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35" name="Picture 19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66913"/>
            <a:ext cx="31083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36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320925"/>
            <a:ext cx="1314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37" name="Picture 21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805113"/>
            <a:ext cx="3565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38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060700"/>
            <a:ext cx="5143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39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060700"/>
            <a:ext cx="1136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40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060700"/>
            <a:ext cx="1136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41" name="Picture 25" descr="txp_fig"/>
          <p:cNvPicPr preferRelativeResize="0"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597275"/>
            <a:ext cx="5484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42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076700"/>
            <a:ext cx="8763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43" name="Picture 27" descr="txp_fig"/>
          <p:cNvPicPr preferRelativeResize="0"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4740275"/>
            <a:ext cx="277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44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501650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8045" name="Group 29"/>
          <p:cNvGrpSpPr>
            <a:grpSpLocks/>
          </p:cNvGrpSpPr>
          <p:nvPr/>
        </p:nvGrpSpPr>
        <p:grpSpPr bwMode="auto">
          <a:xfrm>
            <a:off x="2255838" y="4953000"/>
            <a:ext cx="2392362" cy="457200"/>
            <a:chOff x="1421" y="3120"/>
            <a:chExt cx="1507" cy="288"/>
          </a:xfrm>
        </p:grpSpPr>
        <p:pic>
          <p:nvPicPr>
            <p:cNvPr id="598046" name="Picture 3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" y="3171"/>
              <a:ext cx="98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8047" name="Picture 3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3120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8048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243998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49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281238"/>
            <a:ext cx="19319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50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792163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8068" name="Rectangle 5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224E-6 L 0.0059 -0.1112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98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5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EF01-BB69-49EC-A4FB-C213DE979E55}" type="slidenum">
              <a:rPr lang="en-US"/>
              <a:pPr/>
              <a:t>29</a:t>
            </a:fld>
            <a:endParaRPr lang="en-US"/>
          </a:p>
        </p:txBody>
      </p:sp>
      <p:pic>
        <p:nvPicPr>
          <p:cNvPr id="599081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441450"/>
            <a:ext cx="6207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9065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9070" name="Group 30"/>
          <p:cNvGrpSpPr>
            <a:grpSpLocks/>
          </p:cNvGrpSpPr>
          <p:nvPr/>
        </p:nvGrpSpPr>
        <p:grpSpPr bwMode="auto">
          <a:xfrm>
            <a:off x="76200" y="6248400"/>
            <a:ext cx="7697788" cy="533400"/>
            <a:chOff x="48" y="3936"/>
            <a:chExt cx="4849" cy="336"/>
          </a:xfrm>
        </p:grpSpPr>
        <p:pic>
          <p:nvPicPr>
            <p:cNvPr id="599071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" y="4082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9072" name="Picture 3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950"/>
              <a:ext cx="140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9073" name="Picture 3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7635">
              <a:off x="1462" y="4049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9074" name="Picture 3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" y="4090"/>
              <a:ext cx="195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9075" name="Picture 3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4128"/>
              <a:ext cx="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9076" name="Picture 3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045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9077" name="Picture 3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936"/>
              <a:ext cx="16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9078" name="Picture 3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7635">
              <a:off x="2258" y="4045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9080" name="Line 40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904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93800"/>
            <a:ext cx="6413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4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279525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4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193800"/>
            <a:ext cx="6413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279525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2550"/>
            <a:ext cx="533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5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6213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5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62100"/>
            <a:ext cx="1968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5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281113"/>
            <a:ext cx="795337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55" name="Picture 15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968375"/>
            <a:ext cx="2651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5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79438"/>
            <a:ext cx="11874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57" name="Picture 17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66913"/>
            <a:ext cx="31083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5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501650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59" name="Picture 19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1128713"/>
            <a:ext cx="90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60" name="Picture 20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128713"/>
            <a:ext cx="92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9061" name="Group 21"/>
          <p:cNvGrpSpPr>
            <a:grpSpLocks/>
          </p:cNvGrpSpPr>
          <p:nvPr/>
        </p:nvGrpSpPr>
        <p:grpSpPr bwMode="auto">
          <a:xfrm>
            <a:off x="1409700" y="4076700"/>
            <a:ext cx="3314700" cy="531813"/>
            <a:chOff x="888" y="2568"/>
            <a:chExt cx="2088" cy="335"/>
          </a:xfrm>
        </p:grpSpPr>
        <p:pic>
          <p:nvPicPr>
            <p:cNvPr id="599062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666"/>
              <a:ext cx="98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9063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" y="2614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9064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" y="2568"/>
              <a:ext cx="55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99082" name="Rectangle 4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23696E-7 L 0.09791 -0.25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99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12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8F7-D264-494C-ADAA-1FD69381687C}" type="slidenum">
              <a:rPr lang="en-US"/>
              <a:pPr/>
              <a:t>3</a:t>
            </a:fld>
            <a:endParaRPr lang="en-US"/>
          </a:p>
        </p:txBody>
      </p:sp>
      <p:pic>
        <p:nvPicPr>
          <p:cNvPr id="581701" name="Picture 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82296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705" name="Picture 7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375"/>
            <a:ext cx="255588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1702" name="Group 70"/>
          <p:cNvGrpSpPr>
            <a:grpSpLocks/>
          </p:cNvGrpSpPr>
          <p:nvPr/>
        </p:nvGrpSpPr>
        <p:grpSpPr bwMode="auto">
          <a:xfrm>
            <a:off x="1600200" y="850900"/>
            <a:ext cx="1901825" cy="366713"/>
            <a:chOff x="1104" y="536"/>
            <a:chExt cx="1198" cy="231"/>
          </a:xfrm>
        </p:grpSpPr>
        <p:pic>
          <p:nvPicPr>
            <p:cNvPr id="581703" name="Picture 7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536"/>
              <a:ext cx="111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1704" name="AutoShape 72"/>
            <p:cNvSpPr>
              <a:spLocks/>
            </p:cNvSpPr>
            <p:nvPr/>
          </p:nvSpPr>
          <p:spPr bwMode="auto">
            <a:xfrm rot="16200000">
              <a:off x="1631" y="96"/>
              <a:ext cx="144" cy="1198"/>
            </a:xfrm>
            <a:prstGeom prst="leftBrace">
              <a:avLst>
                <a:gd name="adj1" fmla="val 69329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8163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73025"/>
            <a:ext cx="47180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35" name="Line 3"/>
          <p:cNvSpPr>
            <a:spLocks noChangeShapeType="1"/>
          </p:cNvSpPr>
          <p:nvPr/>
        </p:nvSpPr>
        <p:spPr bwMode="auto">
          <a:xfrm>
            <a:off x="3644900" y="3352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3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757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348615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4106863"/>
            <a:ext cx="16668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83125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40894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1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348615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2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692650"/>
            <a:ext cx="6365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43" name="Line 11"/>
          <p:cNvSpPr>
            <a:spLocks noChangeShapeType="1"/>
          </p:cNvSpPr>
          <p:nvPr/>
        </p:nvSpPr>
        <p:spPr bwMode="auto">
          <a:xfrm>
            <a:off x="3481388" y="360521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44" name="Line 12"/>
          <p:cNvSpPr>
            <a:spLocks noChangeShapeType="1"/>
          </p:cNvSpPr>
          <p:nvPr/>
        </p:nvSpPr>
        <p:spPr bwMode="auto">
          <a:xfrm>
            <a:off x="3481388" y="42084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45" name="Line 13"/>
          <p:cNvSpPr>
            <a:spLocks noChangeShapeType="1"/>
          </p:cNvSpPr>
          <p:nvPr/>
        </p:nvSpPr>
        <p:spPr bwMode="auto">
          <a:xfrm>
            <a:off x="3481388" y="48196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4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463925"/>
            <a:ext cx="6365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067175"/>
            <a:ext cx="6334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5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649788"/>
            <a:ext cx="8794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5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84850"/>
            <a:ext cx="10620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5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5803900"/>
            <a:ext cx="2730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53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84850"/>
            <a:ext cx="8032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54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803900"/>
            <a:ext cx="27146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55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94375"/>
            <a:ext cx="800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56" name="Line 24"/>
          <p:cNvSpPr>
            <a:spLocks noChangeShapeType="1"/>
          </p:cNvSpPr>
          <p:nvPr/>
        </p:nvSpPr>
        <p:spPr bwMode="auto">
          <a:xfrm>
            <a:off x="2119313" y="3600450"/>
            <a:ext cx="6588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57" name="Line 25"/>
          <p:cNvSpPr>
            <a:spLocks noChangeShapeType="1"/>
          </p:cNvSpPr>
          <p:nvPr/>
        </p:nvSpPr>
        <p:spPr bwMode="auto">
          <a:xfrm flipH="1">
            <a:off x="5562600" y="360045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58" name="Line 26"/>
          <p:cNvSpPr>
            <a:spLocks noChangeShapeType="1"/>
          </p:cNvSpPr>
          <p:nvPr/>
        </p:nvSpPr>
        <p:spPr bwMode="auto">
          <a:xfrm>
            <a:off x="2119313" y="4203700"/>
            <a:ext cx="6588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59" name="Line 27"/>
          <p:cNvSpPr>
            <a:spLocks noChangeShapeType="1"/>
          </p:cNvSpPr>
          <p:nvPr/>
        </p:nvSpPr>
        <p:spPr bwMode="auto">
          <a:xfrm flipH="1">
            <a:off x="5556250" y="420370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60" name="Line 28"/>
          <p:cNvSpPr>
            <a:spLocks noChangeShapeType="1"/>
          </p:cNvSpPr>
          <p:nvPr/>
        </p:nvSpPr>
        <p:spPr bwMode="auto">
          <a:xfrm>
            <a:off x="2119313" y="4800600"/>
            <a:ext cx="6588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61" name="Line 29"/>
          <p:cNvSpPr>
            <a:spLocks noChangeShapeType="1"/>
          </p:cNvSpPr>
          <p:nvPr/>
        </p:nvSpPr>
        <p:spPr bwMode="auto">
          <a:xfrm flipH="1">
            <a:off x="5840413" y="4797425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62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84850"/>
            <a:ext cx="787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63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5784850"/>
            <a:ext cx="6064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64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84850"/>
            <a:ext cx="787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67" name="Line 35"/>
          <p:cNvSpPr>
            <a:spLocks noChangeShapeType="1"/>
          </p:cNvSpPr>
          <p:nvPr/>
        </p:nvSpPr>
        <p:spPr bwMode="auto">
          <a:xfrm>
            <a:off x="3729038" y="3733800"/>
            <a:ext cx="1555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68" name="Line 36"/>
          <p:cNvSpPr>
            <a:spLocks noChangeShapeType="1"/>
          </p:cNvSpPr>
          <p:nvPr/>
        </p:nvSpPr>
        <p:spPr bwMode="auto">
          <a:xfrm>
            <a:off x="3719513" y="4349750"/>
            <a:ext cx="1651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69" name="Line 37"/>
          <p:cNvSpPr>
            <a:spLocks noChangeShapeType="1"/>
          </p:cNvSpPr>
          <p:nvPr/>
        </p:nvSpPr>
        <p:spPr bwMode="auto">
          <a:xfrm>
            <a:off x="3738563" y="4935538"/>
            <a:ext cx="3841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70" name="Line 38"/>
          <p:cNvSpPr>
            <a:spLocks noChangeShapeType="1"/>
          </p:cNvSpPr>
          <p:nvPr/>
        </p:nvSpPr>
        <p:spPr bwMode="auto">
          <a:xfrm>
            <a:off x="2778125" y="3733800"/>
            <a:ext cx="63976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71" name="Line 39"/>
          <p:cNvSpPr>
            <a:spLocks noChangeShapeType="1"/>
          </p:cNvSpPr>
          <p:nvPr/>
        </p:nvSpPr>
        <p:spPr bwMode="auto">
          <a:xfrm>
            <a:off x="2787650" y="4349750"/>
            <a:ext cx="4302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72" name="Line 40"/>
          <p:cNvSpPr>
            <a:spLocks noChangeShapeType="1"/>
          </p:cNvSpPr>
          <p:nvPr/>
        </p:nvSpPr>
        <p:spPr bwMode="auto">
          <a:xfrm>
            <a:off x="2787650" y="4935538"/>
            <a:ext cx="63023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74" name="Line 42"/>
          <p:cNvSpPr>
            <a:spLocks noChangeShapeType="1"/>
          </p:cNvSpPr>
          <p:nvPr/>
        </p:nvSpPr>
        <p:spPr bwMode="auto">
          <a:xfrm>
            <a:off x="1479550" y="502920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95" name="Picture 6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675" name="Line 43"/>
          <p:cNvSpPr>
            <a:spLocks noChangeShapeType="1"/>
          </p:cNvSpPr>
          <p:nvPr/>
        </p:nvSpPr>
        <p:spPr bwMode="auto">
          <a:xfrm>
            <a:off x="3838575" y="503555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76" name="Line 44"/>
          <p:cNvSpPr>
            <a:spLocks noChangeShapeType="1"/>
          </p:cNvSpPr>
          <p:nvPr/>
        </p:nvSpPr>
        <p:spPr bwMode="auto">
          <a:xfrm>
            <a:off x="6400800" y="503555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77" name="Picture 4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208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94" name="Picture 6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97" name="Picture 6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2905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680" name="Line 48"/>
          <p:cNvSpPr>
            <a:spLocks noChangeShapeType="1"/>
          </p:cNvSpPr>
          <p:nvPr/>
        </p:nvSpPr>
        <p:spPr bwMode="auto">
          <a:xfrm>
            <a:off x="3581400" y="2466975"/>
            <a:ext cx="45894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81" name="Line 49"/>
          <p:cNvSpPr>
            <a:spLocks noChangeShapeType="1"/>
          </p:cNvSpPr>
          <p:nvPr/>
        </p:nvSpPr>
        <p:spPr bwMode="auto">
          <a:xfrm flipH="1" flipV="1">
            <a:off x="7239000" y="2438400"/>
            <a:ext cx="533400" cy="990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82" name="Line 50"/>
          <p:cNvSpPr>
            <a:spLocks noChangeShapeType="1"/>
          </p:cNvSpPr>
          <p:nvPr/>
        </p:nvSpPr>
        <p:spPr bwMode="auto">
          <a:xfrm>
            <a:off x="4343400" y="3124200"/>
            <a:ext cx="6096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83" name="Line 51"/>
          <p:cNvSpPr>
            <a:spLocks noChangeShapeType="1"/>
          </p:cNvSpPr>
          <p:nvPr/>
        </p:nvSpPr>
        <p:spPr bwMode="auto">
          <a:xfrm>
            <a:off x="4343400" y="3733800"/>
            <a:ext cx="6096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84" name="Line 52"/>
          <p:cNvSpPr>
            <a:spLocks noChangeShapeType="1"/>
          </p:cNvSpPr>
          <p:nvPr/>
        </p:nvSpPr>
        <p:spPr bwMode="auto">
          <a:xfrm>
            <a:off x="4343400" y="4343400"/>
            <a:ext cx="6096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85" name="Line 53"/>
          <p:cNvSpPr>
            <a:spLocks noChangeShapeType="1"/>
          </p:cNvSpPr>
          <p:nvPr/>
        </p:nvSpPr>
        <p:spPr bwMode="auto">
          <a:xfrm flipV="1">
            <a:off x="1143000" y="6096000"/>
            <a:ext cx="0" cy="685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86" name="Line 54"/>
          <p:cNvSpPr>
            <a:spLocks noChangeShapeType="1"/>
          </p:cNvSpPr>
          <p:nvPr/>
        </p:nvSpPr>
        <p:spPr bwMode="auto">
          <a:xfrm flipV="1">
            <a:off x="3505200" y="6096000"/>
            <a:ext cx="0" cy="685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87" name="Line 55"/>
          <p:cNvSpPr>
            <a:spLocks noChangeShapeType="1"/>
          </p:cNvSpPr>
          <p:nvPr/>
        </p:nvSpPr>
        <p:spPr bwMode="auto">
          <a:xfrm flipV="1">
            <a:off x="5943600" y="6096000"/>
            <a:ext cx="0" cy="685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1688" name="Group 56"/>
          <p:cNvGrpSpPr>
            <a:grpSpLocks/>
          </p:cNvGrpSpPr>
          <p:nvPr/>
        </p:nvGrpSpPr>
        <p:grpSpPr bwMode="auto">
          <a:xfrm>
            <a:off x="7061200" y="4265613"/>
            <a:ext cx="1930400" cy="611187"/>
            <a:chOff x="4360" y="2480"/>
            <a:chExt cx="1216" cy="385"/>
          </a:xfrm>
        </p:grpSpPr>
        <p:pic>
          <p:nvPicPr>
            <p:cNvPr id="581689" name="Picture 5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480"/>
              <a:ext cx="91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1690" name="Picture 5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688"/>
              <a:ext cx="121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1691" name="Picture 5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0387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692" name="Rectangle 6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1665" name="Picture 3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95975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66" name="Picture 3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213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73" name="Line 41"/>
          <p:cNvSpPr>
            <a:spLocks noChangeShapeType="1"/>
          </p:cNvSpPr>
          <p:nvPr/>
        </p:nvSpPr>
        <p:spPr bwMode="auto">
          <a:xfrm>
            <a:off x="63500" y="528638"/>
            <a:ext cx="47069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706" name="Rectangle 7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1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1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1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81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1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81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81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81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8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1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8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8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81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8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81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81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81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1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8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81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81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1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81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81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8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8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500"/>
                                        <p:tgtEl>
                                          <p:spTgt spid="58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58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58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8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8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8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8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8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8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8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8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8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58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500" fill="hold"/>
                                        <p:tgtEl>
                                          <p:spTgt spid="581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0" dur="500"/>
                                        <p:tgtEl>
                                          <p:spTgt spid="58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3" dur="500"/>
                                        <p:tgtEl>
                                          <p:spTgt spid="58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6" dur="500"/>
                                        <p:tgtEl>
                                          <p:spTgt spid="58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9" dur="500"/>
                                        <p:tgtEl>
                                          <p:spTgt spid="58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2" dur="500"/>
                                        <p:tgtEl>
                                          <p:spTgt spid="58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5" dur="500"/>
                                        <p:tgtEl>
                                          <p:spTgt spid="58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8" dur="500"/>
                                        <p:tgtEl>
                                          <p:spTgt spid="58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 animBg="1"/>
      <p:bldP spid="581643" grpId="0" animBg="1"/>
      <p:bldP spid="581644" grpId="0" animBg="1"/>
      <p:bldP spid="581645" grpId="0" animBg="1"/>
      <p:bldP spid="581656" grpId="0" animBg="1"/>
      <p:bldP spid="581656" grpId="1" animBg="1"/>
      <p:bldP spid="581657" grpId="0" animBg="1"/>
      <p:bldP spid="581657" grpId="1" animBg="1"/>
      <p:bldP spid="581658" grpId="0" animBg="1"/>
      <p:bldP spid="581658" grpId="1" animBg="1"/>
      <p:bldP spid="581659" grpId="0" animBg="1"/>
      <p:bldP spid="581659" grpId="1" animBg="1"/>
      <p:bldP spid="581660" grpId="0" animBg="1"/>
      <p:bldP spid="581660" grpId="1" animBg="1"/>
      <p:bldP spid="581661" grpId="0" animBg="1"/>
      <p:bldP spid="581661" grpId="1" animBg="1"/>
      <p:bldP spid="581667" grpId="0" animBg="1"/>
      <p:bldP spid="581667" grpId="1" animBg="1"/>
      <p:bldP spid="581668" grpId="0" animBg="1"/>
      <p:bldP spid="581668" grpId="1" animBg="1"/>
      <p:bldP spid="581669" grpId="0" animBg="1"/>
      <p:bldP spid="581669" grpId="1" animBg="1"/>
      <p:bldP spid="581670" grpId="0" animBg="1"/>
      <p:bldP spid="581670" grpId="1" animBg="1"/>
      <p:bldP spid="581671" grpId="0" animBg="1"/>
      <p:bldP spid="581671" grpId="1" animBg="1"/>
      <p:bldP spid="581672" grpId="0" animBg="1"/>
      <p:bldP spid="581672" grpId="1" animBg="1"/>
      <p:bldP spid="581674" grpId="0" animBg="1"/>
      <p:bldP spid="581674" grpId="1" animBg="1"/>
      <p:bldP spid="581675" grpId="0" animBg="1"/>
      <p:bldP spid="581675" grpId="1" animBg="1"/>
      <p:bldP spid="581676" grpId="0" animBg="1"/>
      <p:bldP spid="581676" grpId="1" animBg="1"/>
      <p:bldP spid="581680" grpId="0" animBg="1"/>
      <p:bldP spid="581680" grpId="1" animBg="1"/>
      <p:bldP spid="581681" grpId="0" animBg="1"/>
      <p:bldP spid="581682" grpId="0" animBg="1"/>
      <p:bldP spid="581683" grpId="0" animBg="1"/>
      <p:bldP spid="581684" grpId="0" animBg="1"/>
      <p:bldP spid="581685" grpId="0" animBg="1"/>
      <p:bldP spid="581686" grpId="0" animBg="1"/>
      <p:bldP spid="581687" grpId="0" animBg="1"/>
      <p:bldP spid="581673" grpId="0" animBg="1"/>
      <p:bldP spid="58167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4075-DC8F-47A9-9D47-9C58A63AD649}" type="slidenum">
              <a:rPr lang="en-US"/>
              <a:pPr/>
              <a:t>30</a:t>
            </a:fld>
            <a:endParaRPr lang="en-US"/>
          </a:p>
        </p:txBody>
      </p:sp>
      <p:pic>
        <p:nvPicPr>
          <p:cNvPr id="600168" name="Picture 10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441450"/>
            <a:ext cx="6207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0136" name="Rectangle 7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0137" name="Group 73"/>
          <p:cNvGrpSpPr>
            <a:grpSpLocks/>
          </p:cNvGrpSpPr>
          <p:nvPr/>
        </p:nvGrpSpPr>
        <p:grpSpPr bwMode="auto">
          <a:xfrm>
            <a:off x="76200" y="6248400"/>
            <a:ext cx="7697788" cy="533400"/>
            <a:chOff x="48" y="3936"/>
            <a:chExt cx="4849" cy="336"/>
          </a:xfrm>
        </p:grpSpPr>
        <p:pic>
          <p:nvPicPr>
            <p:cNvPr id="600138" name="Picture 7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" y="4082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39" name="Picture 7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950"/>
              <a:ext cx="140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40" name="Picture 7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7635">
              <a:off x="1462" y="4049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41" name="Picture 7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" y="4090"/>
              <a:ext cx="195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42" name="Picture 7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4128"/>
              <a:ext cx="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43" name="Picture 79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045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44" name="Picture 80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936"/>
              <a:ext cx="16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45" name="Picture 81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7635">
              <a:off x="2258" y="4045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0147" name="Line 8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00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93800"/>
            <a:ext cx="6413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279525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193800"/>
            <a:ext cx="6413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7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279525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7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2550"/>
            <a:ext cx="533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7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6213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7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62100"/>
            <a:ext cx="1968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7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281113"/>
            <a:ext cx="795337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76" name="Picture 12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968375"/>
            <a:ext cx="2651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7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79438"/>
            <a:ext cx="11874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78" name="Picture 14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66913"/>
            <a:ext cx="31083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7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501650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80" name="Picture 16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1128713"/>
            <a:ext cx="90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81" name="Picture 17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128713"/>
            <a:ext cx="92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84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320925"/>
            <a:ext cx="8763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85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476500"/>
            <a:ext cx="156368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86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39395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0088" name="Line 24"/>
          <p:cNvSpPr>
            <a:spLocks noChangeShapeType="1"/>
          </p:cNvSpPr>
          <p:nvPr/>
        </p:nvSpPr>
        <p:spPr bwMode="auto">
          <a:xfrm flipH="1">
            <a:off x="1196975" y="1600200"/>
            <a:ext cx="731838" cy="304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89" name="Line 25"/>
          <p:cNvSpPr>
            <a:spLocks noChangeShapeType="1"/>
          </p:cNvSpPr>
          <p:nvPr/>
        </p:nvSpPr>
        <p:spPr bwMode="auto">
          <a:xfrm flipH="1">
            <a:off x="3235325" y="2403475"/>
            <a:ext cx="776288" cy="3746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90" name="Line 26"/>
          <p:cNvSpPr>
            <a:spLocks noChangeShapeType="1"/>
          </p:cNvSpPr>
          <p:nvPr/>
        </p:nvSpPr>
        <p:spPr bwMode="auto">
          <a:xfrm flipH="1">
            <a:off x="6161088" y="511175"/>
            <a:ext cx="776287" cy="3651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0135" name="Group 71"/>
          <p:cNvGrpSpPr>
            <a:grpSpLocks/>
          </p:cNvGrpSpPr>
          <p:nvPr/>
        </p:nvGrpSpPr>
        <p:grpSpPr bwMode="auto">
          <a:xfrm>
            <a:off x="685800" y="3830638"/>
            <a:ext cx="7848600" cy="914400"/>
            <a:chOff x="432" y="2413"/>
            <a:chExt cx="4944" cy="576"/>
          </a:xfrm>
        </p:grpSpPr>
        <p:pic>
          <p:nvPicPr>
            <p:cNvPr id="600091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573"/>
              <a:ext cx="18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092" name="Picture 2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" y="2675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093" name="Picture 29" descr="txp_fig"/>
            <p:cNvPicPr preferRelativeResize="0">
              <a:picLocks noChangeArrowheads="1"/>
            </p:cNvPicPr>
            <p:nvPr>
              <p:custDataLst>
                <p:tags r:id="rId2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" y="2413"/>
              <a:ext cx="5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094" name="Picture 30" descr="txp_fig"/>
            <p:cNvPicPr preferRelativeResize="0">
              <a:picLocks noChangeArrowheads="1"/>
            </p:cNvPicPr>
            <p:nvPr>
              <p:custDataLst>
                <p:tags r:id="rId2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2413"/>
              <a:ext cx="5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095" name="Picture 3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646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096" name="Picture 3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" y="2557"/>
              <a:ext cx="74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097" name="Picture 3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467"/>
              <a:ext cx="55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098" name="Picture 3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" y="2560"/>
              <a:ext cx="98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099" name="Picture 3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2606"/>
              <a:ext cx="49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100" name="Picture 36" descr="txp_fig"/>
            <p:cNvPicPr preferRelativeResize="0">
              <a:picLocks noChangeArrowheads="1"/>
            </p:cNvPicPr>
            <p:nvPr>
              <p:custDataLst>
                <p:tags r:id="rId3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519"/>
              <a:ext cx="57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101" name="Picture 37" descr="txp_fig"/>
            <p:cNvPicPr preferRelativeResize="0">
              <a:picLocks noChangeArrowheads="1"/>
            </p:cNvPicPr>
            <p:nvPr>
              <p:custDataLst>
                <p:tags r:id="rId3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" y="2519"/>
              <a:ext cx="58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102" name="Picture 38" descr="txp_fig"/>
            <p:cNvPicPr preferRelativeResize="0">
              <a:picLocks noChangeArrowheads="1"/>
            </p:cNvPicPr>
            <p:nvPr>
              <p:custDataLst>
                <p:tags r:id="rId3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" y="2519"/>
              <a:ext cx="57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103" name="Picture 39" descr="txp_fig"/>
            <p:cNvPicPr preferRelativeResize="0">
              <a:picLocks noChangeArrowheads="1"/>
            </p:cNvPicPr>
            <p:nvPr>
              <p:custDataLst>
                <p:tags r:id="rId3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" y="2519"/>
              <a:ext cx="58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00133" name="Line 69"/>
          <p:cNvSpPr>
            <a:spLocks noChangeShapeType="1"/>
          </p:cNvSpPr>
          <p:nvPr/>
        </p:nvSpPr>
        <p:spPr bwMode="auto">
          <a:xfrm>
            <a:off x="5667375" y="1600200"/>
            <a:ext cx="320675" cy="26320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0154" name="Group 90"/>
          <p:cNvGrpSpPr>
            <a:grpSpLocks/>
          </p:cNvGrpSpPr>
          <p:nvPr/>
        </p:nvGrpSpPr>
        <p:grpSpPr bwMode="auto">
          <a:xfrm>
            <a:off x="3276600" y="4306888"/>
            <a:ext cx="5105400" cy="477837"/>
            <a:chOff x="2064" y="2713"/>
            <a:chExt cx="3216" cy="301"/>
          </a:xfrm>
        </p:grpSpPr>
        <p:pic>
          <p:nvPicPr>
            <p:cNvPr id="600155" name="Picture 9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880"/>
              <a:ext cx="137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56" name="Picture 9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" y="2880"/>
              <a:ext cx="158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0157" name="AutoShape 93"/>
            <p:cNvSpPr>
              <a:spLocks/>
            </p:cNvSpPr>
            <p:nvPr/>
          </p:nvSpPr>
          <p:spPr bwMode="auto">
            <a:xfrm rot="-5400000">
              <a:off x="2798" y="2474"/>
              <a:ext cx="144" cy="622"/>
            </a:xfrm>
            <a:prstGeom prst="leftBrace">
              <a:avLst>
                <a:gd name="adj1" fmla="val 35995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158" name="AutoShape 94"/>
            <p:cNvSpPr>
              <a:spLocks/>
            </p:cNvSpPr>
            <p:nvPr/>
          </p:nvSpPr>
          <p:spPr bwMode="auto">
            <a:xfrm rot="-5400000">
              <a:off x="4583" y="2612"/>
              <a:ext cx="144" cy="345"/>
            </a:xfrm>
            <a:prstGeom prst="leftBrace">
              <a:avLst>
                <a:gd name="adj1" fmla="val 19965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0163" name="Group 99"/>
          <p:cNvGrpSpPr>
            <a:grpSpLocks/>
          </p:cNvGrpSpPr>
          <p:nvPr/>
        </p:nvGrpSpPr>
        <p:grpSpPr bwMode="auto">
          <a:xfrm>
            <a:off x="3576638" y="3597275"/>
            <a:ext cx="4232275" cy="517525"/>
            <a:chOff x="2253" y="2266"/>
            <a:chExt cx="2666" cy="326"/>
          </a:xfrm>
        </p:grpSpPr>
        <p:pic>
          <p:nvPicPr>
            <p:cNvPr id="600159" name="Picture 9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" y="2266"/>
              <a:ext cx="59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60" name="Picture 9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266"/>
              <a:ext cx="71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0161" name="AutoShape 97"/>
            <p:cNvSpPr>
              <a:spLocks/>
            </p:cNvSpPr>
            <p:nvPr/>
          </p:nvSpPr>
          <p:spPr bwMode="auto">
            <a:xfrm rot="5400000" flipV="1">
              <a:off x="2694" y="2007"/>
              <a:ext cx="144" cy="1025"/>
            </a:xfrm>
            <a:prstGeom prst="leftBrace">
              <a:avLst>
                <a:gd name="adj1" fmla="val 59317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162" name="AutoShape 98"/>
            <p:cNvSpPr>
              <a:spLocks/>
            </p:cNvSpPr>
            <p:nvPr/>
          </p:nvSpPr>
          <p:spPr bwMode="auto">
            <a:xfrm rot="5400000" flipV="1">
              <a:off x="4467" y="2140"/>
              <a:ext cx="144" cy="760"/>
            </a:xfrm>
            <a:prstGeom prst="leftBrace">
              <a:avLst>
                <a:gd name="adj1" fmla="val 43981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0166" name="Group 102"/>
          <p:cNvGrpSpPr>
            <a:grpSpLocks/>
          </p:cNvGrpSpPr>
          <p:nvPr/>
        </p:nvGrpSpPr>
        <p:grpSpPr bwMode="auto">
          <a:xfrm>
            <a:off x="1489075" y="3505200"/>
            <a:ext cx="2168525" cy="533400"/>
            <a:chOff x="938" y="2208"/>
            <a:chExt cx="1366" cy="336"/>
          </a:xfrm>
        </p:grpSpPr>
        <p:pic>
          <p:nvPicPr>
            <p:cNvPr id="600164" name="Picture 10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2208"/>
              <a:ext cx="136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0165" name="AutoShape 101"/>
            <p:cNvSpPr>
              <a:spLocks/>
            </p:cNvSpPr>
            <p:nvPr/>
          </p:nvSpPr>
          <p:spPr bwMode="auto">
            <a:xfrm rot="5400000" flipV="1">
              <a:off x="1646" y="2025"/>
              <a:ext cx="202" cy="835"/>
            </a:xfrm>
            <a:prstGeom prst="leftBrace">
              <a:avLst>
                <a:gd name="adj1" fmla="val 34447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0167" name="Group 103"/>
          <p:cNvGrpSpPr>
            <a:grpSpLocks/>
          </p:cNvGrpSpPr>
          <p:nvPr/>
        </p:nvGrpSpPr>
        <p:grpSpPr bwMode="auto">
          <a:xfrm>
            <a:off x="685800" y="5410200"/>
            <a:ext cx="2803525" cy="250825"/>
            <a:chOff x="432" y="3634"/>
            <a:chExt cx="1766" cy="158"/>
          </a:xfrm>
        </p:grpSpPr>
        <p:pic>
          <p:nvPicPr>
            <p:cNvPr id="600105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669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0153" name="Picture 8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634"/>
              <a:ext cx="147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0129" name="Line 65"/>
          <p:cNvSpPr>
            <a:spLocks noChangeShapeType="1"/>
          </p:cNvSpPr>
          <p:nvPr/>
        </p:nvSpPr>
        <p:spPr bwMode="auto">
          <a:xfrm>
            <a:off x="1524000" y="1524000"/>
            <a:ext cx="0" cy="2590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30" name="Line 66"/>
          <p:cNvSpPr>
            <a:spLocks noChangeShapeType="1"/>
          </p:cNvSpPr>
          <p:nvPr/>
        </p:nvSpPr>
        <p:spPr bwMode="auto">
          <a:xfrm>
            <a:off x="2247900" y="1752600"/>
            <a:ext cx="36513" cy="23304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31" name="Line 67"/>
          <p:cNvSpPr>
            <a:spLocks noChangeShapeType="1"/>
          </p:cNvSpPr>
          <p:nvPr/>
        </p:nvSpPr>
        <p:spPr bwMode="auto">
          <a:xfrm>
            <a:off x="2667000" y="2743200"/>
            <a:ext cx="381000" cy="1143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32" name="Line 68"/>
          <p:cNvSpPr>
            <a:spLocks noChangeShapeType="1"/>
          </p:cNvSpPr>
          <p:nvPr/>
        </p:nvSpPr>
        <p:spPr bwMode="auto">
          <a:xfrm flipH="1">
            <a:off x="4572000" y="2819400"/>
            <a:ext cx="304800" cy="1219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34" name="Line 70"/>
          <p:cNvSpPr>
            <a:spLocks noChangeShapeType="1"/>
          </p:cNvSpPr>
          <p:nvPr/>
        </p:nvSpPr>
        <p:spPr bwMode="auto">
          <a:xfrm flipH="1">
            <a:off x="7086600" y="990600"/>
            <a:ext cx="457200" cy="2971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48" name="Line 84"/>
          <p:cNvSpPr>
            <a:spLocks noChangeShapeType="1"/>
          </p:cNvSpPr>
          <p:nvPr/>
        </p:nvSpPr>
        <p:spPr bwMode="auto">
          <a:xfrm flipH="1" flipV="1">
            <a:off x="2895600" y="4191000"/>
            <a:ext cx="2057400" cy="2020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49" name="Line 85"/>
          <p:cNvSpPr>
            <a:spLocks noChangeShapeType="1"/>
          </p:cNvSpPr>
          <p:nvPr/>
        </p:nvSpPr>
        <p:spPr bwMode="auto">
          <a:xfrm flipH="1" flipV="1">
            <a:off x="4267200" y="4359275"/>
            <a:ext cx="685800" cy="1846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51" name="Line 87"/>
          <p:cNvSpPr>
            <a:spLocks noChangeShapeType="1"/>
          </p:cNvSpPr>
          <p:nvPr/>
        </p:nvSpPr>
        <p:spPr bwMode="auto">
          <a:xfrm flipH="1" flipV="1">
            <a:off x="4953000" y="4359275"/>
            <a:ext cx="1295400" cy="2111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52" name="Line 88"/>
          <p:cNvSpPr>
            <a:spLocks noChangeShapeType="1"/>
          </p:cNvSpPr>
          <p:nvPr/>
        </p:nvSpPr>
        <p:spPr bwMode="auto">
          <a:xfrm flipV="1">
            <a:off x="6248400" y="4343400"/>
            <a:ext cx="1189038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50" name="Line 86"/>
          <p:cNvSpPr>
            <a:spLocks noChangeShapeType="1"/>
          </p:cNvSpPr>
          <p:nvPr/>
        </p:nvSpPr>
        <p:spPr bwMode="auto">
          <a:xfrm flipV="1">
            <a:off x="1295400" y="4359275"/>
            <a:ext cx="914400" cy="1882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69" name="Rectangle 10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0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0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0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0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0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0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0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0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60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60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60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60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60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0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0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88" grpId="0" animBg="1"/>
      <p:bldP spid="600089" grpId="0" animBg="1"/>
      <p:bldP spid="600090" grpId="0" animBg="1"/>
      <p:bldP spid="600133" grpId="0" animBg="1"/>
      <p:bldP spid="600133" grpId="1" animBg="1"/>
      <p:bldP spid="600129" grpId="0" animBg="1"/>
      <p:bldP spid="600129" grpId="1" animBg="1"/>
      <p:bldP spid="600130" grpId="0" animBg="1"/>
      <p:bldP spid="600130" grpId="1" animBg="1"/>
      <p:bldP spid="600131" grpId="0" animBg="1"/>
      <p:bldP spid="600131" grpId="1" animBg="1"/>
      <p:bldP spid="600132" grpId="0" animBg="1"/>
      <p:bldP spid="600132" grpId="1" animBg="1"/>
      <p:bldP spid="600134" grpId="0" animBg="1"/>
      <p:bldP spid="600134" grpId="1" animBg="1"/>
      <p:bldP spid="600148" grpId="0" animBg="1"/>
      <p:bldP spid="600148" grpId="1" animBg="1"/>
      <p:bldP spid="600149" grpId="0" animBg="1"/>
      <p:bldP spid="600149" grpId="1" animBg="1"/>
      <p:bldP spid="600151" grpId="0" animBg="1"/>
      <p:bldP spid="600151" grpId="1" animBg="1"/>
      <p:bldP spid="600152" grpId="0" animBg="1"/>
      <p:bldP spid="600152" grpId="1" animBg="1"/>
      <p:bldP spid="600150" grpId="0" animBg="1"/>
      <p:bldP spid="60015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5F66-C2F7-467C-85B5-F621C4FC4952}" type="slidenum">
              <a:rPr lang="en-US"/>
              <a:pPr/>
              <a:t>31</a:t>
            </a:fld>
            <a:endParaRPr lang="en-US"/>
          </a:p>
        </p:txBody>
      </p:sp>
      <p:pic>
        <p:nvPicPr>
          <p:cNvPr id="601151" name="Picture 6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19800"/>
            <a:ext cx="23463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1172" name="Group 84"/>
          <p:cNvGrpSpPr>
            <a:grpSpLocks/>
          </p:cNvGrpSpPr>
          <p:nvPr/>
        </p:nvGrpSpPr>
        <p:grpSpPr bwMode="auto">
          <a:xfrm>
            <a:off x="147638" y="193675"/>
            <a:ext cx="8550275" cy="2778125"/>
            <a:chOff x="93" y="122"/>
            <a:chExt cx="5386" cy="1750"/>
          </a:xfrm>
        </p:grpSpPr>
        <p:pic>
          <p:nvPicPr>
            <p:cNvPr id="601133" name="Picture 4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594"/>
              <a:ext cx="1545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1134" name="Picture 4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" y="876"/>
              <a:ext cx="22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1135" name="Picture 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" y="1670"/>
              <a:ext cx="36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1136" name="Picture 4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" y="1130"/>
              <a:ext cx="57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1137" name="Picture 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" y="127"/>
              <a:ext cx="230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1138" name="Picture 5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" y="1135"/>
              <a:ext cx="19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1139" name="Picture 5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" y="375"/>
              <a:ext cx="272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1140" name="Picture 5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" y="122"/>
              <a:ext cx="287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1141" name="Picture 5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536"/>
              <a:ext cx="177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1142" name="Picture 5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" y="748"/>
              <a:ext cx="15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1164" name="Picture 7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" y="1118"/>
              <a:ext cx="7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1167" name="Picture 7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" y="1082"/>
              <a:ext cx="89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1170" name="Picture 8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" y="1359"/>
              <a:ext cx="133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1091" name="Line 3"/>
          <p:cNvSpPr>
            <a:spLocks noChangeShapeType="1"/>
          </p:cNvSpPr>
          <p:nvPr/>
        </p:nvSpPr>
        <p:spPr bwMode="auto">
          <a:xfrm>
            <a:off x="0" y="3124200"/>
            <a:ext cx="4743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092" name="Line 4"/>
          <p:cNvSpPr>
            <a:spLocks noChangeShapeType="1"/>
          </p:cNvSpPr>
          <p:nvPr/>
        </p:nvSpPr>
        <p:spPr bwMode="auto">
          <a:xfrm>
            <a:off x="4724400" y="31242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05" name="Line 17"/>
          <p:cNvSpPr>
            <a:spLocks noChangeShapeType="1"/>
          </p:cNvSpPr>
          <p:nvPr/>
        </p:nvSpPr>
        <p:spPr bwMode="auto">
          <a:xfrm>
            <a:off x="5562600" y="2133600"/>
            <a:ext cx="15081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1145" name="Group 57"/>
          <p:cNvGrpSpPr>
            <a:grpSpLocks noChangeAspect="1"/>
          </p:cNvGrpSpPr>
          <p:nvPr/>
        </p:nvGrpSpPr>
        <p:grpSpPr bwMode="auto">
          <a:xfrm>
            <a:off x="304800" y="6019800"/>
            <a:ext cx="576263" cy="228600"/>
            <a:chOff x="192" y="3184"/>
            <a:chExt cx="419" cy="166"/>
          </a:xfrm>
        </p:grpSpPr>
        <p:pic>
          <p:nvPicPr>
            <p:cNvPr id="601104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84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1109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207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01125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1186" name="Picture 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23463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190" name="Picture 10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441450"/>
            <a:ext cx="6207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193" name="Picture 10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2209800"/>
            <a:ext cx="11890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194" name="Picture 10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92775"/>
            <a:ext cx="23637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119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4643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20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6442075"/>
            <a:ext cx="2435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1121" name="Line 33"/>
          <p:cNvSpPr>
            <a:spLocks noChangeShapeType="1"/>
          </p:cNvSpPr>
          <p:nvPr/>
        </p:nvSpPr>
        <p:spPr bwMode="auto">
          <a:xfrm>
            <a:off x="533400" y="6400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1173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01988"/>
            <a:ext cx="2112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110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3344863"/>
            <a:ext cx="2841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54" name="Picture 6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0575"/>
            <a:ext cx="25638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1146" name="Line 58"/>
          <p:cNvSpPr>
            <a:spLocks noChangeShapeType="1"/>
          </p:cNvSpPr>
          <p:nvPr/>
        </p:nvSpPr>
        <p:spPr bwMode="auto">
          <a:xfrm flipH="1">
            <a:off x="1219200" y="2514600"/>
            <a:ext cx="152400" cy="838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99" name="Line 111"/>
          <p:cNvSpPr>
            <a:spLocks noChangeShapeType="1"/>
          </p:cNvSpPr>
          <p:nvPr/>
        </p:nvSpPr>
        <p:spPr bwMode="auto">
          <a:xfrm flipV="1">
            <a:off x="1981200" y="3581400"/>
            <a:ext cx="585788" cy="2413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201" name="Rectangle 11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1202" name="Picture 1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59450"/>
            <a:ext cx="1241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118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6464300"/>
            <a:ext cx="3302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1147" name="Group 59"/>
          <p:cNvGrpSpPr>
            <a:grpSpLocks noChangeAspect="1"/>
          </p:cNvGrpSpPr>
          <p:nvPr/>
        </p:nvGrpSpPr>
        <p:grpSpPr bwMode="auto">
          <a:xfrm>
            <a:off x="6615113" y="3749675"/>
            <a:ext cx="2376487" cy="814388"/>
            <a:chOff x="3911" y="2362"/>
            <a:chExt cx="1609" cy="552"/>
          </a:xfrm>
        </p:grpSpPr>
        <p:pic>
          <p:nvPicPr>
            <p:cNvPr id="601103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147" y="2634"/>
              <a:ext cx="192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1107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2362"/>
              <a:ext cx="152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1127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2736"/>
              <a:ext cx="2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1153" name="Group 65"/>
          <p:cNvGrpSpPr>
            <a:grpSpLocks noChangeAspect="1"/>
          </p:cNvGrpSpPr>
          <p:nvPr/>
        </p:nvGrpSpPr>
        <p:grpSpPr bwMode="auto">
          <a:xfrm>
            <a:off x="4546600" y="5410200"/>
            <a:ext cx="4368800" cy="365125"/>
            <a:chOff x="2688" y="3577"/>
            <a:chExt cx="2975" cy="249"/>
          </a:xfrm>
        </p:grpSpPr>
        <p:pic>
          <p:nvPicPr>
            <p:cNvPr id="601152" name="Picture 6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" y="3648"/>
              <a:ext cx="197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1128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77"/>
              <a:ext cx="85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1197" name="Line 109"/>
          <p:cNvSpPr>
            <a:spLocks noChangeShapeType="1"/>
          </p:cNvSpPr>
          <p:nvPr/>
        </p:nvSpPr>
        <p:spPr bwMode="auto">
          <a:xfrm flipH="1" flipV="1">
            <a:off x="1890713" y="4495800"/>
            <a:ext cx="4132262" cy="10604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98" name="Line 110"/>
          <p:cNvSpPr>
            <a:spLocks noChangeShapeType="1"/>
          </p:cNvSpPr>
          <p:nvPr/>
        </p:nvSpPr>
        <p:spPr bwMode="auto">
          <a:xfrm flipV="1">
            <a:off x="1905000" y="35814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200" name="Rectangle 112"/>
          <p:cNvSpPr>
            <a:spLocks noChangeArrowheads="1"/>
          </p:cNvSpPr>
          <p:nvPr/>
        </p:nvSpPr>
        <p:spPr bwMode="auto">
          <a:xfrm>
            <a:off x="584200" y="5675313"/>
            <a:ext cx="2413000" cy="3048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1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1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53284E-6 L -0.00764 0.6609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0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330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54487E-6 L -0.01667 0.08881 " pathEditMode="relative" ptsTypes="AA">
                                      <p:cBhvr>
                                        <p:cTn id="12" dur="500" fill="hold"/>
                                        <p:tgtEl>
                                          <p:spTgt spid="60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1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1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60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0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1" dur="500"/>
                                        <p:tgtEl>
                                          <p:spTgt spid="60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4" dur="500"/>
                                        <p:tgtEl>
                                          <p:spTgt spid="60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0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animBg="1"/>
      <p:bldP spid="601092" grpId="0" animBg="1"/>
      <p:bldP spid="601105" grpId="0" animBg="1"/>
      <p:bldP spid="601121" grpId="0" animBg="1"/>
      <p:bldP spid="601146" grpId="0" animBg="1"/>
      <p:bldP spid="601146" grpId="1" animBg="1"/>
      <p:bldP spid="601146" grpId="2" animBg="1"/>
      <p:bldP spid="601199" grpId="0" animBg="1"/>
      <p:bldP spid="601199" grpId="1" animBg="1"/>
      <p:bldP spid="601197" grpId="0" animBg="1"/>
      <p:bldP spid="601197" grpId="1" animBg="1"/>
      <p:bldP spid="601198" grpId="0" animBg="1"/>
      <p:bldP spid="601198" grpId="1" animBg="1"/>
      <p:bldP spid="6012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9CE8-D815-4D9E-95C0-2839531FF5F8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644213" name="Group 117"/>
          <p:cNvGrpSpPr>
            <a:grpSpLocks/>
          </p:cNvGrpSpPr>
          <p:nvPr/>
        </p:nvGrpSpPr>
        <p:grpSpPr bwMode="auto">
          <a:xfrm>
            <a:off x="841375" y="6442075"/>
            <a:ext cx="7007225" cy="358775"/>
            <a:chOff x="530" y="4058"/>
            <a:chExt cx="4414" cy="226"/>
          </a:xfrm>
        </p:grpSpPr>
        <p:pic>
          <p:nvPicPr>
            <p:cNvPr id="644210" name="Picture 11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" y="4072"/>
              <a:ext cx="20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4211" name="Picture 11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" y="4072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4212" name="Picture 11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" y="4058"/>
              <a:ext cx="153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4205" name="Picture 10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92775"/>
            <a:ext cx="23637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4208" name="Rectangle 112"/>
          <p:cNvSpPr>
            <a:spLocks noChangeArrowheads="1"/>
          </p:cNvSpPr>
          <p:nvPr/>
        </p:nvSpPr>
        <p:spPr bwMode="auto">
          <a:xfrm>
            <a:off x="584200" y="5675313"/>
            <a:ext cx="2413000" cy="3048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13" name="Line 17"/>
          <p:cNvSpPr>
            <a:spLocks noChangeShapeType="1"/>
          </p:cNvSpPr>
          <p:nvPr/>
        </p:nvSpPr>
        <p:spPr bwMode="auto">
          <a:xfrm>
            <a:off x="0" y="3124200"/>
            <a:ext cx="4743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14" name="Line 18"/>
          <p:cNvSpPr>
            <a:spLocks noChangeShapeType="1"/>
          </p:cNvSpPr>
          <p:nvPr/>
        </p:nvSpPr>
        <p:spPr bwMode="auto">
          <a:xfrm>
            <a:off x="4724400" y="31242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83" name="Rectangle 8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4173" name="Picture 7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19800"/>
            <a:ext cx="23463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4174" name="Group 78"/>
          <p:cNvGrpSpPr>
            <a:grpSpLocks noChangeAspect="1"/>
          </p:cNvGrpSpPr>
          <p:nvPr/>
        </p:nvGrpSpPr>
        <p:grpSpPr bwMode="auto">
          <a:xfrm>
            <a:off x="304800" y="6019800"/>
            <a:ext cx="576263" cy="228600"/>
            <a:chOff x="192" y="3184"/>
            <a:chExt cx="419" cy="166"/>
          </a:xfrm>
        </p:grpSpPr>
        <p:pic>
          <p:nvPicPr>
            <p:cNvPr id="644175" name="Picture 7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84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4176" name="Picture 8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207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4177" name="Picture 8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3344863"/>
            <a:ext cx="2841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4178" name="Picture 8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01988"/>
            <a:ext cx="2112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4182" name="Line 86"/>
          <p:cNvSpPr>
            <a:spLocks noChangeShapeType="1"/>
          </p:cNvSpPr>
          <p:nvPr/>
        </p:nvSpPr>
        <p:spPr bwMode="auto">
          <a:xfrm>
            <a:off x="533400" y="6400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4184" name="Group 88"/>
          <p:cNvGrpSpPr>
            <a:grpSpLocks noChangeAspect="1"/>
          </p:cNvGrpSpPr>
          <p:nvPr/>
        </p:nvGrpSpPr>
        <p:grpSpPr bwMode="auto">
          <a:xfrm>
            <a:off x="6615113" y="3749675"/>
            <a:ext cx="2376487" cy="814388"/>
            <a:chOff x="3911" y="2362"/>
            <a:chExt cx="1609" cy="552"/>
          </a:xfrm>
        </p:grpSpPr>
        <p:pic>
          <p:nvPicPr>
            <p:cNvPr id="644185" name="Picture 8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147" y="2634"/>
              <a:ext cx="192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4186" name="Picture 9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2362"/>
              <a:ext cx="152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4187" name="Picture 9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2736"/>
              <a:ext cx="2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4188" name="Group 92"/>
          <p:cNvGrpSpPr>
            <a:grpSpLocks noChangeAspect="1"/>
          </p:cNvGrpSpPr>
          <p:nvPr/>
        </p:nvGrpSpPr>
        <p:grpSpPr bwMode="auto">
          <a:xfrm>
            <a:off x="4546600" y="5410200"/>
            <a:ext cx="4368800" cy="365125"/>
            <a:chOff x="2688" y="3577"/>
            <a:chExt cx="2975" cy="249"/>
          </a:xfrm>
        </p:grpSpPr>
        <p:pic>
          <p:nvPicPr>
            <p:cNvPr id="644189" name="Picture 9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" y="3648"/>
              <a:ext cx="197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4190" name="Picture 9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77"/>
              <a:ext cx="85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4191" name="Picture 9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0575"/>
            <a:ext cx="25638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4197" name="Group 101"/>
          <p:cNvGrpSpPr>
            <a:grpSpLocks/>
          </p:cNvGrpSpPr>
          <p:nvPr/>
        </p:nvGrpSpPr>
        <p:grpSpPr bwMode="auto">
          <a:xfrm>
            <a:off x="457200" y="2271713"/>
            <a:ext cx="4159250" cy="776287"/>
            <a:chOff x="288" y="1431"/>
            <a:chExt cx="2620" cy="489"/>
          </a:xfrm>
        </p:grpSpPr>
        <p:pic>
          <p:nvPicPr>
            <p:cNvPr id="644152" name="Picture 5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526"/>
              <a:ext cx="40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4153" name="Picture 5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778"/>
              <a:ext cx="138" cy="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4154" name="Picture 5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1693"/>
              <a:ext cx="191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4155" name="Picture 5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" y="1680"/>
              <a:ext cx="9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4196" name="Picture 10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1672"/>
              <a:ext cx="1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4157" name="Rectangle 61"/>
            <p:cNvSpPr>
              <a:spLocks noChangeAspect="1" noChangeArrowheads="1"/>
            </p:cNvSpPr>
            <p:nvPr/>
          </p:nvSpPr>
          <p:spPr bwMode="auto">
            <a:xfrm>
              <a:off x="288" y="1431"/>
              <a:ext cx="2620" cy="48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4158" name="Picture 6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1642"/>
              <a:ext cx="151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4159" name="Picture 6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1552"/>
              <a:ext cx="12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4160" name="Picture 6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" y="1459"/>
              <a:ext cx="383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4166" name="Picture 7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"/>
            <a:ext cx="77771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4195" name="Picture 9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00200"/>
            <a:ext cx="83470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4194" name="Picture 9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240213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4198" name="Line 102"/>
          <p:cNvSpPr>
            <a:spLocks noChangeShapeType="1"/>
          </p:cNvSpPr>
          <p:nvPr/>
        </p:nvSpPr>
        <p:spPr bwMode="auto">
          <a:xfrm flipH="1">
            <a:off x="2286000" y="1447800"/>
            <a:ext cx="3048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99" name="Line 103"/>
          <p:cNvSpPr>
            <a:spLocks noChangeShapeType="1"/>
          </p:cNvSpPr>
          <p:nvPr/>
        </p:nvSpPr>
        <p:spPr bwMode="auto">
          <a:xfrm flipH="1">
            <a:off x="3810000" y="1828800"/>
            <a:ext cx="25146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200" name="Line 104"/>
          <p:cNvSpPr>
            <a:spLocks noChangeShapeType="1"/>
          </p:cNvSpPr>
          <p:nvPr/>
        </p:nvSpPr>
        <p:spPr bwMode="auto">
          <a:xfrm flipH="1">
            <a:off x="3509963" y="2057400"/>
            <a:ext cx="3048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209" name="Rectangle 11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4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4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4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4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98" grpId="0" animBg="1"/>
      <p:bldP spid="644199" grpId="0" animBg="1"/>
      <p:bldP spid="6442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AA54-BCB8-4321-8F34-281D935E6747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645228" name="Group 108"/>
          <p:cNvGrpSpPr>
            <a:grpSpLocks/>
          </p:cNvGrpSpPr>
          <p:nvPr/>
        </p:nvGrpSpPr>
        <p:grpSpPr bwMode="auto">
          <a:xfrm>
            <a:off x="841375" y="6442075"/>
            <a:ext cx="7007225" cy="358775"/>
            <a:chOff x="530" y="4058"/>
            <a:chExt cx="4414" cy="226"/>
          </a:xfrm>
        </p:grpSpPr>
        <p:pic>
          <p:nvPicPr>
            <p:cNvPr id="645229" name="Picture 10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" y="4072"/>
              <a:ext cx="20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5230" name="Picture 1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" y="4072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5231" name="Picture 1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" y="4058"/>
              <a:ext cx="153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5219" name="Picture 9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92775"/>
            <a:ext cx="23637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221" name="Rectangle 101"/>
          <p:cNvSpPr>
            <a:spLocks noChangeArrowheads="1"/>
          </p:cNvSpPr>
          <p:nvPr/>
        </p:nvSpPr>
        <p:spPr bwMode="auto">
          <a:xfrm>
            <a:off x="584200" y="5675313"/>
            <a:ext cx="2413000" cy="3048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80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16100"/>
            <a:ext cx="59197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5207" name="Group 87"/>
          <p:cNvGrpSpPr>
            <a:grpSpLocks/>
          </p:cNvGrpSpPr>
          <p:nvPr/>
        </p:nvGrpSpPr>
        <p:grpSpPr bwMode="auto">
          <a:xfrm>
            <a:off x="457200" y="2271713"/>
            <a:ext cx="4159250" cy="776287"/>
            <a:chOff x="288" y="1431"/>
            <a:chExt cx="2620" cy="489"/>
          </a:xfrm>
        </p:grpSpPr>
        <p:pic>
          <p:nvPicPr>
            <p:cNvPr id="645208" name="Picture 8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526"/>
              <a:ext cx="40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209" name="Picture 8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778"/>
              <a:ext cx="138" cy="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210" name="Picture 9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1693"/>
              <a:ext cx="191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211" name="Picture 9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" y="1680"/>
              <a:ext cx="9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212" name="Picture 9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1672"/>
              <a:ext cx="1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213" name="Rectangle 93"/>
            <p:cNvSpPr>
              <a:spLocks noChangeAspect="1" noChangeArrowheads="1"/>
            </p:cNvSpPr>
            <p:nvPr/>
          </p:nvSpPr>
          <p:spPr bwMode="auto">
            <a:xfrm>
              <a:off x="288" y="1431"/>
              <a:ext cx="2620" cy="48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5214" name="Picture 9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1642"/>
              <a:ext cx="151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215" name="Picture 9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1552"/>
              <a:ext cx="12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216" name="Picture 9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" y="1459"/>
              <a:ext cx="383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5206" name="Rectangle 8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85" name="Picture 6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19800"/>
            <a:ext cx="23463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5186" name="Group 66"/>
          <p:cNvGrpSpPr>
            <a:grpSpLocks noChangeAspect="1"/>
          </p:cNvGrpSpPr>
          <p:nvPr/>
        </p:nvGrpSpPr>
        <p:grpSpPr bwMode="auto">
          <a:xfrm>
            <a:off x="304800" y="6019800"/>
            <a:ext cx="576263" cy="228600"/>
            <a:chOff x="192" y="3184"/>
            <a:chExt cx="419" cy="166"/>
          </a:xfrm>
        </p:grpSpPr>
        <p:pic>
          <p:nvPicPr>
            <p:cNvPr id="645187" name="Picture 6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84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5188" name="Picture 6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207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5189" name="Picture 6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3344863"/>
            <a:ext cx="2841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90" name="Picture 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01988"/>
            <a:ext cx="2112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94" name="Line 74"/>
          <p:cNvSpPr>
            <a:spLocks noChangeShapeType="1"/>
          </p:cNvSpPr>
          <p:nvPr/>
        </p:nvSpPr>
        <p:spPr bwMode="auto">
          <a:xfrm>
            <a:off x="533400" y="6400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195" name="Group 75"/>
          <p:cNvGrpSpPr>
            <a:grpSpLocks noChangeAspect="1"/>
          </p:cNvGrpSpPr>
          <p:nvPr/>
        </p:nvGrpSpPr>
        <p:grpSpPr bwMode="auto">
          <a:xfrm>
            <a:off x="6615113" y="3749675"/>
            <a:ext cx="2376487" cy="814388"/>
            <a:chOff x="3911" y="2362"/>
            <a:chExt cx="1609" cy="552"/>
          </a:xfrm>
        </p:grpSpPr>
        <p:pic>
          <p:nvPicPr>
            <p:cNvPr id="645196" name="Picture 7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147" y="2634"/>
              <a:ext cx="192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5197" name="Picture 7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2362"/>
              <a:ext cx="152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98" name="Picture 7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2736"/>
              <a:ext cx="2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199" name="Group 79"/>
          <p:cNvGrpSpPr>
            <a:grpSpLocks noChangeAspect="1"/>
          </p:cNvGrpSpPr>
          <p:nvPr/>
        </p:nvGrpSpPr>
        <p:grpSpPr bwMode="auto">
          <a:xfrm>
            <a:off x="4546600" y="5410200"/>
            <a:ext cx="4368800" cy="365125"/>
            <a:chOff x="2688" y="3577"/>
            <a:chExt cx="2975" cy="249"/>
          </a:xfrm>
        </p:grpSpPr>
        <p:pic>
          <p:nvPicPr>
            <p:cNvPr id="645200" name="Picture 8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" y="3648"/>
              <a:ext cx="197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201" name="Picture 8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77"/>
              <a:ext cx="85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5202" name="Picture 8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0575"/>
            <a:ext cx="25638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23" name="Line 3"/>
          <p:cNvSpPr>
            <a:spLocks noChangeShapeType="1"/>
          </p:cNvSpPr>
          <p:nvPr/>
        </p:nvSpPr>
        <p:spPr bwMode="auto">
          <a:xfrm>
            <a:off x="0" y="3124200"/>
            <a:ext cx="4743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24" name="Line 4"/>
          <p:cNvSpPr>
            <a:spLocks noChangeShapeType="1"/>
          </p:cNvSpPr>
          <p:nvPr/>
        </p:nvSpPr>
        <p:spPr bwMode="auto">
          <a:xfrm>
            <a:off x="4724400" y="31242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167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503238"/>
            <a:ext cx="44418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76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838200"/>
            <a:ext cx="363696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77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295400"/>
            <a:ext cx="51466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83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"/>
            <a:ext cx="77771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204" name="Picture 8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914400"/>
            <a:ext cx="3546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5226" name="Group 106"/>
          <p:cNvGrpSpPr>
            <a:grpSpLocks/>
          </p:cNvGrpSpPr>
          <p:nvPr/>
        </p:nvGrpSpPr>
        <p:grpSpPr bwMode="auto">
          <a:xfrm>
            <a:off x="2590800" y="838200"/>
            <a:ext cx="5133975" cy="825500"/>
            <a:chOff x="1632" y="528"/>
            <a:chExt cx="3234" cy="520"/>
          </a:xfrm>
        </p:grpSpPr>
        <p:sp>
          <p:nvSpPr>
            <p:cNvPr id="645222" name="Rectangle 102"/>
            <p:cNvSpPr>
              <a:spLocks noChangeArrowheads="1"/>
            </p:cNvSpPr>
            <p:nvPr/>
          </p:nvSpPr>
          <p:spPr bwMode="auto">
            <a:xfrm>
              <a:off x="3714" y="800"/>
              <a:ext cx="1152" cy="24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23" name="Line 103"/>
            <p:cNvSpPr>
              <a:spLocks noChangeShapeType="1"/>
            </p:cNvSpPr>
            <p:nvPr/>
          </p:nvSpPr>
          <p:spPr bwMode="auto">
            <a:xfrm flipH="1" flipV="1">
              <a:off x="1968" y="528"/>
              <a:ext cx="1738" cy="3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5" name="Line 105"/>
            <p:cNvSpPr>
              <a:spLocks noChangeShapeType="1"/>
            </p:cNvSpPr>
            <p:nvPr/>
          </p:nvSpPr>
          <p:spPr bwMode="auto">
            <a:xfrm flipH="1">
              <a:off x="1632" y="528"/>
              <a:ext cx="34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27" name="Rectangle 10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5232" name="Group 112"/>
          <p:cNvGrpSpPr>
            <a:grpSpLocks/>
          </p:cNvGrpSpPr>
          <p:nvPr/>
        </p:nvGrpSpPr>
        <p:grpSpPr bwMode="auto">
          <a:xfrm>
            <a:off x="4903788" y="2286000"/>
            <a:ext cx="3903662" cy="701675"/>
            <a:chOff x="3089" y="1440"/>
            <a:chExt cx="2459" cy="442"/>
          </a:xfrm>
        </p:grpSpPr>
        <p:pic>
          <p:nvPicPr>
            <p:cNvPr id="645233" name="Picture 1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" y="1681"/>
              <a:ext cx="2335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234" name="AutoShape 114"/>
            <p:cNvSpPr>
              <a:spLocks/>
            </p:cNvSpPr>
            <p:nvPr/>
          </p:nvSpPr>
          <p:spPr bwMode="auto">
            <a:xfrm rot="-5400000">
              <a:off x="4218" y="311"/>
              <a:ext cx="202" cy="2459"/>
            </a:xfrm>
            <a:prstGeom prst="leftBrace">
              <a:avLst>
                <a:gd name="adj1" fmla="val 101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041-4013-48D4-A78F-9F3ACE04C9E2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646263" name="Group 119"/>
          <p:cNvGrpSpPr>
            <a:grpSpLocks/>
          </p:cNvGrpSpPr>
          <p:nvPr/>
        </p:nvGrpSpPr>
        <p:grpSpPr bwMode="auto">
          <a:xfrm>
            <a:off x="841375" y="6442075"/>
            <a:ext cx="7007225" cy="358775"/>
            <a:chOff x="530" y="4058"/>
            <a:chExt cx="4414" cy="226"/>
          </a:xfrm>
        </p:grpSpPr>
        <p:pic>
          <p:nvPicPr>
            <p:cNvPr id="646264" name="Picture 12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" y="4072"/>
              <a:ext cx="20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6265" name="Picture 12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" y="4072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6266" name="Picture 12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" y="4058"/>
              <a:ext cx="153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6259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92775"/>
            <a:ext cx="23637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261" name="Rectangle 117"/>
          <p:cNvSpPr>
            <a:spLocks noChangeArrowheads="1"/>
          </p:cNvSpPr>
          <p:nvPr/>
        </p:nvSpPr>
        <p:spPr bwMode="auto">
          <a:xfrm>
            <a:off x="584200" y="5675313"/>
            <a:ext cx="2413000" cy="3048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6253" name="Picture 10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22575"/>
            <a:ext cx="219075" cy="3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54" name="Picture 1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87638"/>
            <a:ext cx="30321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55" name="Picture 1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667000"/>
            <a:ext cx="150812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56" name="Picture 1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654300"/>
            <a:ext cx="25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15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19800"/>
            <a:ext cx="23463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6216" name="Group 72"/>
          <p:cNvGrpSpPr>
            <a:grpSpLocks noChangeAspect="1"/>
          </p:cNvGrpSpPr>
          <p:nvPr/>
        </p:nvGrpSpPr>
        <p:grpSpPr bwMode="auto">
          <a:xfrm>
            <a:off x="304800" y="6019800"/>
            <a:ext cx="576263" cy="228600"/>
            <a:chOff x="192" y="3184"/>
            <a:chExt cx="419" cy="166"/>
          </a:xfrm>
        </p:grpSpPr>
        <p:pic>
          <p:nvPicPr>
            <p:cNvPr id="646217" name="Picture 7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84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6218" name="Picture 7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207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6219" name="Picture 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3344863"/>
            <a:ext cx="2841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220" name="Picture 7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01988"/>
            <a:ext cx="2112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224" name="Line 80"/>
          <p:cNvSpPr>
            <a:spLocks noChangeShapeType="1"/>
          </p:cNvSpPr>
          <p:nvPr/>
        </p:nvSpPr>
        <p:spPr bwMode="auto">
          <a:xfrm>
            <a:off x="533400" y="6400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6225" name="Group 81"/>
          <p:cNvGrpSpPr>
            <a:grpSpLocks noChangeAspect="1"/>
          </p:cNvGrpSpPr>
          <p:nvPr/>
        </p:nvGrpSpPr>
        <p:grpSpPr bwMode="auto">
          <a:xfrm>
            <a:off x="6615113" y="3749675"/>
            <a:ext cx="2376487" cy="814388"/>
            <a:chOff x="3911" y="2362"/>
            <a:chExt cx="1609" cy="552"/>
          </a:xfrm>
        </p:grpSpPr>
        <p:pic>
          <p:nvPicPr>
            <p:cNvPr id="646226" name="Picture 8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147" y="2634"/>
              <a:ext cx="192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6227" name="Picture 8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2362"/>
              <a:ext cx="152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228" name="Picture 8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2736"/>
              <a:ext cx="2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6229" name="Group 85"/>
          <p:cNvGrpSpPr>
            <a:grpSpLocks noChangeAspect="1"/>
          </p:cNvGrpSpPr>
          <p:nvPr/>
        </p:nvGrpSpPr>
        <p:grpSpPr bwMode="auto">
          <a:xfrm>
            <a:off x="4546600" y="5410200"/>
            <a:ext cx="4368800" cy="365125"/>
            <a:chOff x="2688" y="3577"/>
            <a:chExt cx="2975" cy="249"/>
          </a:xfrm>
        </p:grpSpPr>
        <p:pic>
          <p:nvPicPr>
            <p:cNvPr id="646230" name="Picture 8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" y="3648"/>
              <a:ext cx="197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231" name="Picture 8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77"/>
              <a:ext cx="85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6232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0575"/>
            <a:ext cx="25638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147" name="Line 3"/>
          <p:cNvSpPr>
            <a:spLocks noChangeShapeType="1"/>
          </p:cNvSpPr>
          <p:nvPr/>
        </p:nvSpPr>
        <p:spPr bwMode="auto">
          <a:xfrm>
            <a:off x="0" y="3124200"/>
            <a:ext cx="4743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48" name="Line 4"/>
          <p:cNvSpPr>
            <a:spLocks noChangeShapeType="1"/>
          </p:cNvSpPr>
          <p:nvPr/>
        </p:nvSpPr>
        <p:spPr bwMode="auto">
          <a:xfrm>
            <a:off x="4724400" y="31242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6185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16100"/>
            <a:ext cx="59197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87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22525"/>
            <a:ext cx="6350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192" name="Rectangle 48"/>
          <p:cNvSpPr>
            <a:spLocks noChangeAspect="1" noChangeArrowheads="1"/>
          </p:cNvSpPr>
          <p:nvPr/>
        </p:nvSpPr>
        <p:spPr bwMode="auto">
          <a:xfrm>
            <a:off x="457200" y="2271713"/>
            <a:ext cx="4159250" cy="7762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6193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606675"/>
            <a:ext cx="2397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94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463800"/>
            <a:ext cx="190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95" name="Picture 5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316163"/>
            <a:ext cx="60801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02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363"/>
            <a:ext cx="7874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01" name="Picture 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769778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04" name="Picture 6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876300"/>
            <a:ext cx="25320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06" name="Picture 6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668588"/>
            <a:ext cx="370681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207" name="AutoShape 63"/>
          <p:cNvSpPr>
            <a:spLocks/>
          </p:cNvSpPr>
          <p:nvPr/>
        </p:nvSpPr>
        <p:spPr bwMode="auto">
          <a:xfrm rot="-5400000">
            <a:off x="6695281" y="494507"/>
            <a:ext cx="320675" cy="3903662"/>
          </a:xfrm>
          <a:prstGeom prst="leftBrace">
            <a:avLst>
              <a:gd name="adj1" fmla="val 101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6210" name="Picture 6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68363"/>
            <a:ext cx="34210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12" name="Picture 6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57835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13" name="Picture 6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"/>
            <a:ext cx="77771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247" name="Line 103"/>
          <p:cNvSpPr>
            <a:spLocks noChangeShapeType="1"/>
          </p:cNvSpPr>
          <p:nvPr/>
        </p:nvSpPr>
        <p:spPr bwMode="auto">
          <a:xfrm flipH="1">
            <a:off x="3962400" y="1143000"/>
            <a:ext cx="914400" cy="1133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48" name="Line 104"/>
          <p:cNvSpPr>
            <a:spLocks noChangeShapeType="1"/>
          </p:cNvSpPr>
          <p:nvPr/>
        </p:nvSpPr>
        <p:spPr bwMode="auto">
          <a:xfrm>
            <a:off x="6096000" y="1143000"/>
            <a:ext cx="228600" cy="630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49" name="Rectangle 105"/>
          <p:cNvSpPr>
            <a:spLocks noChangeArrowheads="1"/>
          </p:cNvSpPr>
          <p:nvPr/>
        </p:nvSpPr>
        <p:spPr bwMode="auto">
          <a:xfrm>
            <a:off x="4908550" y="1790700"/>
            <a:ext cx="3875088" cy="520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50" name="Rectangle 106"/>
          <p:cNvSpPr>
            <a:spLocks noChangeArrowheads="1"/>
          </p:cNvSpPr>
          <p:nvPr/>
        </p:nvSpPr>
        <p:spPr bwMode="auto">
          <a:xfrm>
            <a:off x="1919288" y="2293938"/>
            <a:ext cx="2687637" cy="7223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51" name="Line 107"/>
          <p:cNvSpPr>
            <a:spLocks noChangeShapeType="1"/>
          </p:cNvSpPr>
          <p:nvPr/>
        </p:nvSpPr>
        <p:spPr bwMode="auto">
          <a:xfrm flipV="1">
            <a:off x="457200" y="730250"/>
            <a:ext cx="46038" cy="5265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62" name="Rectangle 1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4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247" grpId="0" animBg="1"/>
      <p:bldP spid="646248" grpId="0" animBg="1"/>
      <p:bldP spid="646249" grpId="0" animBg="1"/>
      <p:bldP spid="646250" grpId="0" animBg="1"/>
      <p:bldP spid="646251" grpId="0" animBg="1"/>
      <p:bldP spid="64625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3831-C335-4492-B41F-2549B6D16397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647261" name="Group 93"/>
          <p:cNvGrpSpPr>
            <a:grpSpLocks/>
          </p:cNvGrpSpPr>
          <p:nvPr/>
        </p:nvGrpSpPr>
        <p:grpSpPr bwMode="auto">
          <a:xfrm>
            <a:off x="841375" y="6442075"/>
            <a:ext cx="7007225" cy="358775"/>
            <a:chOff x="530" y="4058"/>
            <a:chExt cx="4414" cy="226"/>
          </a:xfrm>
        </p:grpSpPr>
        <p:pic>
          <p:nvPicPr>
            <p:cNvPr id="647262" name="Picture 9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" y="4072"/>
              <a:ext cx="20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7263" name="Picture 9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" y="4072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7264" name="Picture 9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" y="4058"/>
              <a:ext cx="153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7255" name="Picture 8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92775"/>
            <a:ext cx="23637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7257" name="Rectangle 89"/>
          <p:cNvSpPr>
            <a:spLocks noChangeArrowheads="1"/>
          </p:cNvSpPr>
          <p:nvPr/>
        </p:nvSpPr>
        <p:spPr bwMode="auto">
          <a:xfrm>
            <a:off x="584200" y="5675313"/>
            <a:ext cx="2413000" cy="3048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7249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22575"/>
            <a:ext cx="219075" cy="3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50" name="Picture 8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87638"/>
            <a:ext cx="30321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51" name="Picture 8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667000"/>
            <a:ext cx="150812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52" name="Picture 8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654300"/>
            <a:ext cx="25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70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01988"/>
            <a:ext cx="2112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7171" name="Line 3"/>
          <p:cNvSpPr>
            <a:spLocks noChangeShapeType="1"/>
          </p:cNvSpPr>
          <p:nvPr/>
        </p:nvSpPr>
        <p:spPr bwMode="auto">
          <a:xfrm>
            <a:off x="0" y="3124200"/>
            <a:ext cx="4743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172" name="Line 4"/>
          <p:cNvSpPr>
            <a:spLocks noChangeShapeType="1"/>
          </p:cNvSpPr>
          <p:nvPr/>
        </p:nvSpPr>
        <p:spPr bwMode="auto">
          <a:xfrm>
            <a:off x="4724400" y="31242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17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717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3129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8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3344863"/>
            <a:ext cx="2841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718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0575"/>
            <a:ext cx="25638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92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759325"/>
            <a:ext cx="266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93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840288"/>
            <a:ext cx="3000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94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421188"/>
            <a:ext cx="5842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95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465638"/>
            <a:ext cx="7683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96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640263"/>
            <a:ext cx="38211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98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730750"/>
            <a:ext cx="666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99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30750"/>
            <a:ext cx="84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00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4686300"/>
            <a:ext cx="2403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01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19800"/>
            <a:ext cx="23463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7202" name="Group 34"/>
          <p:cNvGrpSpPr>
            <a:grpSpLocks noChangeAspect="1"/>
          </p:cNvGrpSpPr>
          <p:nvPr/>
        </p:nvGrpSpPr>
        <p:grpSpPr bwMode="auto">
          <a:xfrm>
            <a:off x="304800" y="6019800"/>
            <a:ext cx="576263" cy="228600"/>
            <a:chOff x="192" y="3184"/>
            <a:chExt cx="419" cy="166"/>
          </a:xfrm>
        </p:grpSpPr>
        <p:pic>
          <p:nvPicPr>
            <p:cNvPr id="647203" name="Picture 3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84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7204" name="Picture 3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207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7205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16100"/>
            <a:ext cx="59197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07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22525"/>
            <a:ext cx="6350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7212" name="Rectangle 44"/>
          <p:cNvSpPr>
            <a:spLocks noChangeAspect="1" noChangeArrowheads="1"/>
          </p:cNvSpPr>
          <p:nvPr/>
        </p:nvSpPr>
        <p:spPr bwMode="auto">
          <a:xfrm>
            <a:off x="457200" y="2271713"/>
            <a:ext cx="4159250" cy="7762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7213" name="Picture 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606675"/>
            <a:ext cx="2397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14" name="Picture 4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463800"/>
            <a:ext cx="190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15" name="Picture 4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316163"/>
            <a:ext cx="60801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16" name="Picture 4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363"/>
            <a:ext cx="7874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17" name="Picture 4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769778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18" name="Picture 5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876300"/>
            <a:ext cx="25320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21" name="Picture 5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68363"/>
            <a:ext cx="34210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22" name="Picture 5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57835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23" name="Picture 5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"/>
            <a:ext cx="77771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26" name="Picture 5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668588"/>
            <a:ext cx="370681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7227" name="AutoShape 59"/>
          <p:cNvSpPr>
            <a:spLocks/>
          </p:cNvSpPr>
          <p:nvPr/>
        </p:nvSpPr>
        <p:spPr bwMode="auto">
          <a:xfrm rot="-5400000">
            <a:off x="6695281" y="494507"/>
            <a:ext cx="320675" cy="3903662"/>
          </a:xfrm>
          <a:prstGeom prst="leftBrace">
            <a:avLst>
              <a:gd name="adj1" fmla="val 101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228" name="Rectangle 60"/>
          <p:cNvSpPr>
            <a:spLocks noChangeArrowheads="1"/>
          </p:cNvSpPr>
          <p:nvPr/>
        </p:nvSpPr>
        <p:spPr bwMode="auto">
          <a:xfrm>
            <a:off x="4908550" y="1790700"/>
            <a:ext cx="3875088" cy="520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229" name="Rectangle 61"/>
          <p:cNvSpPr>
            <a:spLocks noChangeArrowheads="1"/>
          </p:cNvSpPr>
          <p:nvPr/>
        </p:nvSpPr>
        <p:spPr bwMode="auto">
          <a:xfrm>
            <a:off x="1919288" y="2293938"/>
            <a:ext cx="2687637" cy="7223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230" name="Line 62"/>
          <p:cNvSpPr>
            <a:spLocks noChangeShapeType="1"/>
          </p:cNvSpPr>
          <p:nvPr/>
        </p:nvSpPr>
        <p:spPr bwMode="auto">
          <a:xfrm>
            <a:off x="3276600" y="3016250"/>
            <a:ext cx="228600" cy="1403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231" name="Line 63"/>
          <p:cNvSpPr>
            <a:spLocks noChangeShapeType="1"/>
          </p:cNvSpPr>
          <p:nvPr/>
        </p:nvSpPr>
        <p:spPr bwMode="auto">
          <a:xfrm>
            <a:off x="6808788" y="2311400"/>
            <a:ext cx="762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232" name="Rectangle 64"/>
          <p:cNvSpPr>
            <a:spLocks noChangeArrowheads="1"/>
          </p:cNvSpPr>
          <p:nvPr/>
        </p:nvSpPr>
        <p:spPr bwMode="auto">
          <a:xfrm>
            <a:off x="1700213" y="4432300"/>
            <a:ext cx="3573462" cy="9239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233" name="Rectangle 65"/>
          <p:cNvSpPr>
            <a:spLocks noChangeArrowheads="1"/>
          </p:cNvSpPr>
          <p:nvPr/>
        </p:nvSpPr>
        <p:spPr bwMode="auto">
          <a:xfrm>
            <a:off x="5300663" y="4614863"/>
            <a:ext cx="3821112" cy="520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235" name="Line 67"/>
          <p:cNvSpPr>
            <a:spLocks noChangeShapeType="1"/>
          </p:cNvSpPr>
          <p:nvPr/>
        </p:nvSpPr>
        <p:spPr bwMode="auto">
          <a:xfrm flipH="1">
            <a:off x="1447800" y="1524000"/>
            <a:ext cx="1981200" cy="312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236" name="Line 68"/>
          <p:cNvSpPr>
            <a:spLocks noChangeShapeType="1"/>
          </p:cNvSpPr>
          <p:nvPr/>
        </p:nvSpPr>
        <p:spPr bwMode="auto">
          <a:xfrm flipH="1">
            <a:off x="346075" y="762000"/>
            <a:ext cx="136525" cy="396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241" name="Line 73"/>
          <p:cNvSpPr>
            <a:spLocks noChangeShapeType="1"/>
          </p:cNvSpPr>
          <p:nvPr/>
        </p:nvSpPr>
        <p:spPr bwMode="auto">
          <a:xfrm>
            <a:off x="533400" y="6400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246" name="Line 78"/>
          <p:cNvSpPr>
            <a:spLocks noChangeShapeType="1"/>
          </p:cNvSpPr>
          <p:nvPr/>
        </p:nvSpPr>
        <p:spPr bwMode="auto">
          <a:xfrm flipH="1" flipV="1">
            <a:off x="1143000" y="4267200"/>
            <a:ext cx="381000" cy="14081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258" name="Line 90"/>
          <p:cNvSpPr>
            <a:spLocks noChangeShapeType="1"/>
          </p:cNvSpPr>
          <p:nvPr/>
        </p:nvSpPr>
        <p:spPr bwMode="auto">
          <a:xfrm flipH="1">
            <a:off x="3962400" y="1143000"/>
            <a:ext cx="914400" cy="1133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259" name="Line 91"/>
          <p:cNvSpPr>
            <a:spLocks noChangeShapeType="1"/>
          </p:cNvSpPr>
          <p:nvPr/>
        </p:nvSpPr>
        <p:spPr bwMode="auto">
          <a:xfrm>
            <a:off x="6096000" y="1143000"/>
            <a:ext cx="228600" cy="630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260" name="Rectangle 9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4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4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230" grpId="0" animBg="1"/>
      <p:bldP spid="647230" grpId="1" animBg="1"/>
      <p:bldP spid="647231" grpId="0" animBg="1"/>
      <p:bldP spid="647231" grpId="1" animBg="1"/>
      <p:bldP spid="647232" grpId="0" animBg="1"/>
      <p:bldP spid="647232" grpId="1" animBg="1"/>
      <p:bldP spid="647233" grpId="0" animBg="1"/>
      <p:bldP spid="647233" grpId="1" animBg="1"/>
      <p:bldP spid="647235" grpId="0" animBg="1"/>
      <p:bldP spid="647235" grpId="1" animBg="1"/>
      <p:bldP spid="647236" grpId="0" animBg="1"/>
      <p:bldP spid="647236" grpId="1" animBg="1"/>
      <p:bldP spid="6472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D8AD-D704-4BAD-9CCC-B0F95AA431D5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649304" name="Group 88"/>
          <p:cNvGrpSpPr>
            <a:grpSpLocks/>
          </p:cNvGrpSpPr>
          <p:nvPr/>
        </p:nvGrpSpPr>
        <p:grpSpPr bwMode="auto">
          <a:xfrm>
            <a:off x="841375" y="6442075"/>
            <a:ext cx="7007225" cy="358775"/>
            <a:chOff x="530" y="4058"/>
            <a:chExt cx="4414" cy="226"/>
          </a:xfrm>
        </p:grpSpPr>
        <p:pic>
          <p:nvPicPr>
            <p:cNvPr id="649305" name="Picture 8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" y="4072"/>
              <a:ext cx="20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9306" name="Picture 9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" y="4072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9307" name="Picture 9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" y="4058"/>
              <a:ext cx="153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49290" name="Line 74"/>
          <p:cNvSpPr>
            <a:spLocks noChangeShapeType="1"/>
          </p:cNvSpPr>
          <p:nvPr/>
        </p:nvSpPr>
        <p:spPr bwMode="auto">
          <a:xfrm>
            <a:off x="533400" y="6400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92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01988"/>
            <a:ext cx="2112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9221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922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3344863"/>
            <a:ext cx="2841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0575"/>
            <a:ext cx="25638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9280" name="Group 64"/>
          <p:cNvGrpSpPr>
            <a:grpSpLocks/>
          </p:cNvGrpSpPr>
          <p:nvPr/>
        </p:nvGrpSpPr>
        <p:grpSpPr bwMode="auto">
          <a:xfrm>
            <a:off x="4789488" y="3733800"/>
            <a:ext cx="4149725" cy="603250"/>
            <a:chOff x="3017" y="2352"/>
            <a:chExt cx="2614" cy="380"/>
          </a:xfrm>
        </p:grpSpPr>
        <p:pic>
          <p:nvPicPr>
            <p:cNvPr id="649226" name="Picture 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" y="2372"/>
              <a:ext cx="243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9227" name="Picture 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2564"/>
              <a:ext cx="25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9233" name="Rectangle 17"/>
            <p:cNvSpPr>
              <a:spLocks noChangeArrowheads="1"/>
            </p:cNvSpPr>
            <p:nvPr/>
          </p:nvSpPr>
          <p:spPr bwMode="auto">
            <a:xfrm>
              <a:off x="3017" y="2352"/>
              <a:ext cx="2614" cy="3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924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759325"/>
            <a:ext cx="266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9241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840288"/>
            <a:ext cx="3000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9242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421188"/>
            <a:ext cx="5842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9243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465638"/>
            <a:ext cx="7683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9244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640263"/>
            <a:ext cx="38211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9246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730750"/>
            <a:ext cx="666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9247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30750"/>
            <a:ext cx="84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9248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4686300"/>
            <a:ext cx="2403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9249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19800"/>
            <a:ext cx="23463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9250" name="Group 34"/>
          <p:cNvGrpSpPr>
            <a:grpSpLocks noChangeAspect="1"/>
          </p:cNvGrpSpPr>
          <p:nvPr/>
        </p:nvGrpSpPr>
        <p:grpSpPr bwMode="auto">
          <a:xfrm>
            <a:off x="304800" y="6019800"/>
            <a:ext cx="576263" cy="228600"/>
            <a:chOff x="192" y="3184"/>
            <a:chExt cx="419" cy="166"/>
          </a:xfrm>
        </p:grpSpPr>
        <p:pic>
          <p:nvPicPr>
            <p:cNvPr id="649251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84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9252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207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9278" name="Picture 6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3129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9279" name="Group 63"/>
          <p:cNvGrpSpPr>
            <a:grpSpLocks/>
          </p:cNvGrpSpPr>
          <p:nvPr/>
        </p:nvGrpSpPr>
        <p:grpSpPr bwMode="auto">
          <a:xfrm>
            <a:off x="2727325" y="4038600"/>
            <a:ext cx="2432050" cy="638175"/>
            <a:chOff x="1718" y="2544"/>
            <a:chExt cx="1532" cy="402"/>
          </a:xfrm>
        </p:grpSpPr>
        <p:pic>
          <p:nvPicPr>
            <p:cNvPr id="649239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" y="2544"/>
              <a:ext cx="67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9245" name="AutoShape 29"/>
            <p:cNvSpPr>
              <a:spLocks/>
            </p:cNvSpPr>
            <p:nvPr/>
          </p:nvSpPr>
          <p:spPr bwMode="auto">
            <a:xfrm rot="-5400000">
              <a:off x="2412" y="2108"/>
              <a:ext cx="144" cy="1532"/>
            </a:xfrm>
            <a:prstGeom prst="rightBrace">
              <a:avLst>
                <a:gd name="adj1" fmla="val 88657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9310" name="Picture 9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540375"/>
            <a:ext cx="38147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9286" name="Group 70"/>
          <p:cNvGrpSpPr>
            <a:grpSpLocks/>
          </p:cNvGrpSpPr>
          <p:nvPr/>
        </p:nvGrpSpPr>
        <p:grpSpPr bwMode="auto">
          <a:xfrm>
            <a:off x="4514850" y="5373688"/>
            <a:ext cx="4424363" cy="430212"/>
            <a:chOff x="2844" y="3385"/>
            <a:chExt cx="2787" cy="271"/>
          </a:xfrm>
        </p:grpSpPr>
        <p:grpSp>
          <p:nvGrpSpPr>
            <p:cNvPr id="649235" name="Group 19"/>
            <p:cNvGrpSpPr>
              <a:grpSpLocks noChangeAspect="1"/>
            </p:cNvGrpSpPr>
            <p:nvPr/>
          </p:nvGrpSpPr>
          <p:grpSpPr bwMode="auto">
            <a:xfrm>
              <a:off x="2864" y="3408"/>
              <a:ext cx="2752" cy="230"/>
              <a:chOff x="2688" y="3577"/>
              <a:chExt cx="2975" cy="249"/>
            </a:xfrm>
          </p:grpSpPr>
          <p:pic>
            <p:nvPicPr>
              <p:cNvPr id="649236" name="Picture 20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9" y="3648"/>
                <a:ext cx="1974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9237" name="Picture 21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77"/>
                <a:ext cx="85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49238" name="Rectangle 22"/>
            <p:cNvSpPr>
              <a:spLocks noChangeArrowheads="1"/>
            </p:cNvSpPr>
            <p:nvPr/>
          </p:nvSpPr>
          <p:spPr bwMode="auto">
            <a:xfrm>
              <a:off x="2844" y="3385"/>
              <a:ext cx="2787" cy="27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9303" name="Rectangle 8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9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9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9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9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9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9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E950-CB5D-400B-937E-E3341F065D5F}" type="slidenum">
              <a:rPr lang="en-US"/>
              <a:pPr/>
              <a:t>37</a:t>
            </a:fld>
            <a:endParaRPr lang="en-US"/>
          </a:p>
        </p:txBody>
      </p:sp>
      <p:pic>
        <p:nvPicPr>
          <p:cNvPr id="6502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01988"/>
            <a:ext cx="2112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024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3344863"/>
            <a:ext cx="2841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4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0575"/>
            <a:ext cx="25638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4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6443663"/>
            <a:ext cx="18653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0250" name="Group 10"/>
          <p:cNvGrpSpPr>
            <a:grpSpLocks/>
          </p:cNvGrpSpPr>
          <p:nvPr/>
        </p:nvGrpSpPr>
        <p:grpSpPr bwMode="auto">
          <a:xfrm>
            <a:off x="4789488" y="3733800"/>
            <a:ext cx="4149725" cy="603250"/>
            <a:chOff x="3017" y="2352"/>
            <a:chExt cx="2614" cy="380"/>
          </a:xfrm>
        </p:grpSpPr>
        <p:pic>
          <p:nvPicPr>
            <p:cNvPr id="650251" name="Picture 1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" y="2372"/>
              <a:ext cx="243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252" name="Picture 1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2564"/>
              <a:ext cx="25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0253" name="Rectangle 13"/>
            <p:cNvSpPr>
              <a:spLocks noChangeArrowheads="1"/>
            </p:cNvSpPr>
            <p:nvPr/>
          </p:nvSpPr>
          <p:spPr bwMode="auto">
            <a:xfrm>
              <a:off x="3017" y="2352"/>
              <a:ext cx="2614" cy="3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0254" name="Group 14"/>
          <p:cNvGrpSpPr>
            <a:grpSpLocks/>
          </p:cNvGrpSpPr>
          <p:nvPr/>
        </p:nvGrpSpPr>
        <p:grpSpPr bwMode="auto">
          <a:xfrm>
            <a:off x="4514850" y="5373688"/>
            <a:ext cx="4424363" cy="430212"/>
            <a:chOff x="2844" y="3385"/>
            <a:chExt cx="2787" cy="271"/>
          </a:xfrm>
        </p:grpSpPr>
        <p:grpSp>
          <p:nvGrpSpPr>
            <p:cNvPr id="650255" name="Group 15"/>
            <p:cNvGrpSpPr>
              <a:grpSpLocks noChangeAspect="1"/>
            </p:cNvGrpSpPr>
            <p:nvPr/>
          </p:nvGrpSpPr>
          <p:grpSpPr bwMode="auto">
            <a:xfrm>
              <a:off x="2864" y="3408"/>
              <a:ext cx="2752" cy="230"/>
              <a:chOff x="2688" y="3577"/>
              <a:chExt cx="2975" cy="249"/>
            </a:xfrm>
          </p:grpSpPr>
          <p:pic>
            <p:nvPicPr>
              <p:cNvPr id="650256" name="Picture 16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9" y="3648"/>
                <a:ext cx="1974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50257" name="Picture 17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77"/>
                <a:ext cx="85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50258" name="Rectangle 18"/>
            <p:cNvSpPr>
              <a:spLocks noChangeArrowheads="1"/>
            </p:cNvSpPr>
            <p:nvPr/>
          </p:nvSpPr>
          <p:spPr bwMode="auto">
            <a:xfrm>
              <a:off x="2844" y="3385"/>
              <a:ext cx="2787" cy="27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50259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759325"/>
            <a:ext cx="266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60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840288"/>
            <a:ext cx="3000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6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421188"/>
            <a:ext cx="5842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6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465638"/>
            <a:ext cx="7683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63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640263"/>
            <a:ext cx="38211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64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730750"/>
            <a:ext cx="666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65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30750"/>
            <a:ext cx="84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66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4686300"/>
            <a:ext cx="2403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67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19800"/>
            <a:ext cx="23463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0268" name="Group 28"/>
          <p:cNvGrpSpPr>
            <a:grpSpLocks noChangeAspect="1"/>
          </p:cNvGrpSpPr>
          <p:nvPr/>
        </p:nvGrpSpPr>
        <p:grpSpPr bwMode="auto">
          <a:xfrm>
            <a:off x="304800" y="6019800"/>
            <a:ext cx="576263" cy="228600"/>
            <a:chOff x="192" y="3184"/>
            <a:chExt cx="419" cy="166"/>
          </a:xfrm>
        </p:grpSpPr>
        <p:pic>
          <p:nvPicPr>
            <p:cNvPr id="650269" name="Picture 2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84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0270" name="Picture 3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207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50291" name="Picture 5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3129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0292" name="Group 52"/>
          <p:cNvGrpSpPr>
            <a:grpSpLocks/>
          </p:cNvGrpSpPr>
          <p:nvPr/>
        </p:nvGrpSpPr>
        <p:grpSpPr bwMode="auto">
          <a:xfrm>
            <a:off x="2727325" y="4038600"/>
            <a:ext cx="2432050" cy="638175"/>
            <a:chOff x="1718" y="2544"/>
            <a:chExt cx="1532" cy="402"/>
          </a:xfrm>
        </p:grpSpPr>
        <p:pic>
          <p:nvPicPr>
            <p:cNvPr id="650293" name="Picture 5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" y="2544"/>
              <a:ext cx="67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0294" name="AutoShape 54"/>
            <p:cNvSpPr>
              <a:spLocks/>
            </p:cNvSpPr>
            <p:nvPr/>
          </p:nvSpPr>
          <p:spPr bwMode="auto">
            <a:xfrm rot="-5400000">
              <a:off x="2412" y="2108"/>
              <a:ext cx="144" cy="1532"/>
            </a:xfrm>
            <a:prstGeom prst="rightBrace">
              <a:avLst>
                <a:gd name="adj1" fmla="val 88657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50342" name="Picture 10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526213"/>
            <a:ext cx="2581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0297" name="Line 57"/>
          <p:cNvSpPr>
            <a:spLocks noChangeShapeType="1"/>
          </p:cNvSpPr>
          <p:nvPr/>
        </p:nvSpPr>
        <p:spPr bwMode="auto">
          <a:xfrm flipH="1">
            <a:off x="2438400" y="5715000"/>
            <a:ext cx="3538538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0298" name="Line 58"/>
          <p:cNvSpPr>
            <a:spLocks noChangeShapeType="1"/>
          </p:cNvSpPr>
          <p:nvPr/>
        </p:nvSpPr>
        <p:spPr bwMode="auto">
          <a:xfrm>
            <a:off x="2667000" y="5791200"/>
            <a:ext cx="3810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0313" name="Rectangle 73"/>
          <p:cNvSpPr>
            <a:spLocks noChangeArrowheads="1"/>
          </p:cNvSpPr>
          <p:nvPr/>
        </p:nvSpPr>
        <p:spPr bwMode="auto">
          <a:xfrm>
            <a:off x="563880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0314" name="Picture 7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676400"/>
            <a:ext cx="7380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317" name="Picture 7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7088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318" name="Picture 7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092325"/>
            <a:ext cx="2963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319" name="Picture 7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14550"/>
            <a:ext cx="26812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0320" name="Line 80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0322" name="Picture 8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19200"/>
            <a:ext cx="7286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324" name="Picture 8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2080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0333" name="Rectangle 9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0334" name="Line 94"/>
          <p:cNvSpPr>
            <a:spLocks noChangeShapeType="1"/>
          </p:cNvSpPr>
          <p:nvPr/>
        </p:nvSpPr>
        <p:spPr bwMode="auto">
          <a:xfrm flipH="1">
            <a:off x="2705100" y="6470650"/>
            <a:ext cx="347663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0340" name="Picture 10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540375"/>
            <a:ext cx="38147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0296" name="Line 56"/>
          <p:cNvSpPr>
            <a:spLocks noChangeShapeType="1"/>
          </p:cNvSpPr>
          <p:nvPr/>
        </p:nvSpPr>
        <p:spPr bwMode="auto">
          <a:xfrm>
            <a:off x="1216025" y="3527425"/>
            <a:ext cx="155575" cy="30718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0343" name="AutoShape 103"/>
          <p:cNvSpPr>
            <a:spLocks noChangeAspect="1" noChangeArrowheads="1"/>
          </p:cNvSpPr>
          <p:nvPr/>
        </p:nvSpPr>
        <p:spPr bwMode="auto">
          <a:xfrm>
            <a:off x="6096000" y="63246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0331" name="Picture 9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81000"/>
            <a:ext cx="84375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5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5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0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0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0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0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97" grpId="0" animBg="1"/>
      <p:bldP spid="650297" grpId="1" animBg="1"/>
      <p:bldP spid="650298" grpId="0" animBg="1"/>
      <p:bldP spid="650298" grpId="1" animBg="1"/>
      <p:bldP spid="650313" grpId="0" animBg="1"/>
      <p:bldP spid="650320" grpId="0" animBg="1"/>
      <p:bldP spid="650334" grpId="0" animBg="1"/>
      <p:bldP spid="650334" grpId="1" animBg="1"/>
      <p:bldP spid="650296" grpId="0" animBg="1"/>
      <p:bldP spid="650296" grpId="1" animBg="1"/>
      <p:bldP spid="6503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5197-807B-47A0-BC5B-D6780834D555}" type="slidenum">
              <a:rPr lang="en-US"/>
              <a:pPr/>
              <a:t>38</a:t>
            </a:fld>
            <a:endParaRPr lang="en-US"/>
          </a:p>
        </p:txBody>
      </p:sp>
      <p:sp>
        <p:nvSpPr>
          <p:cNvPr id="654402" name="AutoShape 66"/>
          <p:cNvSpPr>
            <a:spLocks noChangeAspect="1" noChangeArrowheads="1"/>
          </p:cNvSpPr>
          <p:nvPr/>
        </p:nvSpPr>
        <p:spPr bwMode="auto">
          <a:xfrm>
            <a:off x="6096000" y="63246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4401" name="Picture 6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526213"/>
            <a:ext cx="2581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400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540375"/>
            <a:ext cx="38147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3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01988"/>
            <a:ext cx="2112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433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434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3344863"/>
            <a:ext cx="2841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434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0575"/>
            <a:ext cx="25638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4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6443663"/>
            <a:ext cx="18653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4344" name="Group 8"/>
          <p:cNvGrpSpPr>
            <a:grpSpLocks/>
          </p:cNvGrpSpPr>
          <p:nvPr/>
        </p:nvGrpSpPr>
        <p:grpSpPr bwMode="auto">
          <a:xfrm>
            <a:off x="4789488" y="3733800"/>
            <a:ext cx="4149725" cy="603250"/>
            <a:chOff x="3017" y="2352"/>
            <a:chExt cx="2614" cy="380"/>
          </a:xfrm>
        </p:grpSpPr>
        <p:pic>
          <p:nvPicPr>
            <p:cNvPr id="654345" name="Picture 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" y="2372"/>
              <a:ext cx="243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4346" name="Picture 1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2564"/>
              <a:ext cx="25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4347" name="Rectangle 11"/>
            <p:cNvSpPr>
              <a:spLocks noChangeArrowheads="1"/>
            </p:cNvSpPr>
            <p:nvPr/>
          </p:nvSpPr>
          <p:spPr bwMode="auto">
            <a:xfrm>
              <a:off x="3017" y="2352"/>
              <a:ext cx="2614" cy="3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4348" name="Group 12"/>
          <p:cNvGrpSpPr>
            <a:grpSpLocks/>
          </p:cNvGrpSpPr>
          <p:nvPr/>
        </p:nvGrpSpPr>
        <p:grpSpPr bwMode="auto">
          <a:xfrm>
            <a:off x="4514850" y="5373688"/>
            <a:ext cx="4424363" cy="430212"/>
            <a:chOff x="2844" y="3385"/>
            <a:chExt cx="2787" cy="271"/>
          </a:xfrm>
        </p:grpSpPr>
        <p:grpSp>
          <p:nvGrpSpPr>
            <p:cNvPr id="654349" name="Group 13"/>
            <p:cNvGrpSpPr>
              <a:grpSpLocks noChangeAspect="1"/>
            </p:cNvGrpSpPr>
            <p:nvPr/>
          </p:nvGrpSpPr>
          <p:grpSpPr bwMode="auto">
            <a:xfrm>
              <a:off x="2864" y="3408"/>
              <a:ext cx="2752" cy="230"/>
              <a:chOff x="2688" y="3577"/>
              <a:chExt cx="2975" cy="249"/>
            </a:xfrm>
          </p:grpSpPr>
          <p:pic>
            <p:nvPicPr>
              <p:cNvPr id="654350" name="Picture 14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9" y="3648"/>
                <a:ext cx="1974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54351" name="Picture 15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77"/>
                <a:ext cx="85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54352" name="Rectangle 16"/>
            <p:cNvSpPr>
              <a:spLocks noChangeArrowheads="1"/>
            </p:cNvSpPr>
            <p:nvPr/>
          </p:nvSpPr>
          <p:spPr bwMode="auto">
            <a:xfrm>
              <a:off x="2844" y="3385"/>
              <a:ext cx="2787" cy="27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54353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759325"/>
            <a:ext cx="266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5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840288"/>
            <a:ext cx="3000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55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421188"/>
            <a:ext cx="5842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5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465638"/>
            <a:ext cx="7683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5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640263"/>
            <a:ext cx="38211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5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730750"/>
            <a:ext cx="666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5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30750"/>
            <a:ext cx="84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60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4686300"/>
            <a:ext cx="2403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61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19800"/>
            <a:ext cx="23463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4362" name="Group 26"/>
          <p:cNvGrpSpPr>
            <a:grpSpLocks noChangeAspect="1"/>
          </p:cNvGrpSpPr>
          <p:nvPr/>
        </p:nvGrpSpPr>
        <p:grpSpPr bwMode="auto">
          <a:xfrm>
            <a:off x="304800" y="6019800"/>
            <a:ext cx="576263" cy="228600"/>
            <a:chOff x="192" y="3184"/>
            <a:chExt cx="419" cy="166"/>
          </a:xfrm>
        </p:grpSpPr>
        <p:pic>
          <p:nvPicPr>
            <p:cNvPr id="654363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84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4364" name="Picture 2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207"/>
              <a:ext cx="17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54366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3129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4367" name="Group 31"/>
          <p:cNvGrpSpPr>
            <a:grpSpLocks/>
          </p:cNvGrpSpPr>
          <p:nvPr/>
        </p:nvGrpSpPr>
        <p:grpSpPr bwMode="auto">
          <a:xfrm>
            <a:off x="2727325" y="4038600"/>
            <a:ext cx="2432050" cy="638175"/>
            <a:chOff x="1718" y="2544"/>
            <a:chExt cx="1532" cy="402"/>
          </a:xfrm>
        </p:grpSpPr>
        <p:pic>
          <p:nvPicPr>
            <p:cNvPr id="654368" name="Picture 3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" y="2544"/>
              <a:ext cx="67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4369" name="AutoShape 33"/>
            <p:cNvSpPr>
              <a:spLocks/>
            </p:cNvSpPr>
            <p:nvPr/>
          </p:nvSpPr>
          <p:spPr bwMode="auto">
            <a:xfrm rot="-5400000">
              <a:off x="2412" y="2108"/>
              <a:ext cx="144" cy="1532"/>
            </a:xfrm>
            <a:prstGeom prst="rightBrace">
              <a:avLst>
                <a:gd name="adj1" fmla="val 88657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4375" name="Rectangle 39"/>
          <p:cNvSpPr>
            <a:spLocks noChangeArrowheads="1"/>
          </p:cNvSpPr>
          <p:nvPr/>
        </p:nvSpPr>
        <p:spPr bwMode="auto">
          <a:xfrm>
            <a:off x="563880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4376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676400"/>
            <a:ext cx="7380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77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7088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78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092325"/>
            <a:ext cx="2963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79" name="Picture 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14550"/>
            <a:ext cx="26812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4380" name="Line 44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4381" name="Picture 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19200"/>
            <a:ext cx="7286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4382" name="Picture 4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2080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4395" name="Group 59"/>
          <p:cNvGrpSpPr>
            <a:grpSpLocks/>
          </p:cNvGrpSpPr>
          <p:nvPr/>
        </p:nvGrpSpPr>
        <p:grpSpPr bwMode="auto">
          <a:xfrm>
            <a:off x="304800" y="136525"/>
            <a:ext cx="8759825" cy="730250"/>
            <a:chOff x="192" y="86"/>
            <a:chExt cx="5518" cy="460"/>
          </a:xfrm>
        </p:grpSpPr>
        <p:pic>
          <p:nvPicPr>
            <p:cNvPr id="654392" name="Picture 5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" y="86"/>
              <a:ext cx="362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4393" name="Picture 5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356"/>
              <a:ext cx="365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4394" name="Picture 5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7"/>
              <a:ext cx="181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54396" name="Rectangle 6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5241-A3C5-4935-9B7F-465D5563741F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651368" name="Group 104"/>
          <p:cNvGrpSpPr>
            <a:grpSpLocks/>
          </p:cNvGrpSpPr>
          <p:nvPr/>
        </p:nvGrpSpPr>
        <p:grpSpPr bwMode="auto">
          <a:xfrm>
            <a:off x="304800" y="136525"/>
            <a:ext cx="8759825" cy="730250"/>
            <a:chOff x="192" y="86"/>
            <a:chExt cx="5518" cy="460"/>
          </a:xfrm>
        </p:grpSpPr>
        <p:pic>
          <p:nvPicPr>
            <p:cNvPr id="651369" name="Picture 10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" y="86"/>
              <a:ext cx="362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70" name="Picture 10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356"/>
              <a:ext cx="365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71" name="Picture 10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7"/>
              <a:ext cx="181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1365" name="Picture 10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19200"/>
            <a:ext cx="7286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66" name="Picture 10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2080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1364" name="Line 100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72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1317" name="Picture 5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676400"/>
            <a:ext cx="7380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1363" name="Group 99"/>
          <p:cNvGrpSpPr>
            <a:grpSpLocks/>
          </p:cNvGrpSpPr>
          <p:nvPr/>
        </p:nvGrpSpPr>
        <p:grpSpPr bwMode="auto">
          <a:xfrm>
            <a:off x="381000" y="2092325"/>
            <a:ext cx="7710488" cy="377825"/>
            <a:chOff x="240" y="1298"/>
            <a:chExt cx="4857" cy="238"/>
          </a:xfrm>
        </p:grpSpPr>
        <p:pic>
          <p:nvPicPr>
            <p:cNvPr id="651322" name="Picture 5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01"/>
              <a:ext cx="102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25" name="Picture 6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298"/>
              <a:ext cx="186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27" name="Picture 6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312"/>
              <a:ext cx="168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1358" name="Picture 9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5942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72" name="Picture 10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3048000"/>
            <a:ext cx="72628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51" name="Picture 8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471863"/>
            <a:ext cx="4603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52" name="Picture 8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4081463"/>
            <a:ext cx="9636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54" name="Picture 9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4827588"/>
            <a:ext cx="22828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47" name="Picture 8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386388"/>
            <a:ext cx="547211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53" name="Picture 8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4462463"/>
            <a:ext cx="5565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45" name="Picture 8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4097338"/>
            <a:ext cx="27733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56" name="Picture 9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3975"/>
            <a:ext cx="166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1359" name="Line 95"/>
          <p:cNvSpPr>
            <a:spLocks noChangeShapeType="1"/>
          </p:cNvSpPr>
          <p:nvPr/>
        </p:nvSpPr>
        <p:spPr bwMode="auto">
          <a:xfrm flipH="1">
            <a:off x="4879975" y="4733925"/>
            <a:ext cx="338138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360" name="Line 96"/>
          <p:cNvSpPr>
            <a:spLocks noChangeShapeType="1"/>
          </p:cNvSpPr>
          <p:nvPr/>
        </p:nvSpPr>
        <p:spPr bwMode="auto">
          <a:xfrm>
            <a:off x="3962400" y="4733925"/>
            <a:ext cx="265113" cy="858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374" name="Rectangle 11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375" name="Rectangle 111"/>
          <p:cNvSpPr>
            <a:spLocks noChangeArrowheads="1"/>
          </p:cNvSpPr>
          <p:nvPr/>
        </p:nvSpPr>
        <p:spPr bwMode="auto">
          <a:xfrm>
            <a:off x="2971800" y="5402263"/>
            <a:ext cx="895350" cy="4206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1377" name="Picture 1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303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79" name="Picture 1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0141">
            <a:off x="2711450" y="5308600"/>
            <a:ext cx="2603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81" name="Picture 1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4752975"/>
            <a:ext cx="297497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1382" name="Rectangle 118"/>
          <p:cNvSpPr>
            <a:spLocks noChangeArrowheads="1"/>
          </p:cNvSpPr>
          <p:nvPr/>
        </p:nvSpPr>
        <p:spPr bwMode="auto">
          <a:xfrm>
            <a:off x="4724400" y="5365750"/>
            <a:ext cx="151765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1383" name="Picture 1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916">
            <a:off x="6276975" y="5111750"/>
            <a:ext cx="101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73" name="Picture 10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5986463"/>
            <a:ext cx="68119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5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5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1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359" grpId="0" animBg="1"/>
      <p:bldP spid="651359" grpId="1" animBg="1"/>
      <p:bldP spid="651360" grpId="0" animBg="1"/>
      <p:bldP spid="651360" grpId="1" animBg="1"/>
      <p:bldP spid="651375" grpId="0" animBg="1"/>
      <p:bldP spid="6513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B29C-DB4C-44F7-9939-384025FBC8BD}" type="slidenum">
              <a:rPr lang="en-US"/>
              <a:pPr/>
              <a:t>4</a:t>
            </a:fld>
            <a:endParaRPr lang="en-US"/>
          </a:p>
        </p:txBody>
      </p:sp>
      <p:pic>
        <p:nvPicPr>
          <p:cNvPr id="582696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2905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2658" name="Line 2"/>
          <p:cNvSpPr>
            <a:spLocks noChangeShapeType="1"/>
          </p:cNvSpPr>
          <p:nvPr/>
        </p:nvSpPr>
        <p:spPr bwMode="auto">
          <a:xfrm>
            <a:off x="3644900" y="3352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26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757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348615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6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4106863"/>
            <a:ext cx="16668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6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83125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6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40894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6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348615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6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692650"/>
            <a:ext cx="6365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666" name="Line 10"/>
          <p:cNvSpPr>
            <a:spLocks noChangeShapeType="1"/>
          </p:cNvSpPr>
          <p:nvPr/>
        </p:nvSpPr>
        <p:spPr bwMode="auto">
          <a:xfrm>
            <a:off x="3481388" y="360521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67" name="Line 11"/>
          <p:cNvSpPr>
            <a:spLocks noChangeShapeType="1"/>
          </p:cNvSpPr>
          <p:nvPr/>
        </p:nvSpPr>
        <p:spPr bwMode="auto">
          <a:xfrm>
            <a:off x="3481388" y="42084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68" name="Line 12"/>
          <p:cNvSpPr>
            <a:spLocks noChangeShapeType="1"/>
          </p:cNvSpPr>
          <p:nvPr/>
        </p:nvSpPr>
        <p:spPr bwMode="auto">
          <a:xfrm>
            <a:off x="3481388" y="48196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266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5803900"/>
            <a:ext cx="2730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7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803900"/>
            <a:ext cx="27146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7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84850"/>
            <a:ext cx="787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7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5784850"/>
            <a:ext cx="6064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7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84850"/>
            <a:ext cx="787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92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7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90500"/>
            <a:ext cx="1301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7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189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77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463925"/>
            <a:ext cx="6207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78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067175"/>
            <a:ext cx="6191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79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649788"/>
            <a:ext cx="8794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80" name="Picture 2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84850"/>
            <a:ext cx="787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81" name="Picture 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94375"/>
            <a:ext cx="785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82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84850"/>
            <a:ext cx="10318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93" name="Picture 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82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84" name="Picture 2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95975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85" name="Picture 2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21363"/>
            <a:ext cx="122713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87" name="Picture 3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6525"/>
            <a:ext cx="162242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690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710" name="Rectangle 5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2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2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E378-BD75-4CE7-8C57-B58FB3F8F683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652338" name="Group 50"/>
          <p:cNvGrpSpPr>
            <a:grpSpLocks/>
          </p:cNvGrpSpPr>
          <p:nvPr/>
        </p:nvGrpSpPr>
        <p:grpSpPr bwMode="auto">
          <a:xfrm>
            <a:off x="304800" y="136525"/>
            <a:ext cx="8759825" cy="730250"/>
            <a:chOff x="192" y="86"/>
            <a:chExt cx="5518" cy="460"/>
          </a:xfrm>
        </p:grpSpPr>
        <p:pic>
          <p:nvPicPr>
            <p:cNvPr id="652339" name="Picture 5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" y="86"/>
              <a:ext cx="362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2340" name="Picture 5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356"/>
              <a:ext cx="365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2341" name="Picture 5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7"/>
              <a:ext cx="181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2336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19200"/>
            <a:ext cx="7286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2337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2080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2335" name="Line 47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2328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676400"/>
            <a:ext cx="7380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2330" name="Group 42"/>
          <p:cNvGrpSpPr>
            <a:grpSpLocks/>
          </p:cNvGrpSpPr>
          <p:nvPr/>
        </p:nvGrpSpPr>
        <p:grpSpPr bwMode="auto">
          <a:xfrm>
            <a:off x="381000" y="2092325"/>
            <a:ext cx="7710488" cy="377825"/>
            <a:chOff x="240" y="1298"/>
            <a:chExt cx="4857" cy="238"/>
          </a:xfrm>
        </p:grpSpPr>
        <p:pic>
          <p:nvPicPr>
            <p:cNvPr id="652331" name="Picture 4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01"/>
              <a:ext cx="102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2332" name="Picture 4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298"/>
              <a:ext cx="186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2333" name="Picture 4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312"/>
              <a:ext cx="168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2334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3975"/>
            <a:ext cx="166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229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2346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971800"/>
            <a:ext cx="496252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2318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581400"/>
            <a:ext cx="69818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2344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5986463"/>
            <a:ext cx="49625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2326" name="Line 38"/>
          <p:cNvSpPr>
            <a:spLocks noChangeShapeType="1"/>
          </p:cNvSpPr>
          <p:nvPr/>
        </p:nvSpPr>
        <p:spPr bwMode="auto">
          <a:xfrm>
            <a:off x="7312025" y="457200"/>
            <a:ext cx="3175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2347" name="Rectangle 5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348" name="Rectangle 60"/>
          <p:cNvSpPr>
            <a:spLocks noChangeArrowheads="1"/>
          </p:cNvSpPr>
          <p:nvPr/>
        </p:nvSpPr>
        <p:spPr bwMode="auto">
          <a:xfrm>
            <a:off x="2659063" y="2997200"/>
            <a:ext cx="1196975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349" name="Rectangle 61"/>
          <p:cNvSpPr>
            <a:spLocks noChangeArrowheads="1"/>
          </p:cNvSpPr>
          <p:nvPr/>
        </p:nvSpPr>
        <p:spPr bwMode="auto">
          <a:xfrm>
            <a:off x="4368800" y="2987675"/>
            <a:ext cx="1590675" cy="3746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2351" name="Picture 6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2770188"/>
            <a:ext cx="55562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2354" name="Picture 6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2743200"/>
            <a:ext cx="149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2327" name="Line 39"/>
          <p:cNvSpPr>
            <a:spLocks noChangeShapeType="1"/>
          </p:cNvSpPr>
          <p:nvPr/>
        </p:nvSpPr>
        <p:spPr bwMode="auto">
          <a:xfrm flipH="1">
            <a:off x="4114800" y="838200"/>
            <a:ext cx="2743200" cy="2819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22275 -0.436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52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5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5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326" grpId="0" animBg="1"/>
      <p:bldP spid="652348" grpId="0" animBg="1"/>
      <p:bldP spid="652349" grpId="0" animBg="1"/>
      <p:bldP spid="6523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554A-43C0-4B28-8D6F-74B9DD9D69A6}" type="slidenum">
              <a:rPr lang="en-US"/>
              <a:pPr/>
              <a:t>41</a:t>
            </a:fld>
            <a:endParaRPr lang="en-US"/>
          </a:p>
        </p:txBody>
      </p:sp>
      <p:pic>
        <p:nvPicPr>
          <p:cNvPr id="653431" name="Picture 1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971800"/>
            <a:ext cx="496252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3405" name="Group 93"/>
          <p:cNvGrpSpPr>
            <a:grpSpLocks/>
          </p:cNvGrpSpPr>
          <p:nvPr/>
        </p:nvGrpSpPr>
        <p:grpSpPr bwMode="auto">
          <a:xfrm>
            <a:off x="304800" y="136525"/>
            <a:ext cx="8759825" cy="730250"/>
            <a:chOff x="192" y="86"/>
            <a:chExt cx="5518" cy="460"/>
          </a:xfrm>
        </p:grpSpPr>
        <p:pic>
          <p:nvPicPr>
            <p:cNvPr id="653406" name="Picture 9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" y="86"/>
              <a:ext cx="362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3407" name="Picture 9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356"/>
              <a:ext cx="365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3408" name="Picture 9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7"/>
              <a:ext cx="181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3356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581400"/>
            <a:ext cx="69818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3340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19200"/>
            <a:ext cx="7286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3341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2080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3333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676400"/>
            <a:ext cx="7380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3335" name="Group 23"/>
          <p:cNvGrpSpPr>
            <a:grpSpLocks/>
          </p:cNvGrpSpPr>
          <p:nvPr/>
        </p:nvGrpSpPr>
        <p:grpSpPr bwMode="auto">
          <a:xfrm>
            <a:off x="381000" y="2092325"/>
            <a:ext cx="7710488" cy="377825"/>
            <a:chOff x="240" y="1298"/>
            <a:chExt cx="4857" cy="238"/>
          </a:xfrm>
        </p:grpSpPr>
        <p:pic>
          <p:nvPicPr>
            <p:cNvPr id="653336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01"/>
              <a:ext cx="102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3337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298"/>
              <a:ext cx="186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3338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312"/>
              <a:ext cx="168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3339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3975"/>
            <a:ext cx="166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331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332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4343400"/>
            <a:ext cx="3378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3332" name="Rectangle 20"/>
          <p:cNvSpPr>
            <a:spLocks noChangeArrowheads="1"/>
          </p:cNvSpPr>
          <p:nvPr/>
        </p:nvSpPr>
        <p:spPr bwMode="auto">
          <a:xfrm>
            <a:off x="5638800" y="436086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3429" name="Picture 1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7399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3430" name="Picture 1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59375"/>
            <a:ext cx="5888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3410" name="Picture 9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2600"/>
            <a:ext cx="7720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3352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22963"/>
            <a:ext cx="77358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3329" name="Group 17"/>
          <p:cNvGrpSpPr>
            <a:grpSpLocks/>
          </p:cNvGrpSpPr>
          <p:nvPr/>
        </p:nvGrpSpPr>
        <p:grpSpPr bwMode="auto">
          <a:xfrm>
            <a:off x="8001000" y="4648200"/>
            <a:ext cx="914400" cy="914400"/>
            <a:chOff x="4853" y="1680"/>
            <a:chExt cx="576" cy="576"/>
          </a:xfrm>
        </p:grpSpPr>
        <p:sp>
          <p:nvSpPr>
            <p:cNvPr id="653330" name="AutoShape 1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31" name="Text Box 1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sp>
        <p:nvSpPr>
          <p:cNvPr id="653404" name="Line 92"/>
          <p:cNvSpPr>
            <a:spLocks noChangeShapeType="1"/>
          </p:cNvSpPr>
          <p:nvPr/>
        </p:nvSpPr>
        <p:spPr bwMode="auto">
          <a:xfrm flipH="1">
            <a:off x="3911600" y="3938588"/>
            <a:ext cx="1700213" cy="20843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53" name="Line 41"/>
          <p:cNvSpPr>
            <a:spLocks noChangeShapeType="1"/>
          </p:cNvSpPr>
          <p:nvPr/>
        </p:nvSpPr>
        <p:spPr bwMode="auto">
          <a:xfrm flipH="1">
            <a:off x="5410200" y="914400"/>
            <a:ext cx="1447800" cy="426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54" name="Line 42"/>
          <p:cNvSpPr>
            <a:spLocks noChangeShapeType="1"/>
          </p:cNvSpPr>
          <p:nvPr/>
        </p:nvSpPr>
        <p:spPr bwMode="auto">
          <a:xfrm flipH="1">
            <a:off x="1600200" y="914400"/>
            <a:ext cx="5257800" cy="510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55" name="Line 43"/>
          <p:cNvSpPr>
            <a:spLocks noChangeShapeType="1"/>
          </p:cNvSpPr>
          <p:nvPr/>
        </p:nvSpPr>
        <p:spPr bwMode="auto">
          <a:xfrm flipH="1">
            <a:off x="6096000" y="457200"/>
            <a:ext cx="1219200" cy="556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432" name="Rectangle 12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3439" name="Picture 1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78588"/>
            <a:ext cx="67945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3440" name="AutoShape 128"/>
          <p:cNvSpPr>
            <a:spLocks noChangeAspect="1" noChangeArrowheads="1"/>
          </p:cNvSpPr>
          <p:nvPr/>
        </p:nvSpPr>
        <p:spPr bwMode="auto">
          <a:xfrm>
            <a:off x="8305800" y="56388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5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5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5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3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32" grpId="0" animBg="1"/>
      <p:bldP spid="653404" grpId="0" animBg="1"/>
      <p:bldP spid="653404" grpId="1" animBg="1"/>
      <p:bldP spid="653353" grpId="0" animBg="1"/>
      <p:bldP spid="653353" grpId="1" animBg="1"/>
      <p:bldP spid="653354" grpId="0" animBg="1"/>
      <p:bldP spid="653354" grpId="1" animBg="1"/>
      <p:bldP spid="653355" grpId="0" animBg="1"/>
      <p:bldP spid="653355" grpId="1" animBg="1"/>
      <p:bldP spid="6534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B631-5C37-4519-AA5A-9139FE24A799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583761" name="Group 81"/>
          <p:cNvGrpSpPr>
            <a:grpSpLocks/>
          </p:cNvGrpSpPr>
          <p:nvPr/>
        </p:nvGrpSpPr>
        <p:grpSpPr bwMode="auto">
          <a:xfrm>
            <a:off x="228600" y="182563"/>
            <a:ext cx="8763000" cy="1336675"/>
            <a:chOff x="144" y="115"/>
            <a:chExt cx="5520" cy="842"/>
          </a:xfrm>
        </p:grpSpPr>
        <p:pic>
          <p:nvPicPr>
            <p:cNvPr id="583751" name="Picture 7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83752" name="Group 72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583753" name="Picture 73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83754" name="AutoShape 74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83755" name="Picture 7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08" name="Picture 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115"/>
              <a:ext cx="297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730" name="Picture 5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134"/>
              <a:ext cx="76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59" name="Picture 7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610"/>
              <a:ext cx="16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3692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4485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693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4806950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69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477043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695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696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6081713"/>
            <a:ext cx="8032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69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5943600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69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69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0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61785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1" name="Line 21"/>
          <p:cNvSpPr>
            <a:spLocks noChangeShapeType="1"/>
          </p:cNvSpPr>
          <p:nvPr/>
        </p:nvSpPr>
        <p:spPr bwMode="auto">
          <a:xfrm flipH="1">
            <a:off x="2133600" y="5257800"/>
            <a:ext cx="1600200" cy="762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02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938713"/>
            <a:ext cx="8032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3" name="Line 23"/>
          <p:cNvSpPr>
            <a:spLocks noChangeShapeType="1"/>
          </p:cNvSpPr>
          <p:nvPr/>
        </p:nvSpPr>
        <p:spPr bwMode="auto">
          <a:xfrm>
            <a:off x="1233488" y="3829050"/>
            <a:ext cx="24765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04" name="Line 24"/>
          <p:cNvSpPr>
            <a:spLocks noChangeShapeType="1"/>
          </p:cNvSpPr>
          <p:nvPr/>
        </p:nvSpPr>
        <p:spPr bwMode="auto">
          <a:xfrm>
            <a:off x="4048125" y="3581400"/>
            <a:ext cx="2016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05" name="Line 25"/>
          <p:cNvSpPr>
            <a:spLocks noChangeShapeType="1"/>
          </p:cNvSpPr>
          <p:nvPr/>
        </p:nvSpPr>
        <p:spPr bwMode="auto">
          <a:xfrm>
            <a:off x="6013450" y="3911600"/>
            <a:ext cx="156368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06" name="Line 26"/>
          <p:cNvSpPr>
            <a:spLocks noChangeShapeType="1"/>
          </p:cNvSpPr>
          <p:nvPr/>
        </p:nvSpPr>
        <p:spPr bwMode="auto">
          <a:xfrm>
            <a:off x="547688" y="3454400"/>
            <a:ext cx="6588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07" name="Line 27"/>
          <p:cNvSpPr>
            <a:spLocks noChangeShapeType="1"/>
          </p:cNvSpPr>
          <p:nvPr/>
        </p:nvSpPr>
        <p:spPr bwMode="auto">
          <a:xfrm>
            <a:off x="5429250" y="3429000"/>
            <a:ext cx="6588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1" name="Line 31"/>
          <p:cNvSpPr>
            <a:spLocks noChangeShapeType="1"/>
          </p:cNvSpPr>
          <p:nvPr/>
        </p:nvSpPr>
        <p:spPr bwMode="auto">
          <a:xfrm>
            <a:off x="1890713" y="647700"/>
            <a:ext cx="470693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32" name="Picture 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12" name="Rectangle 32"/>
          <p:cNvSpPr>
            <a:spLocks noChangeArrowheads="1"/>
          </p:cNvSpPr>
          <p:nvPr/>
        </p:nvSpPr>
        <p:spPr bwMode="auto">
          <a:xfrm>
            <a:off x="3243263" y="6032500"/>
            <a:ext cx="858837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3" name="Line 33"/>
          <p:cNvSpPr>
            <a:spLocks noChangeShapeType="1"/>
          </p:cNvSpPr>
          <p:nvPr/>
        </p:nvSpPr>
        <p:spPr bwMode="auto">
          <a:xfrm flipH="1">
            <a:off x="4121150" y="5876925"/>
            <a:ext cx="365125" cy="14605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4" name="Line 34"/>
          <p:cNvSpPr>
            <a:spLocks noChangeShapeType="1"/>
          </p:cNvSpPr>
          <p:nvPr/>
        </p:nvSpPr>
        <p:spPr bwMode="auto">
          <a:xfrm flipH="1">
            <a:off x="2522538" y="4191000"/>
            <a:ext cx="83820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765" name="Group 85"/>
          <p:cNvGrpSpPr>
            <a:grpSpLocks/>
          </p:cNvGrpSpPr>
          <p:nvPr/>
        </p:nvGrpSpPr>
        <p:grpSpPr bwMode="auto">
          <a:xfrm>
            <a:off x="381000" y="2590800"/>
            <a:ext cx="7626350" cy="1752600"/>
            <a:chOff x="240" y="1632"/>
            <a:chExt cx="4804" cy="1104"/>
          </a:xfrm>
        </p:grpSpPr>
        <p:sp>
          <p:nvSpPr>
            <p:cNvPr id="583686" name="Line 6"/>
            <p:cNvSpPr>
              <a:spLocks noChangeShapeType="1"/>
            </p:cNvSpPr>
            <p:nvPr/>
          </p:nvSpPr>
          <p:spPr bwMode="auto">
            <a:xfrm>
              <a:off x="2495" y="163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687" name="Line 7"/>
            <p:cNvSpPr>
              <a:spLocks noChangeShapeType="1"/>
            </p:cNvSpPr>
            <p:nvPr/>
          </p:nvSpPr>
          <p:spPr bwMode="auto">
            <a:xfrm>
              <a:off x="2399" y="218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3689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2112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690" name="Picture 1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995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691" name="Picture 1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" y="1968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710" name="Picture 3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" y="2258"/>
              <a:ext cx="97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42" name="Picture 6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1922"/>
              <a:ext cx="129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63" name="Picture 8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766"/>
              <a:ext cx="23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3715" name="Line 35"/>
          <p:cNvSpPr>
            <a:spLocks noChangeShapeType="1"/>
          </p:cNvSpPr>
          <p:nvPr/>
        </p:nvSpPr>
        <p:spPr bwMode="auto">
          <a:xfrm flipH="1" flipV="1">
            <a:off x="2641600" y="5465763"/>
            <a:ext cx="83820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16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5486400"/>
            <a:ext cx="38973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17" name="Rectangle 37"/>
          <p:cNvSpPr>
            <a:spLocks noChangeArrowheads="1"/>
          </p:cNvSpPr>
          <p:nvPr/>
        </p:nvSpPr>
        <p:spPr bwMode="auto">
          <a:xfrm>
            <a:off x="4464050" y="5446713"/>
            <a:ext cx="3994150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729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19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20" name="Rectangle 40"/>
          <p:cNvSpPr>
            <a:spLocks noChangeArrowheads="1"/>
          </p:cNvSpPr>
          <p:nvPr/>
        </p:nvSpPr>
        <p:spPr bwMode="auto">
          <a:xfrm>
            <a:off x="2286000" y="173038"/>
            <a:ext cx="304800" cy="338137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1" name="Rectangle 41"/>
          <p:cNvSpPr>
            <a:spLocks noChangeArrowheads="1"/>
          </p:cNvSpPr>
          <p:nvPr/>
        </p:nvSpPr>
        <p:spPr bwMode="auto">
          <a:xfrm>
            <a:off x="4441825" y="173038"/>
            <a:ext cx="292100" cy="338137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2" name="Rectangle 42"/>
          <p:cNvSpPr>
            <a:spLocks noChangeArrowheads="1"/>
          </p:cNvSpPr>
          <p:nvPr/>
        </p:nvSpPr>
        <p:spPr bwMode="auto">
          <a:xfrm>
            <a:off x="4845050" y="5556250"/>
            <a:ext cx="228600" cy="2095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3" name="Rectangle 43"/>
          <p:cNvSpPr>
            <a:spLocks noChangeArrowheads="1"/>
          </p:cNvSpPr>
          <p:nvPr/>
        </p:nvSpPr>
        <p:spPr bwMode="auto">
          <a:xfrm>
            <a:off x="6634163" y="5556250"/>
            <a:ext cx="209550" cy="2095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4" name="Line 44"/>
          <p:cNvSpPr>
            <a:spLocks noChangeShapeType="1"/>
          </p:cNvSpPr>
          <p:nvPr/>
        </p:nvSpPr>
        <p:spPr bwMode="auto">
          <a:xfrm>
            <a:off x="3581400" y="2438400"/>
            <a:ext cx="43513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25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96000"/>
            <a:ext cx="1981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79" name="Picture 9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849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27" name="Rectangle 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6" name="Rectangle 8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3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3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3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3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3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3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3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3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3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3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58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8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8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8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8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8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8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83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83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83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8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1" grpId="0" animBg="1"/>
      <p:bldP spid="583701" grpId="1" animBg="1"/>
      <p:bldP spid="583703" grpId="0" animBg="1"/>
      <p:bldP spid="583703" grpId="1" animBg="1"/>
      <p:bldP spid="583704" grpId="0" animBg="1"/>
      <p:bldP spid="583704" grpId="1" animBg="1"/>
      <p:bldP spid="583705" grpId="0" animBg="1"/>
      <p:bldP spid="583705" grpId="1" animBg="1"/>
      <p:bldP spid="583706" grpId="0" animBg="1"/>
      <p:bldP spid="583706" grpId="1" animBg="1"/>
      <p:bldP spid="583707" grpId="0" animBg="1"/>
      <p:bldP spid="583707" grpId="1" animBg="1"/>
      <p:bldP spid="583711" grpId="0" animBg="1"/>
      <p:bldP spid="583711" grpId="1" animBg="1"/>
      <p:bldP spid="583712" grpId="0" animBg="1"/>
      <p:bldP spid="583713" grpId="0" animBg="1"/>
      <p:bldP spid="583714" grpId="0" animBg="1"/>
      <p:bldP spid="583714" grpId="1" animBg="1"/>
      <p:bldP spid="583715" grpId="0" animBg="1"/>
      <p:bldP spid="583715" grpId="1" animBg="1"/>
      <p:bldP spid="583717" grpId="0" animBg="1"/>
      <p:bldP spid="583720" grpId="0" animBg="1"/>
      <p:bldP spid="583720" grpId="1" animBg="1"/>
      <p:bldP spid="583721" grpId="0" animBg="1"/>
      <p:bldP spid="583721" grpId="1" animBg="1"/>
      <p:bldP spid="583722" grpId="0" animBg="1"/>
      <p:bldP spid="583722" grpId="1" animBg="1"/>
      <p:bldP spid="583723" grpId="0" animBg="1"/>
      <p:bldP spid="583723" grpId="1" animBg="1"/>
      <p:bldP spid="583724" grpId="0" animBg="1"/>
      <p:bldP spid="5837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4CE-3671-4133-B842-481EDE197EC5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660482" name="Group 2"/>
          <p:cNvGrpSpPr>
            <a:grpSpLocks/>
          </p:cNvGrpSpPr>
          <p:nvPr/>
        </p:nvGrpSpPr>
        <p:grpSpPr bwMode="auto">
          <a:xfrm>
            <a:off x="228600" y="182563"/>
            <a:ext cx="8763000" cy="1336675"/>
            <a:chOff x="144" y="115"/>
            <a:chExt cx="5520" cy="842"/>
          </a:xfrm>
        </p:grpSpPr>
        <p:pic>
          <p:nvPicPr>
            <p:cNvPr id="660483" name="Picture 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60484" name="Group 4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660485" name="Picture 5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60486" name="AutoShape 6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60487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488" name="Picture 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115"/>
              <a:ext cx="297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0489" name="Picture 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134"/>
              <a:ext cx="76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490" name="Picture 1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610"/>
              <a:ext cx="16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049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4485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0508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0512" name="Group 32"/>
          <p:cNvGrpSpPr>
            <a:grpSpLocks/>
          </p:cNvGrpSpPr>
          <p:nvPr/>
        </p:nvGrpSpPr>
        <p:grpSpPr bwMode="auto">
          <a:xfrm>
            <a:off x="381000" y="2590800"/>
            <a:ext cx="7626350" cy="1752600"/>
            <a:chOff x="240" y="1632"/>
            <a:chExt cx="4804" cy="1104"/>
          </a:xfrm>
        </p:grpSpPr>
        <p:sp>
          <p:nvSpPr>
            <p:cNvPr id="660513" name="Line 33"/>
            <p:cNvSpPr>
              <a:spLocks noChangeShapeType="1"/>
            </p:cNvSpPr>
            <p:nvPr/>
          </p:nvSpPr>
          <p:spPr bwMode="auto">
            <a:xfrm>
              <a:off x="2495" y="163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514" name="Line 34"/>
            <p:cNvSpPr>
              <a:spLocks noChangeShapeType="1"/>
            </p:cNvSpPr>
            <p:nvPr/>
          </p:nvSpPr>
          <p:spPr bwMode="auto">
            <a:xfrm>
              <a:off x="2399" y="218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60515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2112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0516" name="Picture 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995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0517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" y="1968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0518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" y="2258"/>
              <a:ext cx="97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519" name="Picture 3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1922"/>
              <a:ext cx="129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520" name="Picture 4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766"/>
              <a:ext cx="23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0524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0525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0549" name="Picture 6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849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0533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0538" name="Rectangle 5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0540" name="Group 60"/>
          <p:cNvGrpSpPr>
            <a:grpSpLocks/>
          </p:cNvGrpSpPr>
          <p:nvPr/>
        </p:nvGrpSpPr>
        <p:grpSpPr bwMode="auto">
          <a:xfrm>
            <a:off x="2559050" y="5867400"/>
            <a:ext cx="4724400" cy="774700"/>
            <a:chOff x="1584" y="3696"/>
            <a:chExt cx="2976" cy="488"/>
          </a:xfrm>
        </p:grpSpPr>
        <p:pic>
          <p:nvPicPr>
            <p:cNvPr id="660541" name="Picture 6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" y="3831"/>
              <a:ext cx="50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542" name="Picture 6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" y="374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0543" name="Picture 6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3721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0544" name="Picture 6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" y="3696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0545" name="Picture 6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8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60539" name="Group 59"/>
          <p:cNvGrpSpPr>
            <a:grpSpLocks/>
          </p:cNvGrpSpPr>
          <p:nvPr/>
        </p:nvGrpSpPr>
        <p:grpSpPr bwMode="auto">
          <a:xfrm>
            <a:off x="1111250" y="5867400"/>
            <a:ext cx="4724400" cy="774700"/>
            <a:chOff x="700" y="3696"/>
            <a:chExt cx="2976" cy="488"/>
          </a:xfrm>
        </p:grpSpPr>
        <p:pic>
          <p:nvPicPr>
            <p:cNvPr id="660495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" y="3831"/>
              <a:ext cx="50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0496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" y="374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0497" name="Picture 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" y="3721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0498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" y="3696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0499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38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60546" name="Picture 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6069013"/>
            <a:ext cx="1417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0547" name="Line 67"/>
          <p:cNvSpPr>
            <a:spLocks noChangeShapeType="1"/>
          </p:cNvSpPr>
          <p:nvPr/>
        </p:nvSpPr>
        <p:spPr bwMode="auto">
          <a:xfrm flipH="1">
            <a:off x="1219200" y="2362200"/>
            <a:ext cx="3200400" cy="3657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48" name="Line 68"/>
          <p:cNvSpPr>
            <a:spLocks noChangeShapeType="1"/>
          </p:cNvSpPr>
          <p:nvPr/>
        </p:nvSpPr>
        <p:spPr bwMode="auto">
          <a:xfrm flipH="1">
            <a:off x="2209800" y="2438400"/>
            <a:ext cx="4876800" cy="3581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15833 -4.07407E-6 " pathEditMode="relative" ptsTypes="AA">
                                      <p:cBhvr>
                                        <p:cTn id="6" dur="500" fill="hold"/>
                                        <p:tgtEl>
                                          <p:spTgt spid="660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6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6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47" grpId="0" animBg="1"/>
      <p:bldP spid="6605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BC28-B58E-4E09-8385-DB7C5CD21D7A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656386" name="Group 2"/>
          <p:cNvGrpSpPr>
            <a:grpSpLocks/>
          </p:cNvGrpSpPr>
          <p:nvPr/>
        </p:nvGrpSpPr>
        <p:grpSpPr bwMode="auto">
          <a:xfrm>
            <a:off x="228600" y="182563"/>
            <a:ext cx="8763000" cy="1336675"/>
            <a:chOff x="144" y="115"/>
            <a:chExt cx="5520" cy="842"/>
          </a:xfrm>
        </p:grpSpPr>
        <p:pic>
          <p:nvPicPr>
            <p:cNvPr id="656387" name="Picture 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56388" name="Group 4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656389" name="Picture 5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56390" name="AutoShape 6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56391" name="Picture 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6392" name="Picture 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115"/>
              <a:ext cx="297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6393" name="Picture 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134"/>
              <a:ext cx="76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6394" name="Picture 1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610"/>
              <a:ext cx="16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6450" name="Picture 6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4485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6454" name="Group 70"/>
          <p:cNvGrpSpPr>
            <a:grpSpLocks/>
          </p:cNvGrpSpPr>
          <p:nvPr/>
        </p:nvGrpSpPr>
        <p:grpSpPr bwMode="auto">
          <a:xfrm>
            <a:off x="2559050" y="5867400"/>
            <a:ext cx="4724400" cy="774700"/>
            <a:chOff x="1584" y="3696"/>
            <a:chExt cx="2976" cy="488"/>
          </a:xfrm>
        </p:grpSpPr>
        <p:pic>
          <p:nvPicPr>
            <p:cNvPr id="656451" name="Picture 6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" y="3831"/>
              <a:ext cx="50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6400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" y="374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6401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3721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6402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" y="3696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6403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8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56412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6416" name="Group 32"/>
          <p:cNvGrpSpPr>
            <a:grpSpLocks/>
          </p:cNvGrpSpPr>
          <p:nvPr/>
        </p:nvGrpSpPr>
        <p:grpSpPr bwMode="auto">
          <a:xfrm>
            <a:off x="381000" y="2590800"/>
            <a:ext cx="7626350" cy="1752600"/>
            <a:chOff x="240" y="1632"/>
            <a:chExt cx="4804" cy="1104"/>
          </a:xfrm>
        </p:grpSpPr>
        <p:sp>
          <p:nvSpPr>
            <p:cNvPr id="656417" name="Line 33"/>
            <p:cNvSpPr>
              <a:spLocks noChangeShapeType="1"/>
            </p:cNvSpPr>
            <p:nvPr/>
          </p:nvSpPr>
          <p:spPr bwMode="auto">
            <a:xfrm>
              <a:off x="2495" y="163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8" name="Line 34"/>
            <p:cNvSpPr>
              <a:spLocks noChangeShapeType="1"/>
            </p:cNvSpPr>
            <p:nvPr/>
          </p:nvSpPr>
          <p:spPr bwMode="auto">
            <a:xfrm>
              <a:off x="2399" y="218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56419" name="Picture 3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2112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6420" name="Picture 3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995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6421" name="Picture 3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" y="1968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6422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" y="2258"/>
              <a:ext cx="97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6423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1922"/>
              <a:ext cx="129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6424" name="Picture 4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766"/>
              <a:ext cx="23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6428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6429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455" name="Picture 7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849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6437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442" name="Rectangle 5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6460" name="Group 76"/>
          <p:cNvGrpSpPr>
            <a:grpSpLocks/>
          </p:cNvGrpSpPr>
          <p:nvPr/>
        </p:nvGrpSpPr>
        <p:grpSpPr bwMode="auto">
          <a:xfrm>
            <a:off x="7010400" y="4343400"/>
            <a:ext cx="1898650" cy="885825"/>
            <a:chOff x="4416" y="2736"/>
            <a:chExt cx="1196" cy="558"/>
          </a:xfrm>
        </p:grpSpPr>
        <p:pic>
          <p:nvPicPr>
            <p:cNvPr id="656444" name="Picture 6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736"/>
              <a:ext cx="91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6445" name="Picture 6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940"/>
              <a:ext cx="119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6446" name="Picture 6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" y="3147"/>
              <a:ext cx="79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6453" name="Picture 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6069013"/>
            <a:ext cx="1417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6457" name="Picture 7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435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6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6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4A4D-3EFB-497C-82BA-DDE084D02DD0}" type="slidenum">
              <a:rPr lang="en-US"/>
              <a:pPr/>
              <a:t>8</a:t>
            </a:fld>
            <a:endParaRPr lang="en-US"/>
          </a:p>
        </p:txBody>
      </p:sp>
      <p:pic>
        <p:nvPicPr>
          <p:cNvPr id="658480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038350"/>
            <a:ext cx="830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8434" name="Group 2"/>
          <p:cNvGrpSpPr>
            <a:grpSpLocks/>
          </p:cNvGrpSpPr>
          <p:nvPr/>
        </p:nvGrpSpPr>
        <p:grpSpPr bwMode="auto">
          <a:xfrm>
            <a:off x="228600" y="182563"/>
            <a:ext cx="8763000" cy="1336675"/>
            <a:chOff x="144" y="115"/>
            <a:chExt cx="5520" cy="842"/>
          </a:xfrm>
        </p:grpSpPr>
        <p:pic>
          <p:nvPicPr>
            <p:cNvPr id="658435" name="Picture 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58436" name="Group 4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658437" name="Picture 5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58438" name="AutoShape 6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58439" name="Picture 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40" name="Picture 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115"/>
              <a:ext cx="297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8441" name="Picture 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134"/>
              <a:ext cx="76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42" name="Picture 1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610"/>
              <a:ext cx="16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8481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4485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50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8451" name="Group 19"/>
          <p:cNvGrpSpPr>
            <a:grpSpLocks/>
          </p:cNvGrpSpPr>
          <p:nvPr/>
        </p:nvGrpSpPr>
        <p:grpSpPr bwMode="auto">
          <a:xfrm>
            <a:off x="381000" y="2590800"/>
            <a:ext cx="7626350" cy="1752600"/>
            <a:chOff x="240" y="1632"/>
            <a:chExt cx="4804" cy="1104"/>
          </a:xfrm>
        </p:grpSpPr>
        <p:sp>
          <p:nvSpPr>
            <p:cNvPr id="658452" name="Line 20"/>
            <p:cNvSpPr>
              <a:spLocks noChangeShapeType="1"/>
            </p:cNvSpPr>
            <p:nvPr/>
          </p:nvSpPr>
          <p:spPr bwMode="auto">
            <a:xfrm>
              <a:off x="2495" y="163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453" name="Line 21"/>
            <p:cNvSpPr>
              <a:spLocks noChangeShapeType="1"/>
            </p:cNvSpPr>
            <p:nvPr/>
          </p:nvSpPr>
          <p:spPr bwMode="auto">
            <a:xfrm>
              <a:off x="2399" y="218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58454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2112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8455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995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8456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" y="1968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8457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" y="2258"/>
              <a:ext cx="97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58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1922"/>
              <a:ext cx="129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59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766"/>
              <a:ext cx="23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8460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61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8463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464" name="Rectangle 3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8466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343400"/>
            <a:ext cx="14478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67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67250"/>
            <a:ext cx="1898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68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995863"/>
            <a:ext cx="12604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83" name="Picture 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6081713"/>
            <a:ext cx="7731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4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94360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47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4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49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61785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82" name="Picture 5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6069013"/>
            <a:ext cx="1379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88" name="Picture 5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22900"/>
            <a:ext cx="48021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91" name="Picture 5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5081588"/>
            <a:ext cx="171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90" name="Picture 5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5421313"/>
            <a:ext cx="171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16281E-6 L 0.04983 -0.0395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58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-19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D053-B67F-485C-B5CF-BBE0E1AE2F97}" type="slidenum">
              <a:rPr lang="en-US"/>
              <a:pPr/>
              <a:t>9</a:t>
            </a:fld>
            <a:endParaRPr lang="en-US"/>
          </a:p>
        </p:txBody>
      </p:sp>
      <p:pic>
        <p:nvPicPr>
          <p:cNvPr id="663598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5081588"/>
            <a:ext cx="171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597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22900"/>
            <a:ext cx="48021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591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92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61785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93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6081713"/>
            <a:ext cx="7731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594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94360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595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596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6069013"/>
            <a:ext cx="1379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554" name="Picture 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038350"/>
            <a:ext cx="830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3555" name="Group 3"/>
          <p:cNvGrpSpPr>
            <a:grpSpLocks/>
          </p:cNvGrpSpPr>
          <p:nvPr/>
        </p:nvGrpSpPr>
        <p:grpSpPr bwMode="auto">
          <a:xfrm>
            <a:off x="228600" y="182563"/>
            <a:ext cx="8763000" cy="1336675"/>
            <a:chOff x="144" y="115"/>
            <a:chExt cx="5520" cy="842"/>
          </a:xfrm>
        </p:grpSpPr>
        <p:pic>
          <p:nvPicPr>
            <p:cNvPr id="663556" name="Picture 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51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63557" name="Group 5"/>
            <p:cNvGrpSpPr>
              <a:grpSpLocks/>
            </p:cNvGrpSpPr>
            <p:nvPr/>
          </p:nvGrpSpPr>
          <p:grpSpPr bwMode="auto">
            <a:xfrm>
              <a:off x="1008" y="536"/>
              <a:ext cx="1198" cy="231"/>
              <a:chOff x="1104" y="536"/>
              <a:chExt cx="1198" cy="231"/>
            </a:xfrm>
          </p:grpSpPr>
          <p:pic>
            <p:nvPicPr>
              <p:cNvPr id="663558" name="Picture 6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" y="536"/>
                <a:ext cx="111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63559" name="AutoShape 7"/>
              <p:cNvSpPr>
                <a:spLocks/>
              </p:cNvSpPr>
              <p:nvPr/>
            </p:nvSpPr>
            <p:spPr bwMode="auto">
              <a:xfrm rot="16200000">
                <a:off x="1631" y="96"/>
                <a:ext cx="144" cy="1198"/>
              </a:xfrm>
              <a:prstGeom prst="leftBrace">
                <a:avLst>
                  <a:gd name="adj1" fmla="val 69329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63560" name="Picture 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3561" name="Picture 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115"/>
              <a:ext cx="297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3562" name="Picture 1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134"/>
              <a:ext cx="76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3563" name="Picture 1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610"/>
              <a:ext cx="16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356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4485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56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3567" name="Line 15"/>
          <p:cNvSpPr>
            <a:spLocks noChangeShapeType="1"/>
          </p:cNvSpPr>
          <p:nvPr/>
        </p:nvSpPr>
        <p:spPr bwMode="auto">
          <a:xfrm>
            <a:off x="3960813" y="2590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3568" name="Line 16"/>
          <p:cNvSpPr>
            <a:spLocks noChangeShapeType="1"/>
          </p:cNvSpPr>
          <p:nvPr/>
        </p:nvSpPr>
        <p:spPr bwMode="auto">
          <a:xfrm>
            <a:off x="3808413" y="34607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356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3528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7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7063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7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1242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7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5845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573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0511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574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35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575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576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3577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78" name="Rectangle 2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3580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343400"/>
            <a:ext cx="14478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581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67250"/>
            <a:ext cx="1898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582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995863"/>
            <a:ext cx="12604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22269&quot;&gt;&lt;property id=&quot;20148&quot; value=&quot;5&quot;/&gt;&lt;property id=&quot;20300&quot; value=&quot;Slide 2&quot;/&gt;&lt;property id=&quot;20307&quot; value=&quot;283&quot;/&gt;&lt;/object&gt;&lt;object type=&quot;3&quot; unique_id=&quot;22270&quot;&gt;&lt;property id=&quot;20148&quot; value=&quot;5&quot;/&gt;&lt;property id=&quot;20300&quot; value=&quot;Slide 3&quot;/&gt;&lt;property id=&quot;20307&quot; value=&quot;284&quot;/&gt;&lt;/object&gt;&lt;object type=&quot;3&quot; unique_id=&quot;22271&quot;&gt;&lt;property id=&quot;20148&quot; value=&quot;5&quot;/&gt;&lt;property id=&quot;20300&quot; value=&quot;Slide 4&quot;/&gt;&lt;property id=&quot;20307&quot; value=&quot;285&quot;/&gt;&lt;/object&gt;&lt;object type=&quot;3&quot; unique_id=&quot;22272&quot;&gt;&lt;property id=&quot;20148&quot; value=&quot;5&quot;/&gt;&lt;property id=&quot;20300&quot; value=&quot;Slide 5&quot;/&gt;&lt;property id=&quot;20307&quot; value=&quot;286&quot;/&gt;&lt;/object&gt;&lt;object type=&quot;3&quot; unique_id=&quot;22274&quot;&gt;&lt;property id=&quot;20148&quot; value=&quot;5&quot;/&gt;&lt;property id=&quot;20300&quot; value=&quot;Slide 13&quot;/&gt;&lt;property id=&quot;20307&quot; value=&quot;288&quot;/&gt;&lt;/object&gt;&lt;object type=&quot;3&quot; unique_id=&quot;22275&quot;&gt;&lt;property id=&quot;20148&quot; value=&quot;5&quot;/&gt;&lt;property id=&quot;20300&quot; value=&quot;Slide 15&quot;/&gt;&lt;property id=&quot;20307&quot; value=&quot;289&quot;/&gt;&lt;/object&gt;&lt;object type=&quot;3&quot; unique_id=&quot;22276&quot;&gt;&lt;property id=&quot;20148&quot; value=&quot;5&quot;/&gt;&lt;property id=&quot;20300&quot; value=&quot;Slide 16&quot;/&gt;&lt;property id=&quot;20307&quot; value=&quot;290&quot;/&gt;&lt;/object&gt;&lt;object type=&quot;3&quot; unique_id=&quot;22282&quot;&gt;&lt;property id=&quot;20148&quot; value=&quot;5&quot;/&gt;&lt;property id=&quot;20300&quot; value=&quot;Slide 24&quot;/&gt;&lt;property id=&quot;20307&quot; value=&quot;296&quot;/&gt;&lt;/object&gt;&lt;object type=&quot;3&quot; unique_id=&quot;22284&quot;&gt;&lt;property id=&quot;20148&quot; value=&quot;5&quot;/&gt;&lt;property id=&quot;20300&quot; value=&quot;Slide 26&quot;/&gt;&lt;property id=&quot;20307&quot; value=&quot;298&quot;/&gt;&lt;/object&gt;&lt;object type=&quot;3&quot; unique_id=&quot;22285&quot;&gt;&lt;property id=&quot;20148&quot; value=&quot;5&quot;/&gt;&lt;property id=&quot;20300&quot; value=&quot;Slide 27&quot;/&gt;&lt;property id=&quot;20307&quot; value=&quot;299&quot;/&gt;&lt;/object&gt;&lt;object type=&quot;3&quot; unique_id=&quot;22286&quot;&gt;&lt;property id=&quot;20148&quot; value=&quot;5&quot;/&gt;&lt;property id=&quot;20300&quot; value=&quot;Slide 28&quot;/&gt;&lt;property id=&quot;20307&quot; value=&quot;300&quot;/&gt;&lt;/object&gt;&lt;object type=&quot;3&quot; unique_id=&quot;22287&quot;&gt;&lt;property id=&quot;20148&quot; value=&quot;5&quot;/&gt;&lt;property id=&quot;20300&quot; value=&quot;Slide 29&quot;/&gt;&lt;property id=&quot;20307&quot; value=&quot;301&quot;/&gt;&lt;/object&gt;&lt;object type=&quot;3&quot; unique_id=&quot;22288&quot;&gt;&lt;property id=&quot;20148&quot; value=&quot;5&quot;/&gt;&lt;property id=&quot;20300&quot; value=&quot;Slide 30&quot;/&gt;&lt;property id=&quot;20307&quot; value=&quot;302&quot;/&gt;&lt;/object&gt;&lt;object type=&quot;3&quot; unique_id=&quot;22289&quot;&gt;&lt;property id=&quot;20148&quot; value=&quot;5&quot;/&gt;&lt;property id=&quot;20300&quot; value=&quot;Slide 31&quot;/&gt;&lt;property id=&quot;20307&quot; value=&quot;303&quot;/&gt;&lt;/object&gt;&lt;object type=&quot;3&quot; unique_id=&quot;27110&quot;&gt;&lt;property id=&quot;20148&quot; value=&quot;5&quot;/&gt;&lt;property id=&quot;20300&quot; value=&quot;Slide 23&quot;/&gt;&lt;property id=&quot;20307&quot; value=&quot;320&quot;/&gt;&lt;/object&gt;&lt;object type=&quot;3&quot; unique_id=&quot;27595&quot;&gt;&lt;property id=&quot;20148&quot; value=&quot;5&quot;/&gt;&lt;property id=&quot;20300&quot; value=&quot;Slide 17&quot;/&gt;&lt;property id=&quot;20307&quot; value=&quot;325&quot;/&gt;&lt;/object&gt;&lt;object type=&quot;3&quot; unique_id=&quot;27686&quot;&gt;&lt;property id=&quot;20148&quot; value=&quot;5&quot;/&gt;&lt;property id=&quot;20300&quot; value=&quot;Slide 18&quot;/&gt;&lt;property id=&quot;20307&quot; value=&quot;326&quot;/&gt;&lt;/object&gt;&lt;object type=&quot;3&quot; unique_id=&quot;27780&quot;&gt;&lt;property id=&quot;20148&quot; value=&quot;5&quot;/&gt;&lt;property id=&quot;20300&quot; value=&quot;Slide 19&quot;/&gt;&lt;property id=&quot;20307&quot; value=&quot;327&quot;/&gt;&lt;/object&gt;&lt;object type=&quot;3&quot; unique_id=&quot;27909&quot;&gt;&lt;property id=&quot;20148&quot; value=&quot;5&quot;/&gt;&lt;property id=&quot;20300&quot; value=&quot;Slide 20&quot;/&gt;&lt;property id=&quot;20307&quot; value=&quot;328&quot;/&gt;&lt;/object&gt;&lt;object type=&quot;3&quot; unique_id=&quot;27910&quot;&gt;&lt;property id=&quot;20148&quot; value=&quot;5&quot;/&gt;&lt;property id=&quot;20300&quot; value=&quot;Slide 21&quot;/&gt;&lt;property id=&quot;20307&quot; value=&quot;329&quot;/&gt;&lt;/object&gt;&lt;object type=&quot;3&quot; unique_id=&quot;28159&quot;&gt;&lt;property id=&quot;20148&quot; value=&quot;5&quot;/&gt;&lt;property id=&quot;20300&quot; value=&quot;Slide 22&quot;/&gt;&lt;property id=&quot;20307&quot; value=&quot;330&quot;/&gt;&lt;/object&gt;&lt;object type=&quot;3&quot; unique_id=&quot;28400&quot;&gt;&lt;property id=&quot;20148&quot; value=&quot;5&quot;/&gt;&lt;property id=&quot;20300&quot; value=&quot;Slide 25&quot;/&gt;&lt;property id=&quot;20307&quot; value=&quot;331&quot;/&gt;&lt;/object&gt;&lt;object type=&quot;3&quot; unique_id=&quot;28954&quot;&gt;&lt;property id=&quot;20148&quot; value=&quot;5&quot;/&gt;&lt;property id=&quot;20300&quot; value=&quot;Slide 32&quot;/&gt;&lt;property id=&quot;20307&quot; value=&quot;334&quot;/&gt;&lt;/object&gt;&lt;object type=&quot;3&quot; unique_id=&quot;28955&quot;&gt;&lt;property id=&quot;20148&quot; value=&quot;5&quot;/&gt;&lt;property id=&quot;20300&quot; value=&quot;Slide 33&quot;/&gt;&lt;property id=&quot;20307&quot; value=&quot;335&quot;/&gt;&lt;/object&gt;&lt;object type=&quot;3&quot; unique_id=&quot;28956&quot;&gt;&lt;property id=&quot;20148&quot; value=&quot;5&quot;/&gt;&lt;property id=&quot;20300&quot; value=&quot;Slide 34&quot;/&gt;&lt;property id=&quot;20307&quot; value=&quot;336&quot;/&gt;&lt;/object&gt;&lt;object type=&quot;3&quot; unique_id=&quot;29047&quot;&gt;&lt;property id=&quot;20148&quot; value=&quot;5&quot;/&gt;&lt;property id=&quot;20300&quot; value=&quot;Slide 35&quot;/&gt;&lt;property id=&quot;20307&quot; value=&quot;337&quot;/&gt;&lt;/object&gt;&lt;object type=&quot;3&quot; unique_id=&quot;29289&quot;&gt;&lt;property id=&quot;20148&quot; value=&quot;5&quot;/&gt;&lt;property id=&quot;20300&quot; value=&quot;Slide 36&quot;/&gt;&lt;property id=&quot;20307&quot; value=&quot;339&quot;/&gt;&lt;/object&gt;&lt;object type=&quot;3&quot; unique_id=&quot;29514&quot;&gt;&lt;property id=&quot;20148&quot; value=&quot;5&quot;/&gt;&lt;property id=&quot;20300&quot; value=&quot;Slide 37&quot;/&gt;&lt;property id=&quot;20307&quot; value=&quot;340&quot;/&gt;&lt;/object&gt;&lt;object type=&quot;3&quot; unique_id=&quot;29581&quot;&gt;&lt;property id=&quot;20148&quot; value=&quot;5&quot;/&gt;&lt;property id=&quot;20300&quot; value=&quot;Slide 39&quot;/&gt;&lt;property id=&quot;20307&quot; value=&quot;341&quot;/&gt;&lt;/object&gt;&lt;object type=&quot;3&quot; unique_id=&quot;29582&quot;&gt;&lt;property id=&quot;20148&quot; value=&quot;5&quot;/&gt;&lt;property id=&quot;20300&quot; value=&quot;Slide 40&quot;/&gt;&lt;property id=&quot;20307&quot; value=&quot;342&quot;/&gt;&lt;/object&gt;&lt;object type=&quot;3&quot; unique_id=&quot;29723&quot;&gt;&lt;property id=&quot;20148&quot; value=&quot;5&quot;/&gt;&lt;property id=&quot;20300&quot; value=&quot;Slide 41&quot;/&gt;&lt;property id=&quot;20307&quot; value=&quot;343&quot;/&gt;&lt;/object&gt;&lt;object type=&quot;3&quot; unique_id=&quot;29760&quot;&gt;&lt;property id=&quot;20148&quot; value=&quot;5&quot;/&gt;&lt;property id=&quot;20300&quot; value=&quot;Slide 38&quot;/&gt;&lt;property id=&quot;20307&quot; value=&quot;344&quot;/&gt;&lt;/object&gt;&lt;object type=&quot;3&quot; unique_id=&quot;29835&quot;&gt;&lt;property id=&quot;20148&quot; value=&quot;5&quot;/&gt;&lt;property id=&quot;20300&quot; value=&quot;Slide 7&quot;/&gt;&lt;property id=&quot;20307&quot; value=&quot;346&quot;/&gt;&lt;/object&gt;&lt;object type=&quot;3&quot; unique_id=&quot;39126&quot;&gt;&lt;property id=&quot;20148&quot; value=&quot;5&quot;/&gt;&lt;property id=&quot;20300&quot; value=&quot;Slide 8&quot;/&gt;&lt;property id=&quot;20307&quot; value=&quot;347&quot;/&gt;&lt;/object&gt;&lt;object type=&quot;3&quot; unique_id=&quot;39127&quot;&gt;&lt;property id=&quot;20148&quot; value=&quot;5&quot;/&gt;&lt;property id=&quot;20300&quot; value=&quot;Slide 10&quot;/&gt;&lt;property id=&quot;20307&quot; value=&quot;348&quot;/&gt;&lt;/object&gt;&lt;object type=&quot;3&quot; unique_id=&quot;39374&quot;&gt;&lt;property id=&quot;20148&quot; value=&quot;5&quot;/&gt;&lt;property id=&quot;20300&quot; value=&quot;Slide 6&quot;/&gt;&lt;property id=&quot;20307&quot; value=&quot;349&quot;/&gt;&lt;/object&gt;&lt;object type=&quot;3&quot; unique_id=&quot;39375&quot;&gt;&lt;property id=&quot;20148&quot; value=&quot;5&quot;/&gt;&lt;property id=&quot;20300&quot; value=&quot;Slide 12&quot;/&gt;&lt;property id=&quot;20307&quot; value=&quot;350&quot;/&gt;&lt;/object&gt;&lt;object type=&quot;3&quot; unique_id=&quot;39545&quot;&gt;&lt;property id=&quot;20148&quot; value=&quot;5&quot;/&gt;&lt;property id=&quot;20300&quot; value=&quot;Slide 9&quot;/&gt;&lt;property id=&quot;20307&quot; value=&quot;352&quot;/&gt;&lt;/object&gt;&lt;object type=&quot;3&quot; unique_id=&quot;39718&quot;&gt;&lt;property id=&quot;20148&quot; value=&quot;5&quot;/&gt;&lt;property id=&quot;20300&quot; value=&quot;Slide 11&quot;/&gt;&lt;property id=&quot;20307&quot; value=&quot;353&quot;/&gt;&lt;/object&gt;&lt;object type=&quot;3&quot; unique_id=&quot;39762&quot;&gt;&lt;property id=&quot;20148&quot; value=&quot;5&quot;/&gt;&lt;property id=&quot;20300&quot; value=&quot;Slide 14&quot;/&gt;&lt;property id=&quot;20307&quot; value=&quot;35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 {\color{red}discounted expected} pay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8"/>
  <p:tag name="PICTUREFILESIZE" val="2364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97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73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6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(0.5)^j(0.5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453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8020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30\times24\times60\times6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254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 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434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2,592,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9448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exact answer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4263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97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73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6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1.0704687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659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0.75706039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16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ption pays $5000(e^{ju+(N-j)d}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8531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(0.5)^j(0.5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453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8020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008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risk-neutral) expected ending value of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6293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comput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191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nding value of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99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ultiply} this by th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662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add} over $j=0,\ldots,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7205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cenarios with $j$ upticks and $N-j$ downtic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21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9974113563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290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e^{-rN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931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.0000000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6537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1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73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30\times24\times60\times6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2542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 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434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2,592,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9448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exact answer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4263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97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73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6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xa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4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0.75706039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16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7782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8026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5000(e^{ju+(N-j)d}-1)_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655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5)^j(0.5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37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1.0704687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659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ption pays $5000(e^{ju+(N-j)d}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8531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(0.5)^j(0.5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453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8020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008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risk-neutral) expected ending value of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6293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comput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191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ultiply} this by th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6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add} over $j=0,\ldots,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7205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cenarios with $j$ upticks and $N-j$ downtic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21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nding value of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998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73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30\times24\times60\times6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2542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 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434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2,592,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9448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0.75706039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16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7782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8026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5000(e^{ju+(N-j)d}-1)_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655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5)^j(0.5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376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1.0704687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65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35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xa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440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1.112958541748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552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9974113563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290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e^{-rN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931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5)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081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73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=0.0000356153657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622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=-0.000035614634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6702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30\times24\times60\times6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254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 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434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2,592,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9448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0.75706039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16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7782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802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5000(e^{ju+(N-j)d}-1)_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655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5)^j(0.5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376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1.0704687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659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xa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440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S_1$ denote the price after one y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405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hbox{E}[S_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76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346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 is the initial price of the stoc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21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1.112958541748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552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&#10;Another Central Limit Theorem applic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41816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5)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081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73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9974113563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290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e^{-rN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9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{\color{red}Z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789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=0.0000356153657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622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=-0.000035614634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6702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1.112958541748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552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0.75706039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16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f({\color{red}Z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073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7782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8026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5000(e^{ju+(N-j)d}-1)_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655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5)^j(0.5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376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1.0704687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659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xa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440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S_1$ denote the price after one y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405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6000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hbox{E}[S_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768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346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 is the initial price of the stoc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21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vol = $0.2000028810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299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= $0.033998646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153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5)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081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73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9974113563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290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e^{-rN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931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=0.0000356153657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622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=-0.000035614634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6702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 is the initial price of the stoc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21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S_1$ denote the price after one y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405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Central Limit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284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 S_1$, being a large sum of iid PCRV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404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pproximately norm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00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ec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563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$\hbox{E}[e^{\ln S_1}]\approx e^{\hbox{AE}[\ln S_1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4241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early almost commutes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833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on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676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S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758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hbox{E}[\ln S_1]+&#10;\frac{1}{2}\hbox{Var}[\ln S_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3882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$\hbox{E}[S_1]\approx e^{\hbox{E}[\ln S_1]+&#10;\frac{1}{2}\hbox{Var}[\ln S_1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31020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hbox{E}[S_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768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346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vol = $0.2000028810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299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= $0.033998646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153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 is the initial price of the stoc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21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S_1$ denote the price after one y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40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E}[S_1]\approx e^{\hbox{E}[\ln S_1]+\frac{1}{2}\hbox{Var}[\ln S_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4544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e^{(0.03399864624)+\frac{1}{2}(0.200002881086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9016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E}[S_1]\approx e^{\hbox{E}[\ln S_1]+\frac{1}{2}\hbox{Var}[\ln S_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4544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ri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391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vol squa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831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hbox{E}[S_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768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346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vol = $0.2000028810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2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=1.0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924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999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= $0.033998646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153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E}[S_1]\approx e^{\hbox{E}[\ln S_1]+\frac{1}{2}\hbox{Var}[\ln S_1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4544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e^{(0.03399864624)+\frac{1}{2}(0.200002881086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9016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 is the initial price of the stoc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21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S_1$ denote the price after one y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405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.055483781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660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ected annual return is about 5.5\%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66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is $0.0339986462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3696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{\color{blue}augmented drift} is, by defini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1830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03399864624)+\frac{1}{2}(0.200002881086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3868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nnual risk-free factor = $e^{\hbox{annual augmented drif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4"/>
  <p:tag name="PICTUREFILESIZE" val="46729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hbox{E}[S_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768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346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vol = $0.2000028810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299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= $0.033998646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153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2,592,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96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N}V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{\color{red}Z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78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f({\color{red}Z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07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$f:\to 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398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6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{\color[rgb]{0,.8,0}any}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32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: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06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99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pected} pay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426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{\color{red}Z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4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5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{blue}?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01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{\color[rgb]{0,.8,0}any}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32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4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0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{\color{red}Z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8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emporary change of colo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34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H$ heads and $T$ tail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07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emporary change of colo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34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{\color{red}x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6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frac{1}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28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x^2/2}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0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(e^r)^{-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30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lip} a fair coin $N$ tim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0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{\color{red}Z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8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{\color{red}Z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4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5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y $f(e^{Hu+Td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33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6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{\color[rgb]{0,.8,0}any}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32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4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probability proble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262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5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6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{\color[rgb]{0,.8,0}any}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32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4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it then} expected value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95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{\color{red}Z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4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{\color{red}x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6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frac{1}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2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x^2/2}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00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{\color{red}Z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8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(x):=\frac{e^{-x^2/2}}{\sqrt{2\pi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706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ange every ${\color{red}Z}$ to 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546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n integ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00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-\infty$ to $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987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$h(x)\,d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427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5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6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{\color[rgb]{0,.8,0}any}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32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4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{\color{red}Z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4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2=H_2-T_2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856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{\color{red}Z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87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=D_N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400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32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0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5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6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{\color[rgb]{0,.8,0}any}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32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4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=D_N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400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in-flipping ga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9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{\color{red}Z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87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60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66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0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{-x^2/2}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2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frac{1}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66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66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44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$g$ {\color[rgb]{0,.8,0}s.t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1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6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{\color[rgb]{0,.8,0}any}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3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93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4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$ exp-bd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5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79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44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$g$ {\color[rgb]{0,.8,0}s.t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1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rite $H$,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65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as expr.s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3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0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{-x^2/2}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2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frac{1}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66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-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29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-2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61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=2,592,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096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=(H-T)/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49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+T=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685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+T=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685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H+T=-X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117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N+X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948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4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97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N-X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87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99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-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332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imes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67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imes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67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0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0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NEG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75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rite $H$,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65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as expr.s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2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611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0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{-x^2/2}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2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frac{1}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6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VIDE} BY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49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VIDE} BY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49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N+X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948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4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0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75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97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N-X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872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99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7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N+X\sqrt{N}]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02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N-X\sqrt{N}]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25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30\times24\times60\times6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254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2,592,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944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 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43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{\color{red}$0.25$}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74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rite $H$,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65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as expr.s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3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0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{-x^2/2}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2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frac{1}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{\color{red}$0.5$}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79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66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N+X\sqrt{N}]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02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N-X\sqrt{N}]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25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{\color{red}$0.25$}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74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99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7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.38,0}\times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75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.38,0}\times 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408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N(u+d)/2]+[X\sqrt{N}(u-d)/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910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u+T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63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0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N(u+d)+X\sqrt{N}(u-d)]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37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6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]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1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63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sqrt{N}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757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8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94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D_2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55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]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1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sqrt{N}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33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rite $H$,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65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as expr.s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3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0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{-x^2/2}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2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frac{1}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66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Hu+T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00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01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N+X\sqrt{N}]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02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N-X\sqrt{N}]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25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99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7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e^{N(u+d)/2}][e^{X\sqrt{N}(u-d)/2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487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N(u+d)/2]+[X\sqrt{N}(u-d)/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910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$f:\to 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398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u+T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63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e^{N(u+d)/2}][e^{(\sqrt{N}(u-d)/2)X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47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u+T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63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rite $H$,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65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as expr.s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3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0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{-x^2/2}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2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frac{1}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667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N+X\sqrt{N}]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02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N-X\sqrt{N}]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2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,25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28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99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7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N(u+d)/2]+[X\sqrt{N}(u-d)/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910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u+T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63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e^{N(u+d)/2}][e^{(\sqrt{N}(u-d)/2)X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47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Hu+T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00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6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Hu+T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00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Ce^{k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rite $H$,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65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as expr.s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3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{\color[rgb]{0,.8,0}any}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62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0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{-x^2/2}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2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frac{1}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66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e^{Hu+T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012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N+X\sqrt{N}]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0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N-X\sqrt{N}]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25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99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7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e^{N(u+d)/2}][e^{(\sqrt{N}(u-d)/2)X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47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Hu+T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00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01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Ce^{k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f(Ce^{k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000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:=f(Ce^{k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26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47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78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statement of 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49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$ exp-bd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5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2=H_2-T_2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856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0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rite $H$,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65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as expr.s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3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0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{-x^2/2}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2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frac{1}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66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78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e^{N(u+d)/2}][e^{(\sqrt{N}(u-d)/2)X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47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Hu+T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00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Ce^{k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e^{Hu+Td})=f(Ce^{k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870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:=f(Ce^{k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26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47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2,592,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96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=0.0000356153657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6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=-0.000035614634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670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statement of 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492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5733904390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84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.0009485772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09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e^{Hu+Td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5603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multiply} by $e^{-r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9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0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{-x^2/2}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2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frac{1}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667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78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5000(S - 1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118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000(Ce^{kx}-1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63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:=f(Ce^{k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26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5000(Ce^{kx} - 1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453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:=f(Ce^{k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26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9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5733904390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8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.0009485772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09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02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{-x^2/2}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23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frac{1}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667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{\color{black}5000}}&#10;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44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Ce^{kx}-1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9716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9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9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5733904390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84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.0009485772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09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.0009485772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09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5733904390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84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{\color{red}$0.25$}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74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000(Ce^{kx}-1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634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000(Ce^{kx}-1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63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{\color{red}$0.5$}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79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{\color{black}5000}}&#10;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44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Ce^{kx}-1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971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e^{ka}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675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a}=1/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834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ka=\ln(1/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127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=-(\ln C)/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999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-\ln 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470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{\color{red}$0.25$}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746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Ce^{kx}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87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{\color{black}5000}}&#10;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448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19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e^{ka}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515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-0.016535458575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34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9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^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5733904390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843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.0009485772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09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000(Ce^{kx}-1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634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9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S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6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{\color{black}5000}}&#10;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448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Ce^{kx}-1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971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Ce^{kx}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87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{\color{black}5000}}&#10;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44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 - 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D_2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713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-0.016535458575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349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757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{\color{black}5000}}&#10;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448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5733904390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843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5733904390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84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997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.0009485772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09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000(Ce^{kx}-1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634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9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9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-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233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049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2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626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{\color{black}5000}}&#10;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448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0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6036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{\color{black}5000}}&#10;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448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.0009485772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09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-0.016535458575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34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5733904390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843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-2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628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9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ef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86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{\color{black}5000}}&#10;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448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049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(x+k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342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76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5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746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a-k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982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85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k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216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5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9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(x+k)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9612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9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a-k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98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716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048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x:\to x+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583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THE L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145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867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NEG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758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THE L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145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867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ON'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9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7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e^S+S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502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OR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889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THE L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145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867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NEG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758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THE L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145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867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ON'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93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OR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889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.0009485772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09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35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-0.016535458575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349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5733904390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843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9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{\color{black}5000}}&#10;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448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049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(x+k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342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76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51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746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85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(x+k)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9612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a-k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982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k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21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.0009485772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091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-0.016535458575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349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6000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5733904390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843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91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{\color{black}5000}}&#10;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448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049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k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216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8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.0009485772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091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-0.016535458575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349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5733904390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843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9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{\color{black}5000}}&#10;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448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049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85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k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216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1.0704687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659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1.0025953725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159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0.506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1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0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6000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0.5294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212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0.0738745024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879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0.016535458575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097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049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8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 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167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k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216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017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.0009485772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091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-0.016535458575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34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$f(x)=(5000x - 5000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014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5733904390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843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1.0704687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659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1.0704687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659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9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ppr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8244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exact answer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4263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 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43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2,592,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9448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0.75706039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16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soon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907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30\times24\times60\times6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2542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9974113563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290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e^{-rN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931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.0000000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65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1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73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pay $f(u^Hd^T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2747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 {\color{red}discounted expected} pay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8"/>
  <p:tag name="PICTUREFILESIZE" val="23646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: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062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in-flipping ga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938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pected} pay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4260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H$ heads and $T$ tail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07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 {\color[rgb]{0,.8,0}exerci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90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lip} a fair coin $N$ tim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05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=1.0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9247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2,592,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963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{blue}?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011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N}V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7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exact answer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4263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1.0704687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659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{\color{red}Z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789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0.75706039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16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cenarios with $j$ upticks and $N-j$ downtic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21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ch} has (risk-neutral) probability: $(0.5)^j(0.5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8"/>
  <p:tag name="PICTUREFILESIZE" val="41558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re are} $\displaystyle{\left(\matrix{N\cr j}\right)}$ of th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6519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97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73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6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(0.5)^j(0.5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453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8020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9974113563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290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e^{-rN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931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.0000000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6537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1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73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30\times24\times60\times6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254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 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434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2,592,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9448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exact answer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4263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ption pays $5000(e^{ju+(N-j)d}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8531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1.0704687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659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0.75706039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16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$stock price$)$ starts at $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107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nds at $ju+(N-j)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14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ock price ends at $e^{ju+(N-j)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5048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cenarios with $j$ upticks and $N-j$ downtic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21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=5000(S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5290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nding value of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998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9974113563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290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e^{-rN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931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.0000000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6537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7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4936</TotalTime>
  <Words>50</Words>
  <Application>Microsoft Office PowerPoint</Application>
  <PresentationFormat>On-screen Show (4:3)</PresentationFormat>
  <Paragraphs>45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601</cp:revision>
  <dcterms:created xsi:type="dcterms:W3CDTF">2007-11-29T22:28:17Z</dcterms:created>
  <dcterms:modified xsi:type="dcterms:W3CDTF">2012-04-25T18:34:26Z</dcterms:modified>
</cp:coreProperties>
</file>