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4" r:id="rId3"/>
    <p:sldId id="405" r:id="rId4"/>
    <p:sldId id="344" r:id="rId5"/>
    <p:sldId id="338" r:id="rId6"/>
    <p:sldId id="345" r:id="rId7"/>
    <p:sldId id="411" r:id="rId8"/>
    <p:sldId id="412" r:id="rId9"/>
    <p:sldId id="413" r:id="rId10"/>
    <p:sldId id="416" r:id="rId11"/>
    <p:sldId id="414" r:id="rId12"/>
    <p:sldId id="342" r:id="rId13"/>
    <p:sldId id="343" r:id="rId14"/>
    <p:sldId id="368" r:id="rId15"/>
    <p:sldId id="340" r:id="rId16"/>
    <p:sldId id="341" r:id="rId17"/>
    <p:sldId id="348" r:id="rId18"/>
    <p:sldId id="336" r:id="rId19"/>
    <p:sldId id="366" r:id="rId20"/>
    <p:sldId id="351" r:id="rId21"/>
    <p:sldId id="384" r:id="rId22"/>
    <p:sldId id="353" r:id="rId23"/>
    <p:sldId id="385" r:id="rId24"/>
    <p:sldId id="355" r:id="rId25"/>
    <p:sldId id="357" r:id="rId26"/>
    <p:sldId id="358" r:id="rId27"/>
    <p:sldId id="359" r:id="rId28"/>
    <p:sldId id="360" r:id="rId29"/>
    <p:sldId id="362" r:id="rId30"/>
    <p:sldId id="363" r:id="rId31"/>
    <p:sldId id="367" r:id="rId32"/>
    <p:sldId id="370" r:id="rId33"/>
    <p:sldId id="364" r:id="rId34"/>
    <p:sldId id="369" r:id="rId35"/>
    <p:sldId id="371" r:id="rId36"/>
    <p:sldId id="372" r:id="rId37"/>
    <p:sldId id="377" r:id="rId38"/>
    <p:sldId id="376" r:id="rId39"/>
    <p:sldId id="378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83932" autoAdjust="0"/>
  </p:normalViewPr>
  <p:slideViewPr>
    <p:cSldViewPr>
      <p:cViewPr varScale="1">
        <p:scale>
          <a:sx n="76" d="100"/>
          <a:sy n="76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5CE54F-2258-41EE-81BF-35BC9431C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99343-3511-4D67-8505-DB8F9104F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65E2-AEA4-4B3A-93DD-681BD7886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D653-9E43-431F-86D6-151DCB5DF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1387-C933-4D9B-ADE3-8B097343E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3644-96AB-448C-B1BA-A39E8A2C3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28ED-5685-41C9-944A-837A98887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047A0-ED58-452A-ACFA-D652691AE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8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D8D84-694C-4C24-BFC8-143CC38676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B50F5-5EFA-460A-8F78-E89BF7191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E31E1-8019-42B3-ACE3-131ADC1E5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4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9599-5E25-4240-ACFF-9B4D57101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511D7F-530F-4E8E-AE04-6423FAAE89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9" Type="http://schemas.openxmlformats.org/officeDocument/2006/relationships/image" Target="../media/image85.png"/><Relationship Id="rId21" Type="http://schemas.openxmlformats.org/officeDocument/2006/relationships/tags" Target="../tags/tag341.xml"/><Relationship Id="rId34" Type="http://schemas.openxmlformats.org/officeDocument/2006/relationships/image" Target="../media/image23.png"/><Relationship Id="rId42" Type="http://schemas.openxmlformats.org/officeDocument/2006/relationships/image" Target="../media/image73.png"/><Relationship Id="rId47" Type="http://schemas.openxmlformats.org/officeDocument/2006/relationships/image" Target="../media/image81.png"/><Relationship Id="rId50" Type="http://schemas.openxmlformats.org/officeDocument/2006/relationships/image" Target="../media/image27.png"/><Relationship Id="rId55" Type="http://schemas.openxmlformats.org/officeDocument/2006/relationships/image" Target="../media/image76.png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image" Target="../media/image84.png"/><Relationship Id="rId38" Type="http://schemas.openxmlformats.org/officeDocument/2006/relationships/image" Target="../media/image16.png"/><Relationship Id="rId46" Type="http://schemas.openxmlformats.org/officeDocument/2006/relationships/image" Target="../media/image80.png"/><Relationship Id="rId59" Type="http://schemas.openxmlformats.org/officeDocument/2006/relationships/image" Target="../media/image35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tags" Target="../tags/tag349.xml"/><Relationship Id="rId41" Type="http://schemas.openxmlformats.org/officeDocument/2006/relationships/image" Target="../media/image72.png"/><Relationship Id="rId54" Type="http://schemas.openxmlformats.org/officeDocument/2006/relationships/image" Target="../media/image75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.png"/><Relationship Id="rId40" Type="http://schemas.openxmlformats.org/officeDocument/2006/relationships/image" Target="../media/image86.png"/><Relationship Id="rId45" Type="http://schemas.openxmlformats.org/officeDocument/2006/relationships/image" Target="../media/image79.png"/><Relationship Id="rId53" Type="http://schemas.openxmlformats.org/officeDocument/2006/relationships/image" Target="../media/image74.png"/><Relationship Id="rId58" Type="http://schemas.openxmlformats.org/officeDocument/2006/relationships/image" Target="../media/image20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36" Type="http://schemas.openxmlformats.org/officeDocument/2006/relationships/image" Target="../media/image65.png"/><Relationship Id="rId49" Type="http://schemas.openxmlformats.org/officeDocument/2006/relationships/image" Target="../media/image83.png"/><Relationship Id="rId57" Type="http://schemas.openxmlformats.org/officeDocument/2006/relationships/image" Target="../media/image89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tags" Target="../tags/tag351.xml"/><Relationship Id="rId44" Type="http://schemas.openxmlformats.org/officeDocument/2006/relationships/image" Target="../media/image78.png"/><Relationship Id="rId52" Type="http://schemas.openxmlformats.org/officeDocument/2006/relationships/image" Target="../media/image9.png"/><Relationship Id="rId60" Type="http://schemas.openxmlformats.org/officeDocument/2006/relationships/image" Target="../media/image44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tags" Target="../tags/tag350.xml"/><Relationship Id="rId35" Type="http://schemas.openxmlformats.org/officeDocument/2006/relationships/image" Target="../media/image62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56" Type="http://schemas.openxmlformats.org/officeDocument/2006/relationships/image" Target="../media/image88.png"/><Relationship Id="rId8" Type="http://schemas.openxmlformats.org/officeDocument/2006/relationships/tags" Target="../tags/tag328.xml"/><Relationship Id="rId51" Type="http://schemas.openxmlformats.org/officeDocument/2006/relationships/image" Target="../media/image10.png"/><Relationship Id="rId3" Type="http://schemas.openxmlformats.org/officeDocument/2006/relationships/tags" Target="../tags/tag32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9" Type="http://schemas.openxmlformats.org/officeDocument/2006/relationships/image" Target="../media/image85.png"/><Relationship Id="rId21" Type="http://schemas.openxmlformats.org/officeDocument/2006/relationships/tags" Target="../tags/tag372.xml"/><Relationship Id="rId34" Type="http://schemas.openxmlformats.org/officeDocument/2006/relationships/tags" Target="../tags/tag385.xml"/><Relationship Id="rId42" Type="http://schemas.openxmlformats.org/officeDocument/2006/relationships/image" Target="../media/image62.png"/><Relationship Id="rId47" Type="http://schemas.openxmlformats.org/officeDocument/2006/relationships/image" Target="../media/image84.png"/><Relationship Id="rId50" Type="http://schemas.openxmlformats.org/officeDocument/2006/relationships/image" Target="../media/image10.png"/><Relationship Id="rId55" Type="http://schemas.openxmlformats.org/officeDocument/2006/relationships/image" Target="../media/image92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7" Type="http://schemas.openxmlformats.org/officeDocument/2006/relationships/tags" Target="../tags/tag358.xml"/><Relationship Id="rId71" Type="http://schemas.openxmlformats.org/officeDocument/2006/relationships/image" Target="../media/image108.pn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9" Type="http://schemas.openxmlformats.org/officeDocument/2006/relationships/tags" Target="../tags/tag380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image" Target="../media/image89.png"/><Relationship Id="rId45" Type="http://schemas.openxmlformats.org/officeDocument/2006/relationships/image" Target="../media/image16.png"/><Relationship Id="rId53" Type="http://schemas.openxmlformats.org/officeDocument/2006/relationships/image" Target="../media/image91.png"/><Relationship Id="rId58" Type="http://schemas.openxmlformats.org/officeDocument/2006/relationships/image" Target="../media/image95.png"/><Relationship Id="rId66" Type="http://schemas.openxmlformats.org/officeDocument/2006/relationships/image" Target="../media/image103.png"/><Relationship Id="rId74" Type="http://schemas.openxmlformats.org/officeDocument/2006/relationships/image" Target="../media/image35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49" Type="http://schemas.openxmlformats.org/officeDocument/2006/relationships/image" Target="../media/image27.png"/><Relationship Id="rId57" Type="http://schemas.openxmlformats.org/officeDocument/2006/relationships/image" Target="../media/image94.png"/><Relationship Id="rId61" Type="http://schemas.openxmlformats.org/officeDocument/2006/relationships/image" Target="../media/image98.pn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4" Type="http://schemas.openxmlformats.org/officeDocument/2006/relationships/image" Target="../media/image15.png"/><Relationship Id="rId52" Type="http://schemas.openxmlformats.org/officeDocument/2006/relationships/image" Target="../media/image90.png"/><Relationship Id="rId60" Type="http://schemas.openxmlformats.org/officeDocument/2006/relationships/image" Target="../media/image97.png"/><Relationship Id="rId65" Type="http://schemas.openxmlformats.org/officeDocument/2006/relationships/image" Target="../media/image102.png"/><Relationship Id="rId73" Type="http://schemas.openxmlformats.org/officeDocument/2006/relationships/image" Target="../media/image20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image" Target="../media/image65.png"/><Relationship Id="rId48" Type="http://schemas.openxmlformats.org/officeDocument/2006/relationships/image" Target="../media/image86.png"/><Relationship Id="rId56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image" Target="../media/image106.png"/><Relationship Id="rId8" Type="http://schemas.openxmlformats.org/officeDocument/2006/relationships/tags" Target="../tags/tag359.xml"/><Relationship Id="rId51" Type="http://schemas.openxmlformats.org/officeDocument/2006/relationships/image" Target="../media/image9.png"/><Relationship Id="rId72" Type="http://schemas.openxmlformats.org/officeDocument/2006/relationships/image" Target="../media/image109.png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88.pn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20" Type="http://schemas.openxmlformats.org/officeDocument/2006/relationships/tags" Target="../tags/tag371.xml"/><Relationship Id="rId41" Type="http://schemas.openxmlformats.org/officeDocument/2006/relationships/image" Target="../media/image23.png"/><Relationship Id="rId54" Type="http://schemas.openxmlformats.org/officeDocument/2006/relationships/image" Target="../media/image44.png"/><Relationship Id="rId62" Type="http://schemas.openxmlformats.org/officeDocument/2006/relationships/image" Target="../media/image99.png"/><Relationship Id="rId70" Type="http://schemas.openxmlformats.org/officeDocument/2006/relationships/image" Target="../media/image107.png"/><Relationship Id="rId1" Type="http://schemas.openxmlformats.org/officeDocument/2006/relationships/tags" Target="../tags/tag352.xml"/><Relationship Id="rId6" Type="http://schemas.openxmlformats.org/officeDocument/2006/relationships/tags" Target="../tags/tag35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7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image" Target="../media/image89.png"/><Relationship Id="rId47" Type="http://schemas.openxmlformats.org/officeDocument/2006/relationships/image" Target="../media/image16.png"/><Relationship Id="rId50" Type="http://schemas.openxmlformats.org/officeDocument/2006/relationships/image" Target="../media/image86.png"/><Relationship Id="rId55" Type="http://schemas.openxmlformats.org/officeDocument/2006/relationships/image" Target="../media/image91.png"/><Relationship Id="rId63" Type="http://schemas.openxmlformats.org/officeDocument/2006/relationships/image" Target="../media/image111.png"/><Relationship Id="rId68" Type="http://schemas.openxmlformats.org/officeDocument/2006/relationships/image" Target="../media/image94.png"/><Relationship Id="rId76" Type="http://schemas.openxmlformats.org/officeDocument/2006/relationships/image" Target="../media/image18.png"/><Relationship Id="rId7" Type="http://schemas.openxmlformats.org/officeDocument/2006/relationships/tags" Target="../tags/tag395.xml"/><Relationship Id="rId71" Type="http://schemas.openxmlformats.org/officeDocument/2006/relationships/image" Target="../media/image97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65.png"/><Relationship Id="rId53" Type="http://schemas.openxmlformats.org/officeDocument/2006/relationships/image" Target="../media/image9.png"/><Relationship Id="rId58" Type="http://schemas.openxmlformats.org/officeDocument/2006/relationships/image" Target="../media/image110.png"/><Relationship Id="rId66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image" Target="../media/image109.png"/><Relationship Id="rId5" Type="http://schemas.openxmlformats.org/officeDocument/2006/relationships/tags" Target="../tags/tag393.xml"/><Relationship Id="rId61" Type="http://schemas.openxmlformats.org/officeDocument/2006/relationships/image" Target="../media/image95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image" Target="../media/image62.png"/><Relationship Id="rId52" Type="http://schemas.openxmlformats.org/officeDocument/2006/relationships/image" Target="../media/image10.png"/><Relationship Id="rId60" Type="http://schemas.openxmlformats.org/officeDocument/2006/relationships/image" Target="../media/image102.png"/><Relationship Id="rId65" Type="http://schemas.openxmlformats.org/officeDocument/2006/relationships/image" Target="../media/image44.png"/><Relationship Id="rId73" Type="http://schemas.openxmlformats.org/officeDocument/2006/relationships/image" Target="../media/image99.png"/><Relationship Id="rId78" Type="http://schemas.openxmlformats.org/officeDocument/2006/relationships/image" Target="../media/image108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Relationship Id="rId43" Type="http://schemas.openxmlformats.org/officeDocument/2006/relationships/image" Target="../media/image23.png"/><Relationship Id="rId48" Type="http://schemas.openxmlformats.org/officeDocument/2006/relationships/image" Target="../media/image88.png"/><Relationship Id="rId56" Type="http://schemas.openxmlformats.org/officeDocument/2006/relationships/image" Target="../media/image104.png"/><Relationship Id="rId64" Type="http://schemas.openxmlformats.org/officeDocument/2006/relationships/image" Target="../media/image112.png"/><Relationship Id="rId69" Type="http://schemas.openxmlformats.org/officeDocument/2006/relationships/image" Target="../media/image113.png"/><Relationship Id="rId77" Type="http://schemas.openxmlformats.org/officeDocument/2006/relationships/image" Target="../media/image107.png"/><Relationship Id="rId8" Type="http://schemas.openxmlformats.org/officeDocument/2006/relationships/tags" Target="../tags/tag396.xml"/><Relationship Id="rId51" Type="http://schemas.openxmlformats.org/officeDocument/2006/relationships/image" Target="../media/image27.png"/><Relationship Id="rId72" Type="http://schemas.openxmlformats.org/officeDocument/2006/relationships/image" Target="../media/image98.png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6.xml"/><Relationship Id="rId46" Type="http://schemas.openxmlformats.org/officeDocument/2006/relationships/image" Target="../media/image15.png"/><Relationship Id="rId59" Type="http://schemas.openxmlformats.org/officeDocument/2006/relationships/image" Target="../media/image103.png"/><Relationship Id="rId67" Type="http://schemas.openxmlformats.org/officeDocument/2006/relationships/image" Target="../media/image93.png"/><Relationship Id="rId20" Type="http://schemas.openxmlformats.org/officeDocument/2006/relationships/tags" Target="../tags/tag408.xml"/><Relationship Id="rId41" Type="http://schemas.openxmlformats.org/officeDocument/2006/relationships/image" Target="../media/image85.png"/><Relationship Id="rId54" Type="http://schemas.openxmlformats.org/officeDocument/2006/relationships/image" Target="../media/image90.png"/><Relationship Id="rId62" Type="http://schemas.openxmlformats.org/officeDocument/2006/relationships/image" Target="../media/image106.png"/><Relationship Id="rId70" Type="http://schemas.openxmlformats.org/officeDocument/2006/relationships/image" Target="../media/image96.png"/><Relationship Id="rId75" Type="http://schemas.openxmlformats.org/officeDocument/2006/relationships/image" Target="../media/image4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4.xml"/><Relationship Id="rId49" Type="http://schemas.openxmlformats.org/officeDocument/2006/relationships/image" Target="../media/image84.png"/><Relationship Id="rId57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91.png"/><Relationship Id="rId3" Type="http://schemas.openxmlformats.org/officeDocument/2006/relationships/tags" Target="../tags/tag430.xml"/><Relationship Id="rId21" Type="http://schemas.openxmlformats.org/officeDocument/2006/relationships/tags" Target="../tags/tag448.xml"/><Relationship Id="rId34" Type="http://schemas.openxmlformats.org/officeDocument/2006/relationships/image" Target="../media/image15.png"/><Relationship Id="rId42" Type="http://schemas.openxmlformats.org/officeDocument/2006/relationships/image" Target="../media/image9.png"/><Relationship Id="rId47" Type="http://schemas.openxmlformats.org/officeDocument/2006/relationships/image" Target="../media/image94.png"/><Relationship Id="rId50" Type="http://schemas.openxmlformats.org/officeDocument/2006/relationships/image" Target="../media/image114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image" Target="../media/image65.png"/><Relationship Id="rId38" Type="http://schemas.openxmlformats.org/officeDocument/2006/relationships/image" Target="../media/image86.png"/><Relationship Id="rId46" Type="http://schemas.openxmlformats.org/officeDocument/2006/relationships/image" Target="../media/image113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image" Target="../media/image85.png"/><Relationship Id="rId41" Type="http://schemas.openxmlformats.org/officeDocument/2006/relationships/image" Target="../media/image10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image" Target="../media/image62.png"/><Relationship Id="rId37" Type="http://schemas.openxmlformats.org/officeDocument/2006/relationships/image" Target="../media/image84.png"/><Relationship Id="rId40" Type="http://schemas.openxmlformats.org/officeDocument/2006/relationships/image" Target="../media/image27.png"/><Relationship Id="rId45" Type="http://schemas.openxmlformats.org/officeDocument/2006/relationships/image" Target="../media/image110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8.png"/><Relationship Id="rId49" Type="http://schemas.openxmlformats.org/officeDocument/2006/relationships/image" Target="../media/image92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23.png"/><Relationship Id="rId44" Type="http://schemas.openxmlformats.org/officeDocument/2006/relationships/image" Target="../media/image103.png"/><Relationship Id="rId52" Type="http://schemas.openxmlformats.org/officeDocument/2006/relationships/image" Target="../media/image18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image" Target="../media/image89.png"/><Relationship Id="rId35" Type="http://schemas.openxmlformats.org/officeDocument/2006/relationships/image" Target="../media/image16.png"/><Relationship Id="rId43" Type="http://schemas.openxmlformats.org/officeDocument/2006/relationships/image" Target="../media/image102.png"/><Relationship Id="rId48" Type="http://schemas.openxmlformats.org/officeDocument/2006/relationships/image" Target="../media/image44.png"/><Relationship Id="rId8" Type="http://schemas.openxmlformats.org/officeDocument/2006/relationships/tags" Target="../tags/tag435.xml"/><Relationship Id="rId51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tags" Target="../tags/tag480.xml"/><Relationship Id="rId39" Type="http://schemas.openxmlformats.org/officeDocument/2006/relationships/image" Target="../media/image84.png"/><Relationship Id="rId21" Type="http://schemas.openxmlformats.org/officeDocument/2006/relationships/tags" Target="../tags/tag475.xml"/><Relationship Id="rId34" Type="http://schemas.openxmlformats.org/officeDocument/2006/relationships/image" Target="../media/image116.png"/><Relationship Id="rId42" Type="http://schemas.openxmlformats.org/officeDocument/2006/relationships/image" Target="../media/image27.png"/><Relationship Id="rId47" Type="http://schemas.openxmlformats.org/officeDocument/2006/relationships/image" Target="../media/image117.png"/><Relationship Id="rId50" Type="http://schemas.openxmlformats.org/officeDocument/2006/relationships/image" Target="../media/image18.png"/><Relationship Id="rId55" Type="http://schemas.openxmlformats.org/officeDocument/2006/relationships/image" Target="../media/image21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tags" Target="../tags/tag479.xml"/><Relationship Id="rId33" Type="http://schemas.openxmlformats.org/officeDocument/2006/relationships/image" Target="../media/image62.png"/><Relationship Id="rId38" Type="http://schemas.openxmlformats.org/officeDocument/2006/relationships/image" Target="../media/image88.png"/><Relationship Id="rId46" Type="http://schemas.openxmlformats.org/officeDocument/2006/relationships/image" Target="../media/image92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91.png"/><Relationship Id="rId54" Type="http://schemas.openxmlformats.org/officeDocument/2006/relationships/image" Target="../media/image19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32" Type="http://schemas.openxmlformats.org/officeDocument/2006/relationships/image" Target="../media/image23.png"/><Relationship Id="rId37" Type="http://schemas.openxmlformats.org/officeDocument/2006/relationships/image" Target="../media/image16.png"/><Relationship Id="rId40" Type="http://schemas.openxmlformats.org/officeDocument/2006/relationships/image" Target="../media/image86.png"/><Relationship Id="rId45" Type="http://schemas.openxmlformats.org/officeDocument/2006/relationships/image" Target="../media/image44.png"/><Relationship Id="rId53" Type="http://schemas.openxmlformats.org/officeDocument/2006/relationships/image" Target="../media/image17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tags" Target="../tags/tag482.xml"/><Relationship Id="rId36" Type="http://schemas.openxmlformats.org/officeDocument/2006/relationships/image" Target="../media/image15.png"/><Relationship Id="rId49" Type="http://schemas.openxmlformats.org/officeDocument/2006/relationships/image" Target="../media/image118.png"/><Relationship Id="rId57" Type="http://schemas.openxmlformats.org/officeDocument/2006/relationships/image" Target="../media/image26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image" Target="../media/image89.png"/><Relationship Id="rId44" Type="http://schemas.openxmlformats.org/officeDocument/2006/relationships/image" Target="../media/image9.png"/><Relationship Id="rId52" Type="http://schemas.openxmlformats.org/officeDocument/2006/relationships/image" Target="../media/image5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tags" Target="../tags/tag481.xml"/><Relationship Id="rId30" Type="http://schemas.openxmlformats.org/officeDocument/2006/relationships/image" Target="../media/image85.png"/><Relationship Id="rId35" Type="http://schemas.openxmlformats.org/officeDocument/2006/relationships/image" Target="../media/image65.png"/><Relationship Id="rId43" Type="http://schemas.openxmlformats.org/officeDocument/2006/relationships/image" Target="../media/image10.png"/><Relationship Id="rId48" Type="http://schemas.openxmlformats.org/officeDocument/2006/relationships/image" Target="../media/image115.png"/><Relationship Id="rId56" Type="http://schemas.openxmlformats.org/officeDocument/2006/relationships/image" Target="../media/image22.png"/><Relationship Id="rId8" Type="http://schemas.openxmlformats.org/officeDocument/2006/relationships/tags" Target="../tags/tag462.xml"/><Relationship Id="rId51" Type="http://schemas.openxmlformats.org/officeDocument/2006/relationships/image" Target="../media/image119.png"/><Relationship Id="rId3" Type="http://schemas.openxmlformats.org/officeDocument/2006/relationships/tags" Target="../tags/tag45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39" Type="http://schemas.openxmlformats.org/officeDocument/2006/relationships/image" Target="../media/image44.png"/><Relationship Id="rId21" Type="http://schemas.openxmlformats.org/officeDocument/2006/relationships/tags" Target="../tags/tag503.xml"/><Relationship Id="rId34" Type="http://schemas.openxmlformats.org/officeDocument/2006/relationships/image" Target="../media/image15.png"/><Relationship Id="rId42" Type="http://schemas.openxmlformats.org/officeDocument/2006/relationships/image" Target="../media/image10.png"/><Relationship Id="rId47" Type="http://schemas.openxmlformats.org/officeDocument/2006/relationships/image" Target="../media/image123.png"/><Relationship Id="rId50" Type="http://schemas.openxmlformats.org/officeDocument/2006/relationships/image" Target="../media/image5.png"/><Relationship Id="rId55" Type="http://schemas.openxmlformats.org/officeDocument/2006/relationships/image" Target="../media/image26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33" Type="http://schemas.openxmlformats.org/officeDocument/2006/relationships/image" Target="../media/image65.png"/><Relationship Id="rId38" Type="http://schemas.openxmlformats.org/officeDocument/2006/relationships/image" Target="../media/image86.png"/><Relationship Id="rId46" Type="http://schemas.openxmlformats.org/officeDocument/2006/relationships/image" Target="../media/image122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image" Target="../media/image85.png"/><Relationship Id="rId41" Type="http://schemas.openxmlformats.org/officeDocument/2006/relationships/image" Target="../media/image27.png"/><Relationship Id="rId54" Type="http://schemas.openxmlformats.org/officeDocument/2006/relationships/image" Target="../media/image22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32" Type="http://schemas.openxmlformats.org/officeDocument/2006/relationships/image" Target="../media/image62.png"/><Relationship Id="rId37" Type="http://schemas.openxmlformats.org/officeDocument/2006/relationships/image" Target="../media/image84.png"/><Relationship Id="rId40" Type="http://schemas.openxmlformats.org/officeDocument/2006/relationships/image" Target="../media/image92.png"/><Relationship Id="rId45" Type="http://schemas.openxmlformats.org/officeDocument/2006/relationships/image" Target="../media/image121.png"/><Relationship Id="rId53" Type="http://schemas.openxmlformats.org/officeDocument/2006/relationships/image" Target="../media/image21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8.png"/><Relationship Id="rId49" Type="http://schemas.openxmlformats.org/officeDocument/2006/relationships/image" Target="../media/image124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23.png"/><Relationship Id="rId44" Type="http://schemas.openxmlformats.org/officeDocument/2006/relationships/image" Target="../media/image120.png"/><Relationship Id="rId52" Type="http://schemas.openxmlformats.org/officeDocument/2006/relationships/image" Target="../media/image19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Relationship Id="rId30" Type="http://schemas.openxmlformats.org/officeDocument/2006/relationships/image" Target="../media/image89.png"/><Relationship Id="rId35" Type="http://schemas.openxmlformats.org/officeDocument/2006/relationships/image" Target="../media/image16.png"/><Relationship Id="rId43" Type="http://schemas.openxmlformats.org/officeDocument/2006/relationships/image" Target="../media/image9.png"/><Relationship Id="rId48" Type="http://schemas.openxmlformats.org/officeDocument/2006/relationships/image" Target="../media/image91.png"/><Relationship Id="rId8" Type="http://schemas.openxmlformats.org/officeDocument/2006/relationships/tags" Target="../tags/tag490.xml"/><Relationship Id="rId51" Type="http://schemas.openxmlformats.org/officeDocument/2006/relationships/image" Target="../media/image17.png"/><Relationship Id="rId3" Type="http://schemas.openxmlformats.org/officeDocument/2006/relationships/tags" Target="../tags/tag48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tags" Target="../tags/tag535.xml"/><Relationship Id="rId39" Type="http://schemas.openxmlformats.org/officeDocument/2006/relationships/image" Target="../media/image125.png"/><Relationship Id="rId3" Type="http://schemas.openxmlformats.org/officeDocument/2006/relationships/tags" Target="../tags/tag512.xml"/><Relationship Id="rId21" Type="http://schemas.openxmlformats.org/officeDocument/2006/relationships/tags" Target="../tags/tag530.xml"/><Relationship Id="rId34" Type="http://schemas.openxmlformats.org/officeDocument/2006/relationships/image" Target="../media/image15.png"/><Relationship Id="rId42" Type="http://schemas.openxmlformats.org/officeDocument/2006/relationships/image" Target="../media/image44.png"/><Relationship Id="rId47" Type="http://schemas.openxmlformats.org/officeDocument/2006/relationships/image" Target="../media/image19.png"/><Relationship Id="rId50" Type="http://schemas.openxmlformats.org/officeDocument/2006/relationships/image" Target="../media/image26.png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image" Target="../media/image65.png"/><Relationship Id="rId38" Type="http://schemas.openxmlformats.org/officeDocument/2006/relationships/image" Target="../media/image86.png"/><Relationship Id="rId46" Type="http://schemas.openxmlformats.org/officeDocument/2006/relationships/image" Target="../media/image17.png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tags" Target="../tags/tag529.xml"/><Relationship Id="rId29" Type="http://schemas.openxmlformats.org/officeDocument/2006/relationships/image" Target="../media/image85.png"/><Relationship Id="rId41" Type="http://schemas.openxmlformats.org/officeDocument/2006/relationships/image" Target="../media/image10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image" Target="../media/image62.png"/><Relationship Id="rId37" Type="http://schemas.openxmlformats.org/officeDocument/2006/relationships/image" Target="../media/image84.png"/><Relationship Id="rId40" Type="http://schemas.openxmlformats.org/officeDocument/2006/relationships/image" Target="../media/image27.png"/><Relationship Id="rId45" Type="http://schemas.openxmlformats.org/officeDocument/2006/relationships/image" Target="../media/image5.png"/><Relationship Id="rId53" Type="http://schemas.openxmlformats.org/officeDocument/2006/relationships/image" Target="../media/image128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image" Target="../media/image124.png"/><Relationship Id="rId36" Type="http://schemas.openxmlformats.org/officeDocument/2006/relationships/image" Target="../media/image88.png"/><Relationship Id="rId49" Type="http://schemas.openxmlformats.org/officeDocument/2006/relationships/image" Target="../media/image22.png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31" Type="http://schemas.openxmlformats.org/officeDocument/2006/relationships/image" Target="../media/image23.png"/><Relationship Id="rId44" Type="http://schemas.openxmlformats.org/officeDocument/2006/relationships/image" Target="../media/image9.png"/><Relationship Id="rId52" Type="http://schemas.openxmlformats.org/officeDocument/2006/relationships/image" Target="../media/image127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9.png"/><Relationship Id="rId35" Type="http://schemas.openxmlformats.org/officeDocument/2006/relationships/image" Target="../media/image16.png"/><Relationship Id="rId43" Type="http://schemas.openxmlformats.org/officeDocument/2006/relationships/image" Target="../media/image92.png"/><Relationship Id="rId48" Type="http://schemas.openxmlformats.org/officeDocument/2006/relationships/image" Target="../media/image21.png"/><Relationship Id="rId8" Type="http://schemas.openxmlformats.org/officeDocument/2006/relationships/tags" Target="../tags/tag517.xml"/><Relationship Id="rId51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9" Type="http://schemas.openxmlformats.org/officeDocument/2006/relationships/image" Target="../media/image86.png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34" Type="http://schemas.openxmlformats.org/officeDocument/2006/relationships/image" Target="../media/image65.png"/><Relationship Id="rId42" Type="http://schemas.openxmlformats.org/officeDocument/2006/relationships/image" Target="../media/image10.png"/><Relationship Id="rId47" Type="http://schemas.openxmlformats.org/officeDocument/2006/relationships/image" Target="../media/image17.png"/><Relationship Id="rId50" Type="http://schemas.openxmlformats.org/officeDocument/2006/relationships/image" Target="../media/image22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image" Target="../media/image62.png"/><Relationship Id="rId38" Type="http://schemas.openxmlformats.org/officeDocument/2006/relationships/image" Target="../media/image84.png"/><Relationship Id="rId46" Type="http://schemas.openxmlformats.org/officeDocument/2006/relationships/image" Target="../media/image5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image" Target="../media/image124.png"/><Relationship Id="rId41" Type="http://schemas.openxmlformats.org/officeDocument/2006/relationships/image" Target="../media/image27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image" Target="../media/image23.png"/><Relationship Id="rId37" Type="http://schemas.openxmlformats.org/officeDocument/2006/relationships/image" Target="../media/image88.png"/><Relationship Id="rId40" Type="http://schemas.openxmlformats.org/officeDocument/2006/relationships/image" Target="../media/image125.png"/><Relationship Id="rId45" Type="http://schemas.openxmlformats.org/officeDocument/2006/relationships/image" Target="../media/image9.png"/><Relationship Id="rId53" Type="http://schemas.openxmlformats.org/officeDocument/2006/relationships/image" Target="../media/image130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image" Target="../media/image128.png"/><Relationship Id="rId36" Type="http://schemas.openxmlformats.org/officeDocument/2006/relationships/image" Target="../media/image16.png"/><Relationship Id="rId49" Type="http://schemas.openxmlformats.org/officeDocument/2006/relationships/image" Target="../media/image21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image" Target="../media/image89.png"/><Relationship Id="rId44" Type="http://schemas.openxmlformats.org/officeDocument/2006/relationships/image" Target="../media/image92.png"/><Relationship Id="rId52" Type="http://schemas.openxmlformats.org/officeDocument/2006/relationships/image" Target="../media/image129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5.png"/><Relationship Id="rId35" Type="http://schemas.openxmlformats.org/officeDocument/2006/relationships/image" Target="../media/image15.png"/><Relationship Id="rId43" Type="http://schemas.openxmlformats.org/officeDocument/2006/relationships/image" Target="../media/image44.png"/><Relationship Id="rId48" Type="http://schemas.openxmlformats.org/officeDocument/2006/relationships/image" Target="../media/image19.png"/><Relationship Id="rId8" Type="http://schemas.openxmlformats.org/officeDocument/2006/relationships/tags" Target="../tags/tag543.xml"/><Relationship Id="rId5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tags" Target="../tags/tag600.xml"/><Relationship Id="rId21" Type="http://schemas.openxmlformats.org/officeDocument/2006/relationships/tags" Target="../tags/tag582.xml"/><Relationship Id="rId34" Type="http://schemas.openxmlformats.org/officeDocument/2006/relationships/tags" Target="../tags/tag595.xml"/><Relationship Id="rId42" Type="http://schemas.openxmlformats.org/officeDocument/2006/relationships/tags" Target="../tags/tag603.xml"/><Relationship Id="rId47" Type="http://schemas.openxmlformats.org/officeDocument/2006/relationships/image" Target="../media/image17.png"/><Relationship Id="rId50" Type="http://schemas.openxmlformats.org/officeDocument/2006/relationships/image" Target="../media/image22.png"/><Relationship Id="rId55" Type="http://schemas.openxmlformats.org/officeDocument/2006/relationships/image" Target="../media/image131.png"/><Relationship Id="rId63" Type="http://schemas.openxmlformats.org/officeDocument/2006/relationships/image" Target="../media/image86.png"/><Relationship Id="rId68" Type="http://schemas.openxmlformats.org/officeDocument/2006/relationships/image" Target="../media/image115.png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9" Type="http://schemas.openxmlformats.org/officeDocument/2006/relationships/tags" Target="../tags/tag590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tags" Target="../tags/tag593.xml"/><Relationship Id="rId37" Type="http://schemas.openxmlformats.org/officeDocument/2006/relationships/tags" Target="../tags/tag598.xml"/><Relationship Id="rId40" Type="http://schemas.openxmlformats.org/officeDocument/2006/relationships/tags" Target="../tags/tag601.xml"/><Relationship Id="rId45" Type="http://schemas.openxmlformats.org/officeDocument/2006/relationships/image" Target="../media/image125.png"/><Relationship Id="rId53" Type="http://schemas.openxmlformats.org/officeDocument/2006/relationships/image" Target="../media/image92.png"/><Relationship Id="rId58" Type="http://schemas.openxmlformats.org/officeDocument/2006/relationships/image" Target="../media/image65.png"/><Relationship Id="rId66" Type="http://schemas.openxmlformats.org/officeDocument/2006/relationships/image" Target="../media/image9.png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tags" Target="../tags/tag597.xml"/><Relationship Id="rId49" Type="http://schemas.openxmlformats.org/officeDocument/2006/relationships/image" Target="../media/image21.png"/><Relationship Id="rId57" Type="http://schemas.openxmlformats.org/officeDocument/2006/relationships/image" Target="../media/image62.png"/><Relationship Id="rId61" Type="http://schemas.openxmlformats.org/officeDocument/2006/relationships/image" Target="../media/image88.png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tags" Target="../tags/tag592.xml"/><Relationship Id="rId44" Type="http://schemas.openxmlformats.org/officeDocument/2006/relationships/image" Target="../media/image129.png"/><Relationship Id="rId52" Type="http://schemas.openxmlformats.org/officeDocument/2006/relationships/image" Target="../media/image44.png"/><Relationship Id="rId60" Type="http://schemas.openxmlformats.org/officeDocument/2006/relationships/image" Target="../media/image16.png"/><Relationship Id="rId65" Type="http://schemas.openxmlformats.org/officeDocument/2006/relationships/image" Target="../media/image10.png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tags" Target="../tags/tag591.xml"/><Relationship Id="rId35" Type="http://schemas.openxmlformats.org/officeDocument/2006/relationships/tags" Target="../tags/tag596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9.png"/><Relationship Id="rId56" Type="http://schemas.openxmlformats.org/officeDocument/2006/relationships/image" Target="../media/image23.png"/><Relationship Id="rId64" Type="http://schemas.openxmlformats.org/officeDocument/2006/relationships/image" Target="../media/image27.png"/><Relationship Id="rId69" Type="http://schemas.openxmlformats.org/officeDocument/2006/relationships/image" Target="../media/image118.png"/><Relationship Id="rId8" Type="http://schemas.openxmlformats.org/officeDocument/2006/relationships/tags" Target="../tags/tag569.xml"/><Relationship Id="rId51" Type="http://schemas.openxmlformats.org/officeDocument/2006/relationships/image" Target="../media/image26.png"/><Relationship Id="rId3" Type="http://schemas.openxmlformats.org/officeDocument/2006/relationships/tags" Target="../tags/tag564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tags" Target="../tags/tag594.xml"/><Relationship Id="rId38" Type="http://schemas.openxmlformats.org/officeDocument/2006/relationships/tags" Target="../tags/tag599.xml"/><Relationship Id="rId46" Type="http://schemas.openxmlformats.org/officeDocument/2006/relationships/image" Target="../media/image5.png"/><Relationship Id="rId59" Type="http://schemas.openxmlformats.org/officeDocument/2006/relationships/image" Target="../media/image15.png"/><Relationship Id="rId67" Type="http://schemas.openxmlformats.org/officeDocument/2006/relationships/image" Target="../media/image116.png"/><Relationship Id="rId20" Type="http://schemas.openxmlformats.org/officeDocument/2006/relationships/tags" Target="../tags/tag581.xml"/><Relationship Id="rId41" Type="http://schemas.openxmlformats.org/officeDocument/2006/relationships/tags" Target="../tags/tag602.xml"/><Relationship Id="rId54" Type="http://schemas.openxmlformats.org/officeDocument/2006/relationships/image" Target="../media/image84.png"/><Relationship Id="rId62" Type="http://schemas.openxmlformats.org/officeDocument/2006/relationships/image" Target="../media/image85.png"/><Relationship Id="rId70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9" Type="http://schemas.openxmlformats.org/officeDocument/2006/relationships/image" Target="../media/image131.png"/><Relationship Id="rId21" Type="http://schemas.openxmlformats.org/officeDocument/2006/relationships/tags" Target="../tags/tag624.xml"/><Relationship Id="rId34" Type="http://schemas.openxmlformats.org/officeDocument/2006/relationships/image" Target="../media/image118.png"/><Relationship Id="rId42" Type="http://schemas.openxmlformats.org/officeDocument/2006/relationships/image" Target="../media/image65.png"/><Relationship Id="rId47" Type="http://schemas.openxmlformats.org/officeDocument/2006/relationships/image" Target="../media/image86.png"/><Relationship Id="rId50" Type="http://schemas.openxmlformats.org/officeDocument/2006/relationships/image" Target="../media/image44.png"/><Relationship Id="rId55" Type="http://schemas.openxmlformats.org/officeDocument/2006/relationships/image" Target="../media/image21.png"/><Relationship Id="rId7" Type="http://schemas.openxmlformats.org/officeDocument/2006/relationships/tags" Target="../tags/tag610.xml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29" Type="http://schemas.openxmlformats.org/officeDocument/2006/relationships/tags" Target="../tags/tag632.xml"/><Relationship Id="rId41" Type="http://schemas.openxmlformats.org/officeDocument/2006/relationships/image" Target="../media/image62.png"/><Relationship Id="rId54" Type="http://schemas.openxmlformats.org/officeDocument/2006/relationships/image" Target="../media/image19.png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image" Target="../media/image116.png"/><Relationship Id="rId37" Type="http://schemas.openxmlformats.org/officeDocument/2006/relationships/image" Target="../media/image125.png"/><Relationship Id="rId40" Type="http://schemas.openxmlformats.org/officeDocument/2006/relationships/image" Target="../media/image23.png"/><Relationship Id="rId45" Type="http://schemas.openxmlformats.org/officeDocument/2006/relationships/image" Target="../media/image88.png"/><Relationship Id="rId53" Type="http://schemas.openxmlformats.org/officeDocument/2006/relationships/image" Target="../media/image17.png"/><Relationship Id="rId58" Type="http://schemas.openxmlformats.org/officeDocument/2006/relationships/image" Target="../media/image132.png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image" Target="../media/image129.png"/><Relationship Id="rId49" Type="http://schemas.openxmlformats.org/officeDocument/2006/relationships/image" Target="../media/image10.png"/><Relationship Id="rId57" Type="http://schemas.openxmlformats.org/officeDocument/2006/relationships/image" Target="../media/image26.png"/><Relationship Id="rId61" Type="http://schemas.openxmlformats.org/officeDocument/2006/relationships/image" Target="../media/image135.png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.png"/><Relationship Id="rId52" Type="http://schemas.openxmlformats.org/officeDocument/2006/relationships/image" Target="../media/image5.png"/><Relationship Id="rId60" Type="http://schemas.openxmlformats.org/officeDocument/2006/relationships/image" Target="../media/image134.png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tags" Target="../tags/tag633.xml"/><Relationship Id="rId35" Type="http://schemas.openxmlformats.org/officeDocument/2006/relationships/image" Target="../media/image18.png"/><Relationship Id="rId43" Type="http://schemas.openxmlformats.org/officeDocument/2006/relationships/image" Target="../media/image15.png"/><Relationship Id="rId48" Type="http://schemas.openxmlformats.org/officeDocument/2006/relationships/image" Target="../media/image27.png"/><Relationship Id="rId56" Type="http://schemas.openxmlformats.org/officeDocument/2006/relationships/image" Target="../media/image22.png"/><Relationship Id="rId8" Type="http://schemas.openxmlformats.org/officeDocument/2006/relationships/tags" Target="../tags/tag611.xml"/><Relationship Id="rId51" Type="http://schemas.openxmlformats.org/officeDocument/2006/relationships/image" Target="../media/image92.png"/><Relationship Id="rId3" Type="http://schemas.openxmlformats.org/officeDocument/2006/relationships/tags" Target="../tags/tag606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image" Target="../media/image115.png"/><Relationship Id="rId38" Type="http://schemas.openxmlformats.org/officeDocument/2006/relationships/image" Target="../media/image84.png"/><Relationship Id="rId46" Type="http://schemas.openxmlformats.org/officeDocument/2006/relationships/image" Target="../media/image85.png"/><Relationship Id="rId5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image" Target="../media/image2.png"/><Relationship Id="rId50" Type="http://schemas.openxmlformats.org/officeDocument/2006/relationships/image" Target="../media/image5.png"/><Relationship Id="rId55" Type="http://schemas.openxmlformats.org/officeDocument/2006/relationships/image" Target="../media/image10.png"/><Relationship Id="rId63" Type="http://schemas.openxmlformats.org/officeDocument/2006/relationships/image" Target="../media/image18.png"/><Relationship Id="rId68" Type="http://schemas.openxmlformats.org/officeDocument/2006/relationships/image" Target="../media/image23.png"/><Relationship Id="rId76" Type="http://schemas.openxmlformats.org/officeDocument/2006/relationships/image" Target="../media/image31.png"/><Relationship Id="rId84" Type="http://schemas.openxmlformats.org/officeDocument/2006/relationships/image" Target="../media/image39.png"/><Relationship Id="rId89" Type="http://schemas.openxmlformats.org/officeDocument/2006/relationships/image" Target="../media/image44.png"/><Relationship Id="rId7" Type="http://schemas.openxmlformats.org/officeDocument/2006/relationships/tags" Target="../tags/tag8.xml"/><Relationship Id="rId71" Type="http://schemas.openxmlformats.org/officeDocument/2006/relationships/image" Target="../media/image2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8.png"/><Relationship Id="rId58" Type="http://schemas.openxmlformats.org/officeDocument/2006/relationships/image" Target="../media/image13.png"/><Relationship Id="rId66" Type="http://schemas.openxmlformats.org/officeDocument/2006/relationships/image" Target="../media/image21.png"/><Relationship Id="rId74" Type="http://schemas.openxmlformats.org/officeDocument/2006/relationships/image" Target="../media/image29.png"/><Relationship Id="rId79" Type="http://schemas.openxmlformats.org/officeDocument/2006/relationships/image" Target="../media/image34.png"/><Relationship Id="rId87" Type="http://schemas.openxmlformats.org/officeDocument/2006/relationships/image" Target="../media/image42.png"/><Relationship Id="rId5" Type="http://schemas.openxmlformats.org/officeDocument/2006/relationships/tags" Target="../tags/tag6.xml"/><Relationship Id="rId61" Type="http://schemas.openxmlformats.org/officeDocument/2006/relationships/image" Target="../media/image16.png"/><Relationship Id="rId82" Type="http://schemas.openxmlformats.org/officeDocument/2006/relationships/image" Target="../media/image37.png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image" Target="../media/image3.png"/><Relationship Id="rId56" Type="http://schemas.openxmlformats.org/officeDocument/2006/relationships/image" Target="../media/image11.png"/><Relationship Id="rId64" Type="http://schemas.openxmlformats.org/officeDocument/2006/relationships/image" Target="../media/image19.png"/><Relationship Id="rId69" Type="http://schemas.openxmlformats.org/officeDocument/2006/relationships/image" Target="../media/image24.png"/><Relationship Id="rId77" Type="http://schemas.openxmlformats.org/officeDocument/2006/relationships/image" Target="../media/image32.png"/><Relationship Id="rId8" Type="http://schemas.openxmlformats.org/officeDocument/2006/relationships/tags" Target="../tags/tag9.xml"/><Relationship Id="rId51" Type="http://schemas.openxmlformats.org/officeDocument/2006/relationships/image" Target="../media/image6.png"/><Relationship Id="rId72" Type="http://schemas.openxmlformats.org/officeDocument/2006/relationships/image" Target="../media/image27.png"/><Relationship Id="rId80" Type="http://schemas.openxmlformats.org/officeDocument/2006/relationships/image" Target="../media/image35.png"/><Relationship Id="rId85" Type="http://schemas.openxmlformats.org/officeDocument/2006/relationships/image" Target="../media/image40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1.png"/><Relationship Id="rId59" Type="http://schemas.openxmlformats.org/officeDocument/2006/relationships/image" Target="../media/image14.png"/><Relationship Id="rId67" Type="http://schemas.openxmlformats.org/officeDocument/2006/relationships/image" Target="../media/image22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image" Target="../media/image9.png"/><Relationship Id="rId62" Type="http://schemas.openxmlformats.org/officeDocument/2006/relationships/image" Target="../media/image17.png"/><Relationship Id="rId70" Type="http://schemas.openxmlformats.org/officeDocument/2006/relationships/image" Target="../media/image25.png"/><Relationship Id="rId75" Type="http://schemas.openxmlformats.org/officeDocument/2006/relationships/image" Target="../media/image30.png"/><Relationship Id="rId83" Type="http://schemas.openxmlformats.org/officeDocument/2006/relationships/image" Target="../media/image38.png"/><Relationship Id="rId88" Type="http://schemas.openxmlformats.org/officeDocument/2006/relationships/image" Target="../media/image4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4.png"/><Relationship Id="rId57" Type="http://schemas.openxmlformats.org/officeDocument/2006/relationships/image" Target="../media/image12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7.png"/><Relationship Id="rId60" Type="http://schemas.openxmlformats.org/officeDocument/2006/relationships/image" Target="../media/image15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78" Type="http://schemas.openxmlformats.org/officeDocument/2006/relationships/image" Target="../media/image33.png"/><Relationship Id="rId81" Type="http://schemas.openxmlformats.org/officeDocument/2006/relationships/image" Target="../media/image36.png"/><Relationship Id="rId86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26" Type="http://schemas.openxmlformats.org/officeDocument/2006/relationships/tags" Target="../tags/tag659.xml"/><Relationship Id="rId39" Type="http://schemas.openxmlformats.org/officeDocument/2006/relationships/image" Target="../media/image129.png"/><Relationship Id="rId21" Type="http://schemas.openxmlformats.org/officeDocument/2006/relationships/tags" Target="../tags/tag654.xml"/><Relationship Id="rId34" Type="http://schemas.openxmlformats.org/officeDocument/2006/relationships/image" Target="../media/image118.png"/><Relationship Id="rId42" Type="http://schemas.openxmlformats.org/officeDocument/2006/relationships/image" Target="../media/image131.png"/><Relationship Id="rId47" Type="http://schemas.openxmlformats.org/officeDocument/2006/relationships/image" Target="../media/image16.png"/><Relationship Id="rId50" Type="http://schemas.openxmlformats.org/officeDocument/2006/relationships/image" Target="../media/image86.png"/><Relationship Id="rId55" Type="http://schemas.openxmlformats.org/officeDocument/2006/relationships/image" Target="../media/image137.png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29" Type="http://schemas.openxmlformats.org/officeDocument/2006/relationships/tags" Target="../tags/tag662.xml"/><Relationship Id="rId41" Type="http://schemas.openxmlformats.org/officeDocument/2006/relationships/image" Target="../media/image84.png"/><Relationship Id="rId54" Type="http://schemas.openxmlformats.org/officeDocument/2006/relationships/image" Target="../media/image136.pn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tags" Target="../tags/tag657.xml"/><Relationship Id="rId32" Type="http://schemas.openxmlformats.org/officeDocument/2006/relationships/image" Target="../media/image116.png"/><Relationship Id="rId37" Type="http://schemas.openxmlformats.org/officeDocument/2006/relationships/image" Target="../media/image134.png"/><Relationship Id="rId40" Type="http://schemas.openxmlformats.org/officeDocument/2006/relationships/image" Target="../media/image125.png"/><Relationship Id="rId45" Type="http://schemas.openxmlformats.org/officeDocument/2006/relationships/image" Target="../media/image65.png"/><Relationship Id="rId53" Type="http://schemas.openxmlformats.org/officeDocument/2006/relationships/image" Target="../media/image132.png"/><Relationship Id="rId58" Type="http://schemas.openxmlformats.org/officeDocument/2006/relationships/image" Target="../media/image92.png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tags" Target="../tags/tag656.xml"/><Relationship Id="rId28" Type="http://schemas.openxmlformats.org/officeDocument/2006/relationships/tags" Target="../tags/tag661.xml"/><Relationship Id="rId36" Type="http://schemas.openxmlformats.org/officeDocument/2006/relationships/image" Target="../media/image133.png"/><Relationship Id="rId49" Type="http://schemas.openxmlformats.org/officeDocument/2006/relationships/image" Target="../media/image85.png"/><Relationship Id="rId57" Type="http://schemas.openxmlformats.org/officeDocument/2006/relationships/image" Target="../media/image44.png"/><Relationship Id="rId61" Type="http://schemas.openxmlformats.org/officeDocument/2006/relationships/image" Target="../media/image141.png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2.png"/><Relationship Id="rId52" Type="http://schemas.openxmlformats.org/officeDocument/2006/relationships/image" Target="../media/image10.png"/><Relationship Id="rId60" Type="http://schemas.openxmlformats.org/officeDocument/2006/relationships/image" Target="../media/image140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tags" Target="../tags/tag655.xml"/><Relationship Id="rId27" Type="http://schemas.openxmlformats.org/officeDocument/2006/relationships/tags" Target="../tags/tag660.xml"/><Relationship Id="rId30" Type="http://schemas.openxmlformats.org/officeDocument/2006/relationships/tags" Target="../tags/tag663.xml"/><Relationship Id="rId35" Type="http://schemas.openxmlformats.org/officeDocument/2006/relationships/image" Target="../media/image18.png"/><Relationship Id="rId43" Type="http://schemas.openxmlformats.org/officeDocument/2006/relationships/image" Target="../media/image23.png"/><Relationship Id="rId48" Type="http://schemas.openxmlformats.org/officeDocument/2006/relationships/image" Target="../media/image88.png"/><Relationship Id="rId56" Type="http://schemas.openxmlformats.org/officeDocument/2006/relationships/image" Target="../media/image138.png"/><Relationship Id="rId8" Type="http://schemas.openxmlformats.org/officeDocument/2006/relationships/tags" Target="../tags/tag641.xml"/><Relationship Id="rId51" Type="http://schemas.openxmlformats.org/officeDocument/2006/relationships/image" Target="../media/image27.png"/><Relationship Id="rId3" Type="http://schemas.openxmlformats.org/officeDocument/2006/relationships/tags" Target="../tags/tag636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tags" Target="../tags/tag658.xml"/><Relationship Id="rId33" Type="http://schemas.openxmlformats.org/officeDocument/2006/relationships/image" Target="../media/image115.png"/><Relationship Id="rId38" Type="http://schemas.openxmlformats.org/officeDocument/2006/relationships/image" Target="../media/image135.png"/><Relationship Id="rId46" Type="http://schemas.openxmlformats.org/officeDocument/2006/relationships/image" Target="../media/image15.png"/><Relationship Id="rId59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image" Target="../media/image18.png"/><Relationship Id="rId21" Type="http://schemas.openxmlformats.org/officeDocument/2006/relationships/tags" Target="../tags/tag684.xml"/><Relationship Id="rId34" Type="http://schemas.openxmlformats.org/officeDocument/2006/relationships/tags" Target="../tags/tag697.xml"/><Relationship Id="rId42" Type="http://schemas.openxmlformats.org/officeDocument/2006/relationships/image" Target="../media/image136.png"/><Relationship Id="rId47" Type="http://schemas.openxmlformats.org/officeDocument/2006/relationships/image" Target="../media/image131.png"/><Relationship Id="rId50" Type="http://schemas.openxmlformats.org/officeDocument/2006/relationships/image" Target="../media/image65.png"/><Relationship Id="rId55" Type="http://schemas.openxmlformats.org/officeDocument/2006/relationships/image" Target="../media/image86.png"/><Relationship Id="rId63" Type="http://schemas.openxmlformats.org/officeDocument/2006/relationships/image" Target="../media/image135.png"/><Relationship Id="rId68" Type="http://schemas.openxmlformats.org/officeDocument/2006/relationships/image" Target="../media/image146.png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9" Type="http://schemas.openxmlformats.org/officeDocument/2006/relationships/tags" Target="../tags/tag692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image" Target="../media/image115.png"/><Relationship Id="rId40" Type="http://schemas.openxmlformats.org/officeDocument/2006/relationships/image" Target="../media/image137.png"/><Relationship Id="rId45" Type="http://schemas.openxmlformats.org/officeDocument/2006/relationships/image" Target="../media/image125.png"/><Relationship Id="rId53" Type="http://schemas.openxmlformats.org/officeDocument/2006/relationships/image" Target="../media/image88.png"/><Relationship Id="rId58" Type="http://schemas.openxmlformats.org/officeDocument/2006/relationships/image" Target="../media/image138.png"/><Relationship Id="rId66" Type="http://schemas.openxmlformats.org/officeDocument/2006/relationships/image" Target="../media/image144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image" Target="../media/image116.png"/><Relationship Id="rId49" Type="http://schemas.openxmlformats.org/officeDocument/2006/relationships/image" Target="../media/image62.png"/><Relationship Id="rId57" Type="http://schemas.openxmlformats.org/officeDocument/2006/relationships/image" Target="../media/image10.png"/><Relationship Id="rId61" Type="http://schemas.openxmlformats.org/officeDocument/2006/relationships/image" Target="../media/image133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tags" Target="../tags/tag694.xml"/><Relationship Id="rId44" Type="http://schemas.openxmlformats.org/officeDocument/2006/relationships/image" Target="../media/image129.png"/><Relationship Id="rId52" Type="http://schemas.openxmlformats.org/officeDocument/2006/relationships/image" Target="../media/image16.png"/><Relationship Id="rId60" Type="http://schemas.openxmlformats.org/officeDocument/2006/relationships/image" Target="../media/image139.png"/><Relationship Id="rId65" Type="http://schemas.openxmlformats.org/officeDocument/2006/relationships/image" Target="../media/image143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41.png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142.png"/><Relationship Id="rId69" Type="http://schemas.openxmlformats.org/officeDocument/2006/relationships/image" Target="../media/image147.png"/><Relationship Id="rId8" Type="http://schemas.openxmlformats.org/officeDocument/2006/relationships/tags" Target="../tags/tag671.xml"/><Relationship Id="rId51" Type="http://schemas.openxmlformats.org/officeDocument/2006/relationships/image" Target="../media/image15.png"/><Relationship Id="rId3" Type="http://schemas.openxmlformats.org/officeDocument/2006/relationships/tags" Target="../tags/tag666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tags" Target="../tags/tag696.xml"/><Relationship Id="rId38" Type="http://schemas.openxmlformats.org/officeDocument/2006/relationships/image" Target="../media/image118.png"/><Relationship Id="rId46" Type="http://schemas.openxmlformats.org/officeDocument/2006/relationships/image" Target="../media/image84.png"/><Relationship Id="rId59" Type="http://schemas.openxmlformats.org/officeDocument/2006/relationships/image" Target="../media/image132.png"/><Relationship Id="rId67" Type="http://schemas.openxmlformats.org/officeDocument/2006/relationships/image" Target="../media/image145.png"/><Relationship Id="rId20" Type="http://schemas.openxmlformats.org/officeDocument/2006/relationships/tags" Target="../tags/tag683.xml"/><Relationship Id="rId41" Type="http://schemas.openxmlformats.org/officeDocument/2006/relationships/image" Target="../media/image140.png"/><Relationship Id="rId54" Type="http://schemas.openxmlformats.org/officeDocument/2006/relationships/image" Target="../media/image85.png"/><Relationship Id="rId62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26" Type="http://schemas.openxmlformats.org/officeDocument/2006/relationships/tags" Target="../tags/tag723.xml"/><Relationship Id="rId39" Type="http://schemas.openxmlformats.org/officeDocument/2006/relationships/image" Target="../media/image145.png"/><Relationship Id="rId21" Type="http://schemas.openxmlformats.org/officeDocument/2006/relationships/tags" Target="../tags/tag718.xml"/><Relationship Id="rId34" Type="http://schemas.openxmlformats.org/officeDocument/2006/relationships/image" Target="../media/image118.png"/><Relationship Id="rId42" Type="http://schemas.openxmlformats.org/officeDocument/2006/relationships/image" Target="../media/image135.png"/><Relationship Id="rId47" Type="http://schemas.openxmlformats.org/officeDocument/2006/relationships/image" Target="../media/image23.png"/><Relationship Id="rId50" Type="http://schemas.openxmlformats.org/officeDocument/2006/relationships/image" Target="../media/image15.png"/><Relationship Id="rId55" Type="http://schemas.openxmlformats.org/officeDocument/2006/relationships/image" Target="../media/image27.png"/><Relationship Id="rId7" Type="http://schemas.openxmlformats.org/officeDocument/2006/relationships/tags" Target="../tags/tag704.xml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tags" Target="../tags/tag717.xml"/><Relationship Id="rId29" Type="http://schemas.openxmlformats.org/officeDocument/2006/relationships/tags" Target="../tags/tag726.xml"/><Relationship Id="rId41" Type="http://schemas.openxmlformats.org/officeDocument/2006/relationships/image" Target="../media/image134.png"/><Relationship Id="rId54" Type="http://schemas.openxmlformats.org/officeDocument/2006/relationships/image" Target="../media/image86.png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tags" Target="../tags/tag721.xml"/><Relationship Id="rId32" Type="http://schemas.openxmlformats.org/officeDocument/2006/relationships/image" Target="../media/image116.png"/><Relationship Id="rId37" Type="http://schemas.openxmlformats.org/officeDocument/2006/relationships/image" Target="../media/image143.png"/><Relationship Id="rId40" Type="http://schemas.openxmlformats.org/officeDocument/2006/relationships/image" Target="../media/image133.png"/><Relationship Id="rId45" Type="http://schemas.openxmlformats.org/officeDocument/2006/relationships/image" Target="../media/image84.png"/><Relationship Id="rId53" Type="http://schemas.openxmlformats.org/officeDocument/2006/relationships/image" Target="../media/image85.png"/><Relationship Id="rId58" Type="http://schemas.openxmlformats.org/officeDocument/2006/relationships/image" Target="../media/image136.png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tags" Target="../tags/tag720.xml"/><Relationship Id="rId28" Type="http://schemas.openxmlformats.org/officeDocument/2006/relationships/tags" Target="../tags/tag725.xml"/><Relationship Id="rId36" Type="http://schemas.openxmlformats.org/officeDocument/2006/relationships/image" Target="../media/image142.png"/><Relationship Id="rId49" Type="http://schemas.openxmlformats.org/officeDocument/2006/relationships/image" Target="../media/image65.png"/><Relationship Id="rId57" Type="http://schemas.openxmlformats.org/officeDocument/2006/relationships/image" Target="../media/image132.png"/><Relationship Id="rId61" Type="http://schemas.openxmlformats.org/officeDocument/2006/relationships/image" Target="../media/image150.png"/><Relationship Id="rId10" Type="http://schemas.openxmlformats.org/officeDocument/2006/relationships/tags" Target="../tags/tag707.xml"/><Relationship Id="rId19" Type="http://schemas.openxmlformats.org/officeDocument/2006/relationships/tags" Target="../tags/tag71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5.png"/><Relationship Id="rId52" Type="http://schemas.openxmlformats.org/officeDocument/2006/relationships/image" Target="../media/image88.png"/><Relationship Id="rId60" Type="http://schemas.openxmlformats.org/officeDocument/2006/relationships/image" Target="../media/image149.png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tags" Target="../tags/tag719.xml"/><Relationship Id="rId27" Type="http://schemas.openxmlformats.org/officeDocument/2006/relationships/tags" Target="../tags/tag724.xml"/><Relationship Id="rId30" Type="http://schemas.openxmlformats.org/officeDocument/2006/relationships/tags" Target="../tags/tag727.xml"/><Relationship Id="rId35" Type="http://schemas.openxmlformats.org/officeDocument/2006/relationships/image" Target="../media/image18.png"/><Relationship Id="rId43" Type="http://schemas.openxmlformats.org/officeDocument/2006/relationships/image" Target="../media/image129.png"/><Relationship Id="rId48" Type="http://schemas.openxmlformats.org/officeDocument/2006/relationships/image" Target="../media/image62.png"/><Relationship Id="rId56" Type="http://schemas.openxmlformats.org/officeDocument/2006/relationships/image" Target="../media/image10.png"/><Relationship Id="rId8" Type="http://schemas.openxmlformats.org/officeDocument/2006/relationships/tags" Target="../tags/tag705.xml"/><Relationship Id="rId51" Type="http://schemas.openxmlformats.org/officeDocument/2006/relationships/image" Target="../media/image16.png"/><Relationship Id="rId3" Type="http://schemas.openxmlformats.org/officeDocument/2006/relationships/tags" Target="../tags/tag700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tags" Target="../tags/tag722.xml"/><Relationship Id="rId33" Type="http://schemas.openxmlformats.org/officeDocument/2006/relationships/image" Target="../media/image115.png"/><Relationship Id="rId38" Type="http://schemas.openxmlformats.org/officeDocument/2006/relationships/image" Target="../media/image144.png"/><Relationship Id="rId46" Type="http://schemas.openxmlformats.org/officeDocument/2006/relationships/image" Target="../media/image131.png"/><Relationship Id="rId59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40.xml"/><Relationship Id="rId18" Type="http://schemas.openxmlformats.org/officeDocument/2006/relationships/tags" Target="../tags/tag745.xml"/><Relationship Id="rId26" Type="http://schemas.openxmlformats.org/officeDocument/2006/relationships/tags" Target="../tags/tag753.xml"/><Relationship Id="rId39" Type="http://schemas.openxmlformats.org/officeDocument/2006/relationships/image" Target="../media/image18.png"/><Relationship Id="rId21" Type="http://schemas.openxmlformats.org/officeDocument/2006/relationships/tags" Target="../tags/tag74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44.png"/><Relationship Id="rId47" Type="http://schemas.openxmlformats.org/officeDocument/2006/relationships/image" Target="../media/image129.png"/><Relationship Id="rId50" Type="http://schemas.openxmlformats.org/officeDocument/2006/relationships/image" Target="../media/image131.png"/><Relationship Id="rId55" Type="http://schemas.openxmlformats.org/officeDocument/2006/relationships/image" Target="../media/image16.png"/><Relationship Id="rId63" Type="http://schemas.openxmlformats.org/officeDocument/2006/relationships/image" Target="../media/image148.png"/><Relationship Id="rId7" Type="http://schemas.openxmlformats.org/officeDocument/2006/relationships/tags" Target="../tags/tag734.xml"/><Relationship Id="rId2" Type="http://schemas.openxmlformats.org/officeDocument/2006/relationships/tags" Target="../tags/tag729.xml"/><Relationship Id="rId16" Type="http://schemas.openxmlformats.org/officeDocument/2006/relationships/tags" Target="../tags/tag743.xml"/><Relationship Id="rId29" Type="http://schemas.openxmlformats.org/officeDocument/2006/relationships/tags" Target="../tags/tag756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1" Type="http://schemas.openxmlformats.org/officeDocument/2006/relationships/tags" Target="../tags/tag738.xml"/><Relationship Id="rId24" Type="http://schemas.openxmlformats.org/officeDocument/2006/relationships/tags" Target="../tags/tag751.xml"/><Relationship Id="rId32" Type="http://schemas.openxmlformats.org/officeDocument/2006/relationships/tags" Target="../tags/tag759.xml"/><Relationship Id="rId37" Type="http://schemas.openxmlformats.org/officeDocument/2006/relationships/image" Target="../media/image115.png"/><Relationship Id="rId40" Type="http://schemas.openxmlformats.org/officeDocument/2006/relationships/image" Target="../media/image142.png"/><Relationship Id="rId45" Type="http://schemas.openxmlformats.org/officeDocument/2006/relationships/image" Target="../media/image134.png"/><Relationship Id="rId53" Type="http://schemas.openxmlformats.org/officeDocument/2006/relationships/image" Target="../media/image65.png"/><Relationship Id="rId58" Type="http://schemas.openxmlformats.org/officeDocument/2006/relationships/image" Target="../media/image86.png"/><Relationship Id="rId66" Type="http://schemas.openxmlformats.org/officeDocument/2006/relationships/image" Target="../media/image152.png"/><Relationship Id="rId5" Type="http://schemas.openxmlformats.org/officeDocument/2006/relationships/tags" Target="../tags/tag732.xml"/><Relationship Id="rId15" Type="http://schemas.openxmlformats.org/officeDocument/2006/relationships/tags" Target="../tags/tag742.xml"/><Relationship Id="rId23" Type="http://schemas.openxmlformats.org/officeDocument/2006/relationships/tags" Target="../tags/tag750.xml"/><Relationship Id="rId28" Type="http://schemas.openxmlformats.org/officeDocument/2006/relationships/tags" Target="../tags/tag755.xml"/><Relationship Id="rId36" Type="http://schemas.openxmlformats.org/officeDocument/2006/relationships/image" Target="../media/image116.png"/><Relationship Id="rId49" Type="http://schemas.openxmlformats.org/officeDocument/2006/relationships/image" Target="../media/image84.png"/><Relationship Id="rId57" Type="http://schemas.openxmlformats.org/officeDocument/2006/relationships/image" Target="../media/image85.png"/><Relationship Id="rId61" Type="http://schemas.openxmlformats.org/officeDocument/2006/relationships/image" Target="../media/image132.png"/><Relationship Id="rId10" Type="http://schemas.openxmlformats.org/officeDocument/2006/relationships/tags" Target="../tags/tag737.xml"/><Relationship Id="rId19" Type="http://schemas.openxmlformats.org/officeDocument/2006/relationships/tags" Target="../tags/tag746.xml"/><Relationship Id="rId31" Type="http://schemas.openxmlformats.org/officeDocument/2006/relationships/tags" Target="../tags/tag758.xml"/><Relationship Id="rId44" Type="http://schemas.openxmlformats.org/officeDocument/2006/relationships/image" Target="../media/image133.png"/><Relationship Id="rId52" Type="http://schemas.openxmlformats.org/officeDocument/2006/relationships/image" Target="../media/image62.png"/><Relationship Id="rId60" Type="http://schemas.openxmlformats.org/officeDocument/2006/relationships/image" Target="../media/image10.png"/><Relationship Id="rId65" Type="http://schemas.openxmlformats.org/officeDocument/2006/relationships/image" Target="../media/image151.png"/><Relationship Id="rId4" Type="http://schemas.openxmlformats.org/officeDocument/2006/relationships/tags" Target="../tags/tag731.xml"/><Relationship Id="rId9" Type="http://schemas.openxmlformats.org/officeDocument/2006/relationships/tags" Target="../tags/tag736.xml"/><Relationship Id="rId14" Type="http://schemas.openxmlformats.org/officeDocument/2006/relationships/tags" Target="../tags/tag741.xml"/><Relationship Id="rId22" Type="http://schemas.openxmlformats.org/officeDocument/2006/relationships/tags" Target="../tags/tag749.xml"/><Relationship Id="rId27" Type="http://schemas.openxmlformats.org/officeDocument/2006/relationships/tags" Target="../tags/tag754.xml"/><Relationship Id="rId30" Type="http://schemas.openxmlformats.org/officeDocument/2006/relationships/tags" Target="../tags/tag757.xml"/><Relationship Id="rId35" Type="http://schemas.openxmlformats.org/officeDocument/2006/relationships/image" Target="../media/image150.png"/><Relationship Id="rId43" Type="http://schemas.openxmlformats.org/officeDocument/2006/relationships/image" Target="../media/image145.png"/><Relationship Id="rId48" Type="http://schemas.openxmlformats.org/officeDocument/2006/relationships/image" Target="../media/image125.png"/><Relationship Id="rId56" Type="http://schemas.openxmlformats.org/officeDocument/2006/relationships/image" Target="../media/image88.png"/><Relationship Id="rId64" Type="http://schemas.openxmlformats.org/officeDocument/2006/relationships/image" Target="../media/image149.png"/><Relationship Id="rId8" Type="http://schemas.openxmlformats.org/officeDocument/2006/relationships/tags" Target="../tags/tag735.xml"/><Relationship Id="rId51" Type="http://schemas.openxmlformats.org/officeDocument/2006/relationships/image" Target="../media/image23.png"/><Relationship Id="rId3" Type="http://schemas.openxmlformats.org/officeDocument/2006/relationships/tags" Target="../tags/tag730.xml"/><Relationship Id="rId12" Type="http://schemas.openxmlformats.org/officeDocument/2006/relationships/tags" Target="../tags/tag739.xml"/><Relationship Id="rId17" Type="http://schemas.openxmlformats.org/officeDocument/2006/relationships/tags" Target="../tags/tag744.xml"/><Relationship Id="rId25" Type="http://schemas.openxmlformats.org/officeDocument/2006/relationships/tags" Target="../tags/tag752.xml"/><Relationship Id="rId33" Type="http://schemas.openxmlformats.org/officeDocument/2006/relationships/tags" Target="../tags/tag760.xml"/><Relationship Id="rId38" Type="http://schemas.openxmlformats.org/officeDocument/2006/relationships/image" Target="../media/image118.png"/><Relationship Id="rId46" Type="http://schemas.openxmlformats.org/officeDocument/2006/relationships/image" Target="../media/image135.png"/><Relationship Id="rId59" Type="http://schemas.openxmlformats.org/officeDocument/2006/relationships/image" Target="../media/image27.png"/><Relationship Id="rId67" Type="http://schemas.openxmlformats.org/officeDocument/2006/relationships/image" Target="../media/image153.png"/><Relationship Id="rId20" Type="http://schemas.openxmlformats.org/officeDocument/2006/relationships/tags" Target="../tags/tag747.xml"/><Relationship Id="rId41" Type="http://schemas.openxmlformats.org/officeDocument/2006/relationships/image" Target="../media/image143.png"/><Relationship Id="rId54" Type="http://schemas.openxmlformats.org/officeDocument/2006/relationships/image" Target="../media/image15.png"/><Relationship Id="rId62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773.xml"/><Relationship Id="rId18" Type="http://schemas.openxmlformats.org/officeDocument/2006/relationships/tags" Target="../tags/tag778.xml"/><Relationship Id="rId26" Type="http://schemas.openxmlformats.org/officeDocument/2006/relationships/tags" Target="../tags/tag786.xml"/><Relationship Id="rId39" Type="http://schemas.openxmlformats.org/officeDocument/2006/relationships/image" Target="../media/image135.png"/><Relationship Id="rId21" Type="http://schemas.openxmlformats.org/officeDocument/2006/relationships/tags" Target="../tags/tag781.xml"/><Relationship Id="rId34" Type="http://schemas.openxmlformats.org/officeDocument/2006/relationships/image" Target="../media/image115.png"/><Relationship Id="rId42" Type="http://schemas.openxmlformats.org/officeDocument/2006/relationships/image" Target="../media/image84.png"/><Relationship Id="rId47" Type="http://schemas.openxmlformats.org/officeDocument/2006/relationships/image" Target="../media/image15.png"/><Relationship Id="rId50" Type="http://schemas.openxmlformats.org/officeDocument/2006/relationships/image" Target="../media/image85.png"/><Relationship Id="rId55" Type="http://schemas.openxmlformats.org/officeDocument/2006/relationships/image" Target="../media/image136.png"/><Relationship Id="rId63" Type="http://schemas.openxmlformats.org/officeDocument/2006/relationships/image" Target="../media/image153.png"/><Relationship Id="rId7" Type="http://schemas.openxmlformats.org/officeDocument/2006/relationships/tags" Target="../tags/tag767.xml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0" Type="http://schemas.openxmlformats.org/officeDocument/2006/relationships/tags" Target="../tags/tag780.xml"/><Relationship Id="rId29" Type="http://schemas.openxmlformats.org/officeDocument/2006/relationships/tags" Target="../tags/tag789.xml"/><Relationship Id="rId41" Type="http://schemas.openxmlformats.org/officeDocument/2006/relationships/image" Target="../media/image125.png"/><Relationship Id="rId54" Type="http://schemas.openxmlformats.org/officeDocument/2006/relationships/image" Target="../media/image132.png"/><Relationship Id="rId62" Type="http://schemas.openxmlformats.org/officeDocument/2006/relationships/image" Target="../media/image152.png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tags" Target="../tags/tag78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33.png"/><Relationship Id="rId40" Type="http://schemas.openxmlformats.org/officeDocument/2006/relationships/image" Target="../media/image129.png"/><Relationship Id="rId45" Type="http://schemas.openxmlformats.org/officeDocument/2006/relationships/image" Target="../media/image62.png"/><Relationship Id="rId53" Type="http://schemas.openxmlformats.org/officeDocument/2006/relationships/image" Target="../media/image10.png"/><Relationship Id="rId58" Type="http://schemas.openxmlformats.org/officeDocument/2006/relationships/image" Target="../media/image12.png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tags" Target="../tags/tag783.xml"/><Relationship Id="rId28" Type="http://schemas.openxmlformats.org/officeDocument/2006/relationships/tags" Target="../tags/tag788.xml"/><Relationship Id="rId36" Type="http://schemas.openxmlformats.org/officeDocument/2006/relationships/image" Target="../media/image18.png"/><Relationship Id="rId49" Type="http://schemas.openxmlformats.org/officeDocument/2006/relationships/image" Target="../media/image88.png"/><Relationship Id="rId57" Type="http://schemas.openxmlformats.org/officeDocument/2006/relationships/image" Target="../media/image154.png"/><Relationship Id="rId61" Type="http://schemas.openxmlformats.org/officeDocument/2006/relationships/image" Target="../media/image151.png"/><Relationship Id="rId10" Type="http://schemas.openxmlformats.org/officeDocument/2006/relationships/tags" Target="../tags/tag770.xml"/><Relationship Id="rId19" Type="http://schemas.openxmlformats.org/officeDocument/2006/relationships/tags" Target="../tags/tag779.xml"/><Relationship Id="rId31" Type="http://schemas.openxmlformats.org/officeDocument/2006/relationships/tags" Target="../tags/tag791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13.png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tags" Target="../tags/tag782.xml"/><Relationship Id="rId27" Type="http://schemas.openxmlformats.org/officeDocument/2006/relationships/tags" Target="../tags/tag787.xml"/><Relationship Id="rId30" Type="http://schemas.openxmlformats.org/officeDocument/2006/relationships/tags" Target="../tags/tag790.xml"/><Relationship Id="rId35" Type="http://schemas.openxmlformats.org/officeDocument/2006/relationships/image" Target="../media/image118.png"/><Relationship Id="rId43" Type="http://schemas.openxmlformats.org/officeDocument/2006/relationships/image" Target="../media/image131.png"/><Relationship Id="rId48" Type="http://schemas.openxmlformats.org/officeDocument/2006/relationships/image" Target="../media/image16.png"/><Relationship Id="rId56" Type="http://schemas.openxmlformats.org/officeDocument/2006/relationships/image" Target="../media/image148.png"/><Relationship Id="rId8" Type="http://schemas.openxmlformats.org/officeDocument/2006/relationships/tags" Target="../tags/tag768.xml"/><Relationship Id="rId51" Type="http://schemas.openxmlformats.org/officeDocument/2006/relationships/image" Target="../media/image86.png"/><Relationship Id="rId3" Type="http://schemas.openxmlformats.org/officeDocument/2006/relationships/tags" Target="../tags/tag763.xml"/><Relationship Id="rId12" Type="http://schemas.openxmlformats.org/officeDocument/2006/relationships/tags" Target="../tags/tag772.xml"/><Relationship Id="rId17" Type="http://schemas.openxmlformats.org/officeDocument/2006/relationships/tags" Target="../tags/tag777.xml"/><Relationship Id="rId25" Type="http://schemas.openxmlformats.org/officeDocument/2006/relationships/tags" Target="../tags/tag785.xml"/><Relationship Id="rId33" Type="http://schemas.openxmlformats.org/officeDocument/2006/relationships/image" Target="../media/image116.png"/><Relationship Id="rId38" Type="http://schemas.openxmlformats.org/officeDocument/2006/relationships/image" Target="../media/image134.png"/><Relationship Id="rId46" Type="http://schemas.openxmlformats.org/officeDocument/2006/relationships/image" Target="../media/image65.png"/><Relationship Id="rId5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9" Type="http://schemas.openxmlformats.org/officeDocument/2006/relationships/image" Target="../media/image118.png"/><Relationship Id="rId21" Type="http://schemas.openxmlformats.org/officeDocument/2006/relationships/tags" Target="../tags/tag812.xml"/><Relationship Id="rId34" Type="http://schemas.openxmlformats.org/officeDocument/2006/relationships/tags" Target="../tags/tag825.xml"/><Relationship Id="rId42" Type="http://schemas.openxmlformats.org/officeDocument/2006/relationships/image" Target="../media/image134.png"/><Relationship Id="rId47" Type="http://schemas.openxmlformats.org/officeDocument/2006/relationships/image" Target="../media/image131.png"/><Relationship Id="rId50" Type="http://schemas.openxmlformats.org/officeDocument/2006/relationships/image" Target="../media/image65.png"/><Relationship Id="rId55" Type="http://schemas.openxmlformats.org/officeDocument/2006/relationships/image" Target="../media/image86.png"/><Relationship Id="rId63" Type="http://schemas.openxmlformats.org/officeDocument/2006/relationships/image" Target="../media/image157.png"/><Relationship Id="rId68" Type="http://schemas.openxmlformats.org/officeDocument/2006/relationships/image" Target="../media/image14.png"/><Relationship Id="rId7" Type="http://schemas.openxmlformats.org/officeDocument/2006/relationships/tags" Target="../tags/tag798.xml"/><Relationship Id="rId71" Type="http://schemas.openxmlformats.org/officeDocument/2006/relationships/image" Target="../media/image153.png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32" Type="http://schemas.openxmlformats.org/officeDocument/2006/relationships/tags" Target="../tags/tag823.xml"/><Relationship Id="rId37" Type="http://schemas.openxmlformats.org/officeDocument/2006/relationships/image" Target="../media/image116.png"/><Relationship Id="rId40" Type="http://schemas.openxmlformats.org/officeDocument/2006/relationships/image" Target="../media/image18.png"/><Relationship Id="rId45" Type="http://schemas.openxmlformats.org/officeDocument/2006/relationships/image" Target="../media/image125.png"/><Relationship Id="rId53" Type="http://schemas.openxmlformats.org/officeDocument/2006/relationships/image" Target="../media/image88.png"/><Relationship Id="rId58" Type="http://schemas.openxmlformats.org/officeDocument/2006/relationships/image" Target="../media/image132.png"/><Relationship Id="rId66" Type="http://schemas.openxmlformats.org/officeDocument/2006/relationships/image" Target="../media/image13.png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62.png"/><Relationship Id="rId57" Type="http://schemas.openxmlformats.org/officeDocument/2006/relationships/image" Target="../media/image10.png"/><Relationship Id="rId61" Type="http://schemas.openxmlformats.org/officeDocument/2006/relationships/image" Target="../media/image155.png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tags" Target="../tags/tag822.xml"/><Relationship Id="rId44" Type="http://schemas.openxmlformats.org/officeDocument/2006/relationships/image" Target="../media/image129.png"/><Relationship Id="rId52" Type="http://schemas.openxmlformats.org/officeDocument/2006/relationships/image" Target="../media/image16.png"/><Relationship Id="rId60" Type="http://schemas.openxmlformats.org/officeDocument/2006/relationships/image" Target="../media/image148.png"/><Relationship Id="rId65" Type="http://schemas.openxmlformats.org/officeDocument/2006/relationships/image" Target="../media/image12.png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Relationship Id="rId35" Type="http://schemas.openxmlformats.org/officeDocument/2006/relationships/tags" Target="../tags/tag826.xml"/><Relationship Id="rId43" Type="http://schemas.openxmlformats.org/officeDocument/2006/relationships/image" Target="../media/image135.png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158.png"/><Relationship Id="rId69" Type="http://schemas.openxmlformats.org/officeDocument/2006/relationships/image" Target="../media/image151.png"/><Relationship Id="rId8" Type="http://schemas.openxmlformats.org/officeDocument/2006/relationships/tags" Target="../tags/tag799.xml"/><Relationship Id="rId51" Type="http://schemas.openxmlformats.org/officeDocument/2006/relationships/image" Target="../media/image15.png"/><Relationship Id="rId3" Type="http://schemas.openxmlformats.org/officeDocument/2006/relationships/tags" Target="../tags/tag794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33" Type="http://schemas.openxmlformats.org/officeDocument/2006/relationships/tags" Target="../tags/tag824.xml"/><Relationship Id="rId38" Type="http://schemas.openxmlformats.org/officeDocument/2006/relationships/image" Target="../media/image115.png"/><Relationship Id="rId46" Type="http://schemas.openxmlformats.org/officeDocument/2006/relationships/image" Target="../media/image84.png"/><Relationship Id="rId59" Type="http://schemas.openxmlformats.org/officeDocument/2006/relationships/image" Target="../media/image136.png"/><Relationship Id="rId67" Type="http://schemas.openxmlformats.org/officeDocument/2006/relationships/image" Target="../media/image91.png"/><Relationship Id="rId20" Type="http://schemas.openxmlformats.org/officeDocument/2006/relationships/tags" Target="../tags/tag811.xml"/><Relationship Id="rId41" Type="http://schemas.openxmlformats.org/officeDocument/2006/relationships/image" Target="../media/image133.png"/><Relationship Id="rId54" Type="http://schemas.openxmlformats.org/officeDocument/2006/relationships/image" Target="../media/image85.png"/><Relationship Id="rId62" Type="http://schemas.openxmlformats.org/officeDocument/2006/relationships/image" Target="../media/image156.png"/><Relationship Id="rId70" Type="http://schemas.openxmlformats.org/officeDocument/2006/relationships/image" Target="../media/image15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26" Type="http://schemas.openxmlformats.org/officeDocument/2006/relationships/tags" Target="../tags/tag852.xml"/><Relationship Id="rId39" Type="http://schemas.openxmlformats.org/officeDocument/2006/relationships/image" Target="../media/image151.png"/><Relationship Id="rId21" Type="http://schemas.openxmlformats.org/officeDocument/2006/relationships/tags" Target="../tags/tag84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33.png"/><Relationship Id="rId47" Type="http://schemas.openxmlformats.org/officeDocument/2006/relationships/image" Target="../media/image84.png"/><Relationship Id="rId50" Type="http://schemas.openxmlformats.org/officeDocument/2006/relationships/image" Target="../media/image62.png"/><Relationship Id="rId55" Type="http://schemas.openxmlformats.org/officeDocument/2006/relationships/image" Target="../media/image85.png"/><Relationship Id="rId63" Type="http://schemas.openxmlformats.org/officeDocument/2006/relationships/image" Target="../media/image156.png"/><Relationship Id="rId7" Type="http://schemas.openxmlformats.org/officeDocument/2006/relationships/tags" Target="../tags/tag833.xml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0" Type="http://schemas.openxmlformats.org/officeDocument/2006/relationships/tags" Target="../tags/tag846.xml"/><Relationship Id="rId29" Type="http://schemas.openxmlformats.org/officeDocument/2006/relationships/tags" Target="../tags/tag855.xml"/><Relationship Id="rId41" Type="http://schemas.openxmlformats.org/officeDocument/2006/relationships/image" Target="../media/image153.png"/><Relationship Id="rId54" Type="http://schemas.openxmlformats.org/officeDocument/2006/relationships/image" Target="../media/image88.png"/><Relationship Id="rId62" Type="http://schemas.openxmlformats.org/officeDocument/2006/relationships/image" Target="../media/image155.png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24" Type="http://schemas.openxmlformats.org/officeDocument/2006/relationships/tags" Target="../tags/tag850.xml"/><Relationship Id="rId32" Type="http://schemas.openxmlformats.org/officeDocument/2006/relationships/tags" Target="../tags/tag858.xml"/><Relationship Id="rId37" Type="http://schemas.openxmlformats.org/officeDocument/2006/relationships/image" Target="../media/image118.png"/><Relationship Id="rId40" Type="http://schemas.openxmlformats.org/officeDocument/2006/relationships/image" Target="../media/image152.png"/><Relationship Id="rId45" Type="http://schemas.openxmlformats.org/officeDocument/2006/relationships/image" Target="../media/image129.png"/><Relationship Id="rId53" Type="http://schemas.openxmlformats.org/officeDocument/2006/relationships/image" Target="../media/image16.png"/><Relationship Id="rId58" Type="http://schemas.openxmlformats.org/officeDocument/2006/relationships/image" Target="../media/image10.png"/><Relationship Id="rId66" Type="http://schemas.openxmlformats.org/officeDocument/2006/relationships/image" Target="../media/image160.png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image" Target="../media/image115.png"/><Relationship Id="rId49" Type="http://schemas.openxmlformats.org/officeDocument/2006/relationships/image" Target="../media/image23.png"/><Relationship Id="rId57" Type="http://schemas.openxmlformats.org/officeDocument/2006/relationships/image" Target="../media/image27.png"/><Relationship Id="rId61" Type="http://schemas.openxmlformats.org/officeDocument/2006/relationships/image" Target="../media/image148.png"/><Relationship Id="rId10" Type="http://schemas.openxmlformats.org/officeDocument/2006/relationships/tags" Target="../tags/tag836.xml"/><Relationship Id="rId19" Type="http://schemas.openxmlformats.org/officeDocument/2006/relationships/tags" Target="../tags/tag845.xml"/><Relationship Id="rId31" Type="http://schemas.openxmlformats.org/officeDocument/2006/relationships/tags" Target="../tags/tag857.xml"/><Relationship Id="rId44" Type="http://schemas.openxmlformats.org/officeDocument/2006/relationships/image" Target="../media/image135.png"/><Relationship Id="rId52" Type="http://schemas.openxmlformats.org/officeDocument/2006/relationships/image" Target="../media/image15.png"/><Relationship Id="rId60" Type="http://schemas.openxmlformats.org/officeDocument/2006/relationships/image" Target="../media/image136.png"/><Relationship Id="rId65" Type="http://schemas.openxmlformats.org/officeDocument/2006/relationships/image" Target="../media/image159.png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image" Target="../media/image116.png"/><Relationship Id="rId43" Type="http://schemas.openxmlformats.org/officeDocument/2006/relationships/image" Target="../media/image134.png"/><Relationship Id="rId48" Type="http://schemas.openxmlformats.org/officeDocument/2006/relationships/image" Target="../media/image131.png"/><Relationship Id="rId56" Type="http://schemas.openxmlformats.org/officeDocument/2006/relationships/image" Target="../media/image86.png"/><Relationship Id="rId64" Type="http://schemas.openxmlformats.org/officeDocument/2006/relationships/image" Target="../media/image14.png"/><Relationship Id="rId8" Type="http://schemas.openxmlformats.org/officeDocument/2006/relationships/tags" Target="../tags/tag834.xml"/><Relationship Id="rId51" Type="http://schemas.openxmlformats.org/officeDocument/2006/relationships/image" Target="../media/image65.png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image" Target="../media/image18.png"/><Relationship Id="rId46" Type="http://schemas.openxmlformats.org/officeDocument/2006/relationships/image" Target="../media/image125.png"/><Relationship Id="rId59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tags" Target="../tags/tag885.xml"/><Relationship Id="rId39" Type="http://schemas.openxmlformats.org/officeDocument/2006/relationships/image" Target="../media/image156.png"/><Relationship Id="rId21" Type="http://schemas.openxmlformats.org/officeDocument/2006/relationships/tags" Target="../tags/tag880.xml"/><Relationship Id="rId34" Type="http://schemas.openxmlformats.org/officeDocument/2006/relationships/image" Target="../media/image116.png"/><Relationship Id="rId42" Type="http://schemas.openxmlformats.org/officeDocument/2006/relationships/image" Target="../media/image23.png"/><Relationship Id="rId47" Type="http://schemas.openxmlformats.org/officeDocument/2006/relationships/image" Target="../media/image15.png"/><Relationship Id="rId50" Type="http://schemas.openxmlformats.org/officeDocument/2006/relationships/image" Target="../media/image10.png"/><Relationship Id="rId55" Type="http://schemas.openxmlformats.org/officeDocument/2006/relationships/image" Target="../media/image166.png"/><Relationship Id="rId63" Type="http://schemas.openxmlformats.org/officeDocument/2006/relationships/image" Target="../media/image151.png"/><Relationship Id="rId7" Type="http://schemas.openxmlformats.org/officeDocument/2006/relationships/tags" Target="../tags/tag866.xml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29" Type="http://schemas.openxmlformats.org/officeDocument/2006/relationships/tags" Target="../tags/tag888.xml"/><Relationship Id="rId41" Type="http://schemas.openxmlformats.org/officeDocument/2006/relationships/image" Target="../media/image131.png"/><Relationship Id="rId54" Type="http://schemas.openxmlformats.org/officeDocument/2006/relationships/image" Target="../media/image165.png"/><Relationship Id="rId62" Type="http://schemas.openxmlformats.org/officeDocument/2006/relationships/image" Target="../media/image86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tags" Target="../tags/tag883.xml"/><Relationship Id="rId32" Type="http://schemas.openxmlformats.org/officeDocument/2006/relationships/tags" Target="../tags/tag891.xml"/><Relationship Id="rId37" Type="http://schemas.openxmlformats.org/officeDocument/2006/relationships/image" Target="../media/image18.png"/><Relationship Id="rId40" Type="http://schemas.openxmlformats.org/officeDocument/2006/relationships/image" Target="../media/image14.png"/><Relationship Id="rId45" Type="http://schemas.openxmlformats.org/officeDocument/2006/relationships/image" Target="../media/image163.png"/><Relationship Id="rId53" Type="http://schemas.openxmlformats.org/officeDocument/2006/relationships/image" Target="../media/image135.png"/><Relationship Id="rId58" Type="http://schemas.openxmlformats.org/officeDocument/2006/relationships/image" Target="../media/image148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tags" Target="../tags/tag882.xml"/><Relationship Id="rId28" Type="http://schemas.openxmlformats.org/officeDocument/2006/relationships/tags" Target="../tags/tag887.xml"/><Relationship Id="rId36" Type="http://schemas.openxmlformats.org/officeDocument/2006/relationships/image" Target="../media/image118.png"/><Relationship Id="rId49" Type="http://schemas.openxmlformats.org/officeDocument/2006/relationships/image" Target="../media/image27.png"/><Relationship Id="rId57" Type="http://schemas.openxmlformats.org/officeDocument/2006/relationships/image" Target="../media/image136.png"/><Relationship Id="rId61" Type="http://schemas.openxmlformats.org/officeDocument/2006/relationships/image" Target="../media/image85.png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31" Type="http://schemas.openxmlformats.org/officeDocument/2006/relationships/tags" Target="../tags/tag890.xml"/><Relationship Id="rId44" Type="http://schemas.openxmlformats.org/officeDocument/2006/relationships/image" Target="../media/image162.png"/><Relationship Id="rId52" Type="http://schemas.openxmlformats.org/officeDocument/2006/relationships/image" Target="../media/image134.png"/><Relationship Id="rId60" Type="http://schemas.openxmlformats.org/officeDocument/2006/relationships/image" Target="../media/image88.png"/><Relationship Id="rId65" Type="http://schemas.openxmlformats.org/officeDocument/2006/relationships/image" Target="../media/image153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tags" Target="../tags/tag881.xml"/><Relationship Id="rId27" Type="http://schemas.openxmlformats.org/officeDocument/2006/relationships/tags" Target="../tags/tag886.xml"/><Relationship Id="rId30" Type="http://schemas.openxmlformats.org/officeDocument/2006/relationships/tags" Target="../tags/tag889.xml"/><Relationship Id="rId35" Type="http://schemas.openxmlformats.org/officeDocument/2006/relationships/image" Target="../media/image115.png"/><Relationship Id="rId43" Type="http://schemas.openxmlformats.org/officeDocument/2006/relationships/image" Target="../media/image161.png"/><Relationship Id="rId48" Type="http://schemas.openxmlformats.org/officeDocument/2006/relationships/image" Target="../media/image164.png"/><Relationship Id="rId56" Type="http://schemas.openxmlformats.org/officeDocument/2006/relationships/image" Target="../media/image132.png"/><Relationship Id="rId64" Type="http://schemas.openxmlformats.org/officeDocument/2006/relationships/image" Target="../media/image152.png"/><Relationship Id="rId8" Type="http://schemas.openxmlformats.org/officeDocument/2006/relationships/tags" Target="../tags/tag867.xml"/><Relationship Id="rId51" Type="http://schemas.openxmlformats.org/officeDocument/2006/relationships/image" Target="../media/image133.png"/><Relationship Id="rId3" Type="http://schemas.openxmlformats.org/officeDocument/2006/relationships/tags" Target="../tags/tag862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tags" Target="../tags/tag88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55.png"/><Relationship Id="rId46" Type="http://schemas.openxmlformats.org/officeDocument/2006/relationships/image" Target="../media/image160.png"/><Relationship Id="rId59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9" Type="http://schemas.openxmlformats.org/officeDocument/2006/relationships/image" Target="../media/image166.png"/><Relationship Id="rId21" Type="http://schemas.openxmlformats.org/officeDocument/2006/relationships/tags" Target="../tags/tag912.xml"/><Relationship Id="rId34" Type="http://schemas.openxmlformats.org/officeDocument/2006/relationships/image" Target="../media/image18.png"/><Relationship Id="rId42" Type="http://schemas.openxmlformats.org/officeDocument/2006/relationships/image" Target="../media/image131.png"/><Relationship Id="rId47" Type="http://schemas.openxmlformats.org/officeDocument/2006/relationships/image" Target="../media/image15.png"/><Relationship Id="rId50" Type="http://schemas.openxmlformats.org/officeDocument/2006/relationships/image" Target="../media/image88.png"/><Relationship Id="rId55" Type="http://schemas.openxmlformats.org/officeDocument/2006/relationships/image" Target="../media/image160.png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image" Target="../media/image118.png"/><Relationship Id="rId38" Type="http://schemas.openxmlformats.org/officeDocument/2006/relationships/image" Target="../media/image165.png"/><Relationship Id="rId46" Type="http://schemas.openxmlformats.org/officeDocument/2006/relationships/image" Target="../media/image163.png"/><Relationship Id="rId59" Type="http://schemas.openxmlformats.org/officeDocument/2006/relationships/image" Target="../media/image168.png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29" Type="http://schemas.openxmlformats.org/officeDocument/2006/relationships/tags" Target="../tags/tag920.xml"/><Relationship Id="rId41" Type="http://schemas.openxmlformats.org/officeDocument/2006/relationships/image" Target="../media/image164.png"/><Relationship Id="rId54" Type="http://schemas.openxmlformats.org/officeDocument/2006/relationships/image" Target="../media/image150.png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tags" Target="../tags/tag915.xml"/><Relationship Id="rId32" Type="http://schemas.openxmlformats.org/officeDocument/2006/relationships/image" Target="../media/image115.png"/><Relationship Id="rId37" Type="http://schemas.openxmlformats.org/officeDocument/2006/relationships/image" Target="../media/image135.png"/><Relationship Id="rId40" Type="http://schemas.openxmlformats.org/officeDocument/2006/relationships/image" Target="../media/image132.png"/><Relationship Id="rId45" Type="http://schemas.openxmlformats.org/officeDocument/2006/relationships/image" Target="../media/image162.png"/><Relationship Id="rId53" Type="http://schemas.openxmlformats.org/officeDocument/2006/relationships/image" Target="../media/image136.png"/><Relationship Id="rId58" Type="http://schemas.openxmlformats.org/officeDocument/2006/relationships/image" Target="../media/image144.png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image" Target="../media/image134.png"/><Relationship Id="rId49" Type="http://schemas.openxmlformats.org/officeDocument/2006/relationships/image" Target="../media/image10.png"/><Relationship Id="rId57" Type="http://schemas.openxmlformats.org/officeDocument/2006/relationships/image" Target="../media/image167.png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31" Type="http://schemas.openxmlformats.org/officeDocument/2006/relationships/image" Target="../media/image116.png"/><Relationship Id="rId44" Type="http://schemas.openxmlformats.org/officeDocument/2006/relationships/image" Target="../media/image161.png"/><Relationship Id="rId52" Type="http://schemas.openxmlformats.org/officeDocument/2006/relationships/image" Target="../media/image86.png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33.png"/><Relationship Id="rId43" Type="http://schemas.openxmlformats.org/officeDocument/2006/relationships/image" Target="../media/image23.png"/><Relationship Id="rId48" Type="http://schemas.openxmlformats.org/officeDocument/2006/relationships/image" Target="../media/image27.png"/><Relationship Id="rId56" Type="http://schemas.openxmlformats.org/officeDocument/2006/relationships/image" Target="../media/image142.png"/><Relationship Id="rId8" Type="http://schemas.openxmlformats.org/officeDocument/2006/relationships/tags" Target="../tags/tag899.xml"/><Relationship Id="rId51" Type="http://schemas.openxmlformats.org/officeDocument/2006/relationships/image" Target="../media/image85.png"/><Relationship Id="rId3" Type="http://schemas.openxmlformats.org/officeDocument/2006/relationships/tags" Target="../tags/tag89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26" Type="http://schemas.openxmlformats.org/officeDocument/2006/relationships/tags" Target="../tags/tag946.xml"/><Relationship Id="rId39" Type="http://schemas.openxmlformats.org/officeDocument/2006/relationships/image" Target="../media/image135.png"/><Relationship Id="rId21" Type="http://schemas.openxmlformats.org/officeDocument/2006/relationships/tags" Target="../tags/tag941.xml"/><Relationship Id="rId34" Type="http://schemas.openxmlformats.org/officeDocument/2006/relationships/image" Target="../media/image118.png"/><Relationship Id="rId42" Type="http://schemas.openxmlformats.org/officeDocument/2006/relationships/image" Target="../media/image132.png"/><Relationship Id="rId47" Type="http://schemas.openxmlformats.org/officeDocument/2006/relationships/image" Target="../media/image162.png"/><Relationship Id="rId50" Type="http://schemas.openxmlformats.org/officeDocument/2006/relationships/image" Target="../media/image27.png"/><Relationship Id="rId55" Type="http://schemas.openxmlformats.org/officeDocument/2006/relationships/image" Target="../media/image150.png"/><Relationship Id="rId7" Type="http://schemas.openxmlformats.org/officeDocument/2006/relationships/tags" Target="../tags/tag927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0" Type="http://schemas.openxmlformats.org/officeDocument/2006/relationships/tags" Target="../tags/tag940.xml"/><Relationship Id="rId29" Type="http://schemas.openxmlformats.org/officeDocument/2006/relationships/tags" Target="../tags/tag949.xml"/><Relationship Id="rId41" Type="http://schemas.openxmlformats.org/officeDocument/2006/relationships/image" Target="../media/image166.png"/><Relationship Id="rId54" Type="http://schemas.openxmlformats.org/officeDocument/2006/relationships/image" Target="../media/image86.png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24" Type="http://schemas.openxmlformats.org/officeDocument/2006/relationships/tags" Target="../tags/tag944.xml"/><Relationship Id="rId32" Type="http://schemas.openxmlformats.org/officeDocument/2006/relationships/image" Target="../media/image116.png"/><Relationship Id="rId37" Type="http://schemas.openxmlformats.org/officeDocument/2006/relationships/image" Target="../media/image133.png"/><Relationship Id="rId40" Type="http://schemas.openxmlformats.org/officeDocument/2006/relationships/image" Target="../media/image165.png"/><Relationship Id="rId45" Type="http://schemas.openxmlformats.org/officeDocument/2006/relationships/image" Target="../media/image23.png"/><Relationship Id="rId53" Type="http://schemas.openxmlformats.org/officeDocument/2006/relationships/image" Target="../media/image85.png"/><Relationship Id="rId58" Type="http://schemas.openxmlformats.org/officeDocument/2006/relationships/image" Target="../media/image144.png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23" Type="http://schemas.openxmlformats.org/officeDocument/2006/relationships/tags" Target="../tags/tag943.xml"/><Relationship Id="rId28" Type="http://schemas.openxmlformats.org/officeDocument/2006/relationships/tags" Target="../tags/tag948.xml"/><Relationship Id="rId36" Type="http://schemas.openxmlformats.org/officeDocument/2006/relationships/image" Target="../media/image167.png"/><Relationship Id="rId49" Type="http://schemas.openxmlformats.org/officeDocument/2006/relationships/image" Target="../media/image15.png"/><Relationship Id="rId57" Type="http://schemas.openxmlformats.org/officeDocument/2006/relationships/image" Target="../media/image136.png"/><Relationship Id="rId61" Type="http://schemas.openxmlformats.org/officeDocument/2006/relationships/image" Target="../media/image160.png"/><Relationship Id="rId10" Type="http://schemas.openxmlformats.org/officeDocument/2006/relationships/tags" Target="../tags/tag930.xml"/><Relationship Id="rId19" Type="http://schemas.openxmlformats.org/officeDocument/2006/relationships/tags" Target="../tags/tag93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1.png"/><Relationship Id="rId52" Type="http://schemas.openxmlformats.org/officeDocument/2006/relationships/image" Target="../media/image88.png"/><Relationship Id="rId60" Type="http://schemas.openxmlformats.org/officeDocument/2006/relationships/image" Target="../media/image169.png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Relationship Id="rId22" Type="http://schemas.openxmlformats.org/officeDocument/2006/relationships/tags" Target="../tags/tag942.xml"/><Relationship Id="rId27" Type="http://schemas.openxmlformats.org/officeDocument/2006/relationships/tags" Target="../tags/tag947.xml"/><Relationship Id="rId30" Type="http://schemas.openxmlformats.org/officeDocument/2006/relationships/tags" Target="../tags/tag950.xml"/><Relationship Id="rId35" Type="http://schemas.openxmlformats.org/officeDocument/2006/relationships/image" Target="../media/image18.png"/><Relationship Id="rId43" Type="http://schemas.openxmlformats.org/officeDocument/2006/relationships/image" Target="../media/image164.png"/><Relationship Id="rId48" Type="http://schemas.openxmlformats.org/officeDocument/2006/relationships/image" Target="../media/image163.png"/><Relationship Id="rId56" Type="http://schemas.openxmlformats.org/officeDocument/2006/relationships/image" Target="../media/image142.png"/><Relationship Id="rId8" Type="http://schemas.openxmlformats.org/officeDocument/2006/relationships/tags" Target="../tags/tag928.xml"/><Relationship Id="rId51" Type="http://schemas.openxmlformats.org/officeDocument/2006/relationships/image" Target="../media/image10.png"/><Relationship Id="rId3" Type="http://schemas.openxmlformats.org/officeDocument/2006/relationships/tags" Target="../tags/tag923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5" Type="http://schemas.openxmlformats.org/officeDocument/2006/relationships/tags" Target="../tags/tag945.xml"/><Relationship Id="rId33" Type="http://schemas.openxmlformats.org/officeDocument/2006/relationships/image" Target="../media/image115.png"/><Relationship Id="rId38" Type="http://schemas.openxmlformats.org/officeDocument/2006/relationships/image" Target="../media/image134.png"/><Relationship Id="rId46" Type="http://schemas.openxmlformats.org/officeDocument/2006/relationships/image" Target="../media/image161.png"/><Relationship Id="rId59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image" Target="../media/image20.png"/><Relationship Id="rId50" Type="http://schemas.openxmlformats.org/officeDocument/2006/relationships/image" Target="../media/image1.png"/><Relationship Id="rId55" Type="http://schemas.openxmlformats.org/officeDocument/2006/relationships/image" Target="../media/image6.png"/><Relationship Id="rId63" Type="http://schemas.openxmlformats.org/officeDocument/2006/relationships/image" Target="../media/image14.png"/><Relationship Id="rId68" Type="http://schemas.openxmlformats.org/officeDocument/2006/relationships/image" Target="../media/image19.png"/><Relationship Id="rId76" Type="http://schemas.openxmlformats.org/officeDocument/2006/relationships/image" Target="../media/image45.png"/><Relationship Id="rId84" Type="http://schemas.openxmlformats.org/officeDocument/2006/relationships/image" Target="../media/image53.png"/><Relationship Id="rId89" Type="http://schemas.openxmlformats.org/officeDocument/2006/relationships/image" Target="../media/image57.png"/><Relationship Id="rId7" Type="http://schemas.openxmlformats.org/officeDocument/2006/relationships/tags" Target="../tags/tag52.xml"/><Relationship Id="rId71" Type="http://schemas.openxmlformats.org/officeDocument/2006/relationships/image" Target="../media/image23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9" Type="http://schemas.openxmlformats.org/officeDocument/2006/relationships/tags" Target="../tags/tag74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3" Type="http://schemas.openxmlformats.org/officeDocument/2006/relationships/image" Target="../media/image4.png"/><Relationship Id="rId58" Type="http://schemas.openxmlformats.org/officeDocument/2006/relationships/image" Target="../media/image9.png"/><Relationship Id="rId66" Type="http://schemas.openxmlformats.org/officeDocument/2006/relationships/image" Target="../media/image17.png"/><Relationship Id="rId74" Type="http://schemas.openxmlformats.org/officeDocument/2006/relationships/image" Target="../media/image26.png"/><Relationship Id="rId79" Type="http://schemas.openxmlformats.org/officeDocument/2006/relationships/image" Target="../media/image48.png"/><Relationship Id="rId87" Type="http://schemas.openxmlformats.org/officeDocument/2006/relationships/image" Target="../media/image56.png"/><Relationship Id="rId5" Type="http://schemas.openxmlformats.org/officeDocument/2006/relationships/tags" Target="../tags/tag50.xml"/><Relationship Id="rId61" Type="http://schemas.openxmlformats.org/officeDocument/2006/relationships/image" Target="../media/image12.png"/><Relationship Id="rId82" Type="http://schemas.openxmlformats.org/officeDocument/2006/relationships/image" Target="../media/image51.png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image" Target="../media/image35.png"/><Relationship Id="rId56" Type="http://schemas.openxmlformats.org/officeDocument/2006/relationships/image" Target="../media/image7.png"/><Relationship Id="rId64" Type="http://schemas.openxmlformats.org/officeDocument/2006/relationships/image" Target="../media/image15.png"/><Relationship Id="rId69" Type="http://schemas.openxmlformats.org/officeDocument/2006/relationships/image" Target="../media/image21.png"/><Relationship Id="rId77" Type="http://schemas.openxmlformats.org/officeDocument/2006/relationships/image" Target="../media/image46.png"/><Relationship Id="rId8" Type="http://schemas.openxmlformats.org/officeDocument/2006/relationships/tags" Target="../tags/tag53.xml"/><Relationship Id="rId51" Type="http://schemas.openxmlformats.org/officeDocument/2006/relationships/image" Target="../media/image2.png"/><Relationship Id="rId72" Type="http://schemas.openxmlformats.org/officeDocument/2006/relationships/image" Target="../media/image24.png"/><Relationship Id="rId80" Type="http://schemas.openxmlformats.org/officeDocument/2006/relationships/image" Target="../media/image49.png"/><Relationship Id="rId85" Type="http://schemas.openxmlformats.org/officeDocument/2006/relationships/image" Target="../media/image54.png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0.png"/><Relationship Id="rId67" Type="http://schemas.openxmlformats.org/officeDocument/2006/relationships/image" Target="../media/image18.png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image" Target="../media/image5.png"/><Relationship Id="rId62" Type="http://schemas.openxmlformats.org/officeDocument/2006/relationships/image" Target="../media/image13.png"/><Relationship Id="rId70" Type="http://schemas.openxmlformats.org/officeDocument/2006/relationships/image" Target="../media/image22.png"/><Relationship Id="rId75" Type="http://schemas.openxmlformats.org/officeDocument/2006/relationships/image" Target="../media/image27.png"/><Relationship Id="rId83" Type="http://schemas.openxmlformats.org/officeDocument/2006/relationships/image" Target="../media/image52.png"/><Relationship Id="rId88" Type="http://schemas.openxmlformats.org/officeDocument/2006/relationships/image" Target="../media/image3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image" Target="../media/image44.png"/><Relationship Id="rId57" Type="http://schemas.openxmlformats.org/officeDocument/2006/relationships/image" Target="../media/image8.png"/><Relationship Id="rId10" Type="http://schemas.openxmlformats.org/officeDocument/2006/relationships/tags" Target="../tags/tag55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image" Target="../media/image3.png"/><Relationship Id="rId60" Type="http://schemas.openxmlformats.org/officeDocument/2006/relationships/image" Target="../media/image11.png"/><Relationship Id="rId65" Type="http://schemas.openxmlformats.org/officeDocument/2006/relationships/image" Target="../media/image16.png"/><Relationship Id="rId73" Type="http://schemas.openxmlformats.org/officeDocument/2006/relationships/image" Target="../media/image25.png"/><Relationship Id="rId78" Type="http://schemas.openxmlformats.org/officeDocument/2006/relationships/image" Target="../media/image47.png"/><Relationship Id="rId81" Type="http://schemas.openxmlformats.org/officeDocument/2006/relationships/image" Target="../media/image50.png"/><Relationship Id="rId86" Type="http://schemas.openxmlformats.org/officeDocument/2006/relationships/image" Target="../media/image5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58.xml"/><Relationship Id="rId13" Type="http://schemas.openxmlformats.org/officeDocument/2006/relationships/tags" Target="../tags/tag963.xml"/><Relationship Id="rId18" Type="http://schemas.openxmlformats.org/officeDocument/2006/relationships/image" Target="../media/image169.png"/><Relationship Id="rId26" Type="http://schemas.openxmlformats.org/officeDocument/2006/relationships/image" Target="../media/image165.png"/><Relationship Id="rId3" Type="http://schemas.openxmlformats.org/officeDocument/2006/relationships/tags" Target="../tags/tag953.xml"/><Relationship Id="rId21" Type="http://schemas.openxmlformats.org/officeDocument/2006/relationships/image" Target="../media/image142.png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0.png"/><Relationship Id="rId2" Type="http://schemas.openxmlformats.org/officeDocument/2006/relationships/tags" Target="../tags/tag952.xml"/><Relationship Id="rId16" Type="http://schemas.openxmlformats.org/officeDocument/2006/relationships/tags" Target="../tags/tag966.xml"/><Relationship Id="rId20" Type="http://schemas.openxmlformats.org/officeDocument/2006/relationships/image" Target="../media/image150.png"/><Relationship Id="rId29" Type="http://schemas.openxmlformats.org/officeDocument/2006/relationships/image" Target="../media/image171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24" Type="http://schemas.openxmlformats.org/officeDocument/2006/relationships/image" Target="../media/image168.png"/><Relationship Id="rId5" Type="http://schemas.openxmlformats.org/officeDocument/2006/relationships/tags" Target="../tags/tag955.xml"/><Relationship Id="rId15" Type="http://schemas.openxmlformats.org/officeDocument/2006/relationships/tags" Target="../tags/tag965.xml"/><Relationship Id="rId23" Type="http://schemas.openxmlformats.org/officeDocument/2006/relationships/image" Target="../media/image144.png"/><Relationship Id="rId28" Type="http://schemas.openxmlformats.org/officeDocument/2006/relationships/image" Target="../media/image170.png"/><Relationship Id="rId10" Type="http://schemas.openxmlformats.org/officeDocument/2006/relationships/tags" Target="../tags/tag960.xml"/><Relationship Id="rId19" Type="http://schemas.openxmlformats.org/officeDocument/2006/relationships/image" Target="../media/image167.png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Relationship Id="rId22" Type="http://schemas.openxmlformats.org/officeDocument/2006/relationships/image" Target="../media/image136.png"/><Relationship Id="rId27" Type="http://schemas.openxmlformats.org/officeDocument/2006/relationships/image" Target="../media/image166.png"/><Relationship Id="rId30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3.png"/><Relationship Id="rId3" Type="http://schemas.openxmlformats.org/officeDocument/2006/relationships/tags" Target="../tags/tag969.xml"/><Relationship Id="rId21" Type="http://schemas.openxmlformats.org/officeDocument/2006/relationships/image" Target="../media/image136.png"/><Relationship Id="rId7" Type="http://schemas.openxmlformats.org/officeDocument/2006/relationships/tags" Target="../tags/tag973.xml"/><Relationship Id="rId12" Type="http://schemas.openxmlformats.org/officeDocument/2006/relationships/tags" Target="../tags/tag978.xml"/><Relationship Id="rId17" Type="http://schemas.openxmlformats.org/officeDocument/2006/relationships/image" Target="../media/image166.png"/><Relationship Id="rId25" Type="http://schemas.openxmlformats.org/officeDocument/2006/relationships/image" Target="../media/image171.png"/><Relationship Id="rId2" Type="http://schemas.openxmlformats.org/officeDocument/2006/relationships/tags" Target="../tags/tag968.xml"/><Relationship Id="rId16" Type="http://schemas.openxmlformats.org/officeDocument/2006/relationships/image" Target="../media/image165.png"/><Relationship Id="rId20" Type="http://schemas.openxmlformats.org/officeDocument/2006/relationships/image" Target="../media/image142.png"/><Relationship Id="rId1" Type="http://schemas.openxmlformats.org/officeDocument/2006/relationships/tags" Target="../tags/tag967.xml"/><Relationship Id="rId6" Type="http://schemas.openxmlformats.org/officeDocument/2006/relationships/tags" Target="../tags/tag972.xml"/><Relationship Id="rId11" Type="http://schemas.openxmlformats.org/officeDocument/2006/relationships/tags" Target="../tags/tag977.xml"/><Relationship Id="rId24" Type="http://schemas.openxmlformats.org/officeDocument/2006/relationships/image" Target="../media/image170.png"/><Relationship Id="rId5" Type="http://schemas.openxmlformats.org/officeDocument/2006/relationships/tags" Target="../tags/tag971.xml"/><Relationship Id="rId15" Type="http://schemas.openxmlformats.org/officeDocument/2006/relationships/image" Target="../media/image167.png"/><Relationship Id="rId23" Type="http://schemas.openxmlformats.org/officeDocument/2006/relationships/image" Target="../media/image168.png"/><Relationship Id="rId10" Type="http://schemas.openxmlformats.org/officeDocument/2006/relationships/tags" Target="../tags/tag976.xml"/><Relationship Id="rId19" Type="http://schemas.openxmlformats.org/officeDocument/2006/relationships/image" Target="../media/image150.png"/><Relationship Id="rId4" Type="http://schemas.openxmlformats.org/officeDocument/2006/relationships/tags" Target="../tags/tag970.xml"/><Relationship Id="rId9" Type="http://schemas.openxmlformats.org/officeDocument/2006/relationships/tags" Target="../tags/tag975.xml"/><Relationship Id="rId14" Type="http://schemas.openxmlformats.org/officeDocument/2006/relationships/image" Target="../media/image169.png"/><Relationship Id="rId22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4.png"/><Relationship Id="rId3" Type="http://schemas.openxmlformats.org/officeDocument/2006/relationships/tags" Target="../tags/tag98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1.png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image" Target="../media/image170.png"/><Relationship Id="rId5" Type="http://schemas.openxmlformats.org/officeDocument/2006/relationships/tags" Target="../tags/tag983.xml"/><Relationship Id="rId10" Type="http://schemas.openxmlformats.org/officeDocument/2006/relationships/image" Target="../media/image173.png"/><Relationship Id="rId4" Type="http://schemas.openxmlformats.org/officeDocument/2006/relationships/tags" Target="../tags/tag982.xml"/><Relationship Id="rId9" Type="http://schemas.openxmlformats.org/officeDocument/2006/relationships/image" Target="../media/image1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92.xml"/><Relationship Id="rId13" Type="http://schemas.openxmlformats.org/officeDocument/2006/relationships/tags" Target="../tags/tag997.xml"/><Relationship Id="rId18" Type="http://schemas.openxmlformats.org/officeDocument/2006/relationships/image" Target="../media/image165.png"/><Relationship Id="rId26" Type="http://schemas.openxmlformats.org/officeDocument/2006/relationships/image" Target="../media/image179.png"/><Relationship Id="rId3" Type="http://schemas.openxmlformats.org/officeDocument/2006/relationships/tags" Target="../tags/tag987.xml"/><Relationship Id="rId21" Type="http://schemas.openxmlformats.org/officeDocument/2006/relationships/image" Target="../media/image174.png"/><Relationship Id="rId7" Type="http://schemas.openxmlformats.org/officeDocument/2006/relationships/tags" Target="../tags/tag991.xml"/><Relationship Id="rId12" Type="http://schemas.openxmlformats.org/officeDocument/2006/relationships/tags" Target="../tags/tag99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8.png"/><Relationship Id="rId2" Type="http://schemas.openxmlformats.org/officeDocument/2006/relationships/tags" Target="../tags/tag986.xml"/><Relationship Id="rId16" Type="http://schemas.openxmlformats.org/officeDocument/2006/relationships/tags" Target="../tags/tag1000.xml"/><Relationship Id="rId20" Type="http://schemas.openxmlformats.org/officeDocument/2006/relationships/image" Target="../media/image173.png"/><Relationship Id="rId29" Type="http://schemas.openxmlformats.org/officeDocument/2006/relationships/image" Target="../media/image182.png"/><Relationship Id="rId1" Type="http://schemas.openxmlformats.org/officeDocument/2006/relationships/tags" Target="../tags/tag985.xml"/><Relationship Id="rId6" Type="http://schemas.openxmlformats.org/officeDocument/2006/relationships/tags" Target="../tags/tag990.xml"/><Relationship Id="rId11" Type="http://schemas.openxmlformats.org/officeDocument/2006/relationships/tags" Target="../tags/tag995.xml"/><Relationship Id="rId24" Type="http://schemas.openxmlformats.org/officeDocument/2006/relationships/image" Target="../media/image177.png"/><Relationship Id="rId32" Type="http://schemas.openxmlformats.org/officeDocument/2006/relationships/image" Target="../media/image184.png"/><Relationship Id="rId5" Type="http://schemas.openxmlformats.org/officeDocument/2006/relationships/tags" Target="../tags/tag989.xml"/><Relationship Id="rId15" Type="http://schemas.openxmlformats.org/officeDocument/2006/relationships/tags" Target="../tags/tag999.xml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tags" Target="../tags/tag994.xml"/><Relationship Id="rId19" Type="http://schemas.openxmlformats.org/officeDocument/2006/relationships/image" Target="../media/image166.png"/><Relationship Id="rId31" Type="http://schemas.openxmlformats.org/officeDocument/2006/relationships/image" Target="../media/image100.png"/><Relationship Id="rId4" Type="http://schemas.openxmlformats.org/officeDocument/2006/relationships/tags" Target="../tags/tag988.xml"/><Relationship Id="rId9" Type="http://schemas.openxmlformats.org/officeDocument/2006/relationships/tags" Target="../tags/tag993.xml"/><Relationship Id="rId14" Type="http://schemas.openxmlformats.org/officeDocument/2006/relationships/tags" Target="../tags/tag998.xml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08.xml"/><Relationship Id="rId13" Type="http://schemas.openxmlformats.org/officeDocument/2006/relationships/image" Target="../media/image186.png"/><Relationship Id="rId3" Type="http://schemas.openxmlformats.org/officeDocument/2006/relationships/tags" Target="../tags/tag1003.xml"/><Relationship Id="rId7" Type="http://schemas.openxmlformats.org/officeDocument/2006/relationships/tags" Target="../tags/tag1007.xml"/><Relationship Id="rId12" Type="http://schemas.openxmlformats.org/officeDocument/2006/relationships/image" Target="../media/image185.png"/><Relationship Id="rId2" Type="http://schemas.openxmlformats.org/officeDocument/2006/relationships/tags" Target="../tags/tag1002.xml"/><Relationship Id="rId16" Type="http://schemas.openxmlformats.org/officeDocument/2006/relationships/image" Target="../media/image182.png"/><Relationship Id="rId1" Type="http://schemas.openxmlformats.org/officeDocument/2006/relationships/tags" Target="../tags/tag1001.xml"/><Relationship Id="rId6" Type="http://schemas.openxmlformats.org/officeDocument/2006/relationships/tags" Target="../tags/tag1006.xml"/><Relationship Id="rId11" Type="http://schemas.openxmlformats.org/officeDocument/2006/relationships/image" Target="../media/image171.png"/><Relationship Id="rId5" Type="http://schemas.openxmlformats.org/officeDocument/2006/relationships/tags" Target="../tags/tag1005.xml"/><Relationship Id="rId15" Type="http://schemas.openxmlformats.org/officeDocument/2006/relationships/image" Target="../media/image187.png"/><Relationship Id="rId10" Type="http://schemas.openxmlformats.org/officeDocument/2006/relationships/image" Target="../media/image173.png"/><Relationship Id="rId4" Type="http://schemas.openxmlformats.org/officeDocument/2006/relationships/tags" Target="../tags/tag100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16.xml"/><Relationship Id="rId13" Type="http://schemas.openxmlformats.org/officeDocument/2006/relationships/tags" Target="../tags/tag1021.xml"/><Relationship Id="rId18" Type="http://schemas.openxmlformats.org/officeDocument/2006/relationships/image" Target="../media/image186.png"/><Relationship Id="rId26" Type="http://schemas.openxmlformats.org/officeDocument/2006/relationships/image" Target="../media/image190.png"/><Relationship Id="rId3" Type="http://schemas.openxmlformats.org/officeDocument/2006/relationships/tags" Target="../tags/tag1011.xml"/><Relationship Id="rId21" Type="http://schemas.openxmlformats.org/officeDocument/2006/relationships/image" Target="../media/image177.png"/><Relationship Id="rId7" Type="http://schemas.openxmlformats.org/officeDocument/2006/relationships/tags" Target="../tags/tag1015.xml"/><Relationship Id="rId12" Type="http://schemas.openxmlformats.org/officeDocument/2006/relationships/tags" Target="../tags/tag102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9.png"/><Relationship Id="rId33" Type="http://schemas.openxmlformats.org/officeDocument/2006/relationships/image" Target="../media/image100.png"/><Relationship Id="rId2" Type="http://schemas.openxmlformats.org/officeDocument/2006/relationships/tags" Target="../tags/tag1010.xml"/><Relationship Id="rId16" Type="http://schemas.openxmlformats.org/officeDocument/2006/relationships/tags" Target="../tags/tag1024.xml"/><Relationship Id="rId20" Type="http://schemas.openxmlformats.org/officeDocument/2006/relationships/image" Target="../media/image185.png"/><Relationship Id="rId29" Type="http://schemas.openxmlformats.org/officeDocument/2006/relationships/image" Target="../media/image193.png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24" Type="http://schemas.openxmlformats.org/officeDocument/2006/relationships/image" Target="../media/image188.png"/><Relationship Id="rId32" Type="http://schemas.openxmlformats.org/officeDocument/2006/relationships/image" Target="../media/image196.png"/><Relationship Id="rId5" Type="http://schemas.openxmlformats.org/officeDocument/2006/relationships/tags" Target="../tags/tag1013.xml"/><Relationship Id="rId15" Type="http://schemas.openxmlformats.org/officeDocument/2006/relationships/tags" Target="../tags/tag1023.xml"/><Relationship Id="rId23" Type="http://schemas.openxmlformats.org/officeDocument/2006/relationships/image" Target="../media/image173.png"/><Relationship Id="rId28" Type="http://schemas.openxmlformats.org/officeDocument/2006/relationships/image" Target="../media/image192.png"/><Relationship Id="rId10" Type="http://schemas.openxmlformats.org/officeDocument/2006/relationships/tags" Target="../tags/tag1018.xml"/><Relationship Id="rId19" Type="http://schemas.openxmlformats.org/officeDocument/2006/relationships/image" Target="../media/image171.png"/><Relationship Id="rId31" Type="http://schemas.openxmlformats.org/officeDocument/2006/relationships/image" Target="../media/image195.png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tags" Target="../tags/tag1022.xml"/><Relationship Id="rId22" Type="http://schemas.openxmlformats.org/officeDocument/2006/relationships/image" Target="../media/image187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32.xml"/><Relationship Id="rId13" Type="http://schemas.openxmlformats.org/officeDocument/2006/relationships/image" Target="../media/image188.png"/><Relationship Id="rId18" Type="http://schemas.openxmlformats.org/officeDocument/2006/relationships/image" Target="../media/image197.png"/><Relationship Id="rId3" Type="http://schemas.openxmlformats.org/officeDocument/2006/relationships/tags" Target="../tags/tag1027.xml"/><Relationship Id="rId21" Type="http://schemas.openxmlformats.org/officeDocument/2006/relationships/image" Target="../media/image196.png"/><Relationship Id="rId7" Type="http://schemas.openxmlformats.org/officeDocument/2006/relationships/tags" Target="../tags/tag103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5.png"/><Relationship Id="rId2" Type="http://schemas.openxmlformats.org/officeDocument/2006/relationships/tags" Target="../tags/tag1026.xml"/><Relationship Id="rId16" Type="http://schemas.openxmlformats.org/officeDocument/2006/relationships/image" Target="../media/image171.png"/><Relationship Id="rId20" Type="http://schemas.openxmlformats.org/officeDocument/2006/relationships/image" Target="../media/image198.png"/><Relationship Id="rId1" Type="http://schemas.openxmlformats.org/officeDocument/2006/relationships/tags" Target="../tags/tag1025.xml"/><Relationship Id="rId6" Type="http://schemas.openxmlformats.org/officeDocument/2006/relationships/tags" Target="../tags/tag1030.xml"/><Relationship Id="rId11" Type="http://schemas.openxmlformats.org/officeDocument/2006/relationships/tags" Target="../tags/tag1035.xml"/><Relationship Id="rId5" Type="http://schemas.openxmlformats.org/officeDocument/2006/relationships/tags" Target="../tags/tag1029.xml"/><Relationship Id="rId15" Type="http://schemas.openxmlformats.org/officeDocument/2006/relationships/image" Target="../media/image173.png"/><Relationship Id="rId10" Type="http://schemas.openxmlformats.org/officeDocument/2006/relationships/tags" Target="../tags/tag1034.xml"/><Relationship Id="rId19" Type="http://schemas.openxmlformats.org/officeDocument/2006/relationships/image" Target="../media/image191.png"/><Relationship Id="rId4" Type="http://schemas.openxmlformats.org/officeDocument/2006/relationships/tags" Target="../tags/tag1028.xml"/><Relationship Id="rId9" Type="http://schemas.openxmlformats.org/officeDocument/2006/relationships/tags" Target="../tags/tag1033.xml"/><Relationship Id="rId14" Type="http://schemas.openxmlformats.org/officeDocument/2006/relationships/image" Target="../media/image1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43.xml"/><Relationship Id="rId13" Type="http://schemas.openxmlformats.org/officeDocument/2006/relationships/tags" Target="../tags/tag1048.xml"/><Relationship Id="rId18" Type="http://schemas.openxmlformats.org/officeDocument/2006/relationships/tags" Target="../tags/tag1053.xml"/><Relationship Id="rId26" Type="http://schemas.openxmlformats.org/officeDocument/2006/relationships/image" Target="../media/image197.png"/><Relationship Id="rId3" Type="http://schemas.openxmlformats.org/officeDocument/2006/relationships/tags" Target="../tags/tag1038.xml"/><Relationship Id="rId21" Type="http://schemas.openxmlformats.org/officeDocument/2006/relationships/tags" Target="../tags/tag1056.xml"/><Relationship Id="rId34" Type="http://schemas.openxmlformats.org/officeDocument/2006/relationships/image" Target="../media/image194.png"/><Relationship Id="rId7" Type="http://schemas.openxmlformats.org/officeDocument/2006/relationships/tags" Target="../tags/tag1042.xml"/><Relationship Id="rId12" Type="http://schemas.openxmlformats.org/officeDocument/2006/relationships/tags" Target="../tags/tag1047.xml"/><Relationship Id="rId17" Type="http://schemas.openxmlformats.org/officeDocument/2006/relationships/tags" Target="../tags/tag1052.xml"/><Relationship Id="rId25" Type="http://schemas.openxmlformats.org/officeDocument/2006/relationships/image" Target="../media/image200.png"/><Relationship Id="rId33" Type="http://schemas.openxmlformats.org/officeDocument/2006/relationships/image" Target="../media/image201.png"/><Relationship Id="rId2" Type="http://schemas.openxmlformats.org/officeDocument/2006/relationships/tags" Target="../tags/tag1037.xml"/><Relationship Id="rId16" Type="http://schemas.openxmlformats.org/officeDocument/2006/relationships/tags" Target="../tags/tag1051.xml"/><Relationship Id="rId20" Type="http://schemas.openxmlformats.org/officeDocument/2006/relationships/tags" Target="../tags/tag1055.xml"/><Relationship Id="rId29" Type="http://schemas.openxmlformats.org/officeDocument/2006/relationships/image" Target="../media/image171.png"/><Relationship Id="rId1" Type="http://schemas.openxmlformats.org/officeDocument/2006/relationships/tags" Target="../tags/tag1036.xml"/><Relationship Id="rId6" Type="http://schemas.openxmlformats.org/officeDocument/2006/relationships/tags" Target="../tags/tag1041.xml"/><Relationship Id="rId11" Type="http://schemas.openxmlformats.org/officeDocument/2006/relationships/tags" Target="../tags/tag1046.xml"/><Relationship Id="rId24" Type="http://schemas.openxmlformats.org/officeDocument/2006/relationships/image" Target="../media/image199.png"/><Relationship Id="rId32" Type="http://schemas.openxmlformats.org/officeDocument/2006/relationships/image" Target="../media/image198.png"/><Relationship Id="rId5" Type="http://schemas.openxmlformats.org/officeDocument/2006/relationships/tags" Target="../tags/tag1040.xml"/><Relationship Id="rId15" Type="http://schemas.openxmlformats.org/officeDocument/2006/relationships/tags" Target="../tags/tag105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96.png"/><Relationship Id="rId36" Type="http://schemas.openxmlformats.org/officeDocument/2006/relationships/image" Target="../media/image203.png"/><Relationship Id="rId10" Type="http://schemas.openxmlformats.org/officeDocument/2006/relationships/tags" Target="../tags/tag1045.xml"/><Relationship Id="rId19" Type="http://schemas.openxmlformats.org/officeDocument/2006/relationships/tags" Target="../tags/tag1054.xml"/><Relationship Id="rId31" Type="http://schemas.openxmlformats.org/officeDocument/2006/relationships/image" Target="../media/image188.png"/><Relationship Id="rId4" Type="http://schemas.openxmlformats.org/officeDocument/2006/relationships/tags" Target="../tags/tag1039.xml"/><Relationship Id="rId9" Type="http://schemas.openxmlformats.org/officeDocument/2006/relationships/tags" Target="../tags/tag1044.xml"/><Relationship Id="rId14" Type="http://schemas.openxmlformats.org/officeDocument/2006/relationships/tags" Target="../tags/tag1049.xml"/><Relationship Id="rId22" Type="http://schemas.openxmlformats.org/officeDocument/2006/relationships/tags" Target="../tags/tag1057.xml"/><Relationship Id="rId27" Type="http://schemas.openxmlformats.org/officeDocument/2006/relationships/image" Target="../media/image185.png"/><Relationship Id="rId30" Type="http://schemas.openxmlformats.org/officeDocument/2006/relationships/image" Target="../media/image191.png"/><Relationship Id="rId35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65.xml"/><Relationship Id="rId13" Type="http://schemas.openxmlformats.org/officeDocument/2006/relationships/tags" Target="../tags/tag1070.xml"/><Relationship Id="rId18" Type="http://schemas.openxmlformats.org/officeDocument/2006/relationships/tags" Target="../tags/tag107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96.png"/><Relationship Id="rId3" Type="http://schemas.openxmlformats.org/officeDocument/2006/relationships/tags" Target="../tags/tag1060.xml"/><Relationship Id="rId21" Type="http://schemas.openxmlformats.org/officeDocument/2006/relationships/tags" Target="../tags/tag1078.xml"/><Relationship Id="rId34" Type="http://schemas.openxmlformats.org/officeDocument/2006/relationships/image" Target="../media/image175.png"/><Relationship Id="rId42" Type="http://schemas.openxmlformats.org/officeDocument/2006/relationships/image" Target="../media/image198.png"/><Relationship Id="rId47" Type="http://schemas.openxmlformats.org/officeDocument/2006/relationships/image" Target="../media/image205.png"/><Relationship Id="rId7" Type="http://schemas.openxmlformats.org/officeDocument/2006/relationships/tags" Target="../tags/tag1064.xml"/><Relationship Id="rId12" Type="http://schemas.openxmlformats.org/officeDocument/2006/relationships/tags" Target="../tags/tag1069.xml"/><Relationship Id="rId17" Type="http://schemas.openxmlformats.org/officeDocument/2006/relationships/tags" Target="../tags/tag1074.xml"/><Relationship Id="rId25" Type="http://schemas.openxmlformats.org/officeDocument/2006/relationships/tags" Target="../tags/tag1082.xml"/><Relationship Id="rId33" Type="http://schemas.openxmlformats.org/officeDocument/2006/relationships/image" Target="../media/image174.png"/><Relationship Id="rId38" Type="http://schemas.openxmlformats.org/officeDocument/2006/relationships/image" Target="../media/image197.png"/><Relationship Id="rId46" Type="http://schemas.openxmlformats.org/officeDocument/2006/relationships/image" Target="../media/image202.png"/><Relationship Id="rId2" Type="http://schemas.openxmlformats.org/officeDocument/2006/relationships/tags" Target="../tags/tag1059.xml"/><Relationship Id="rId16" Type="http://schemas.openxmlformats.org/officeDocument/2006/relationships/tags" Target="../tags/tag1073.xml"/><Relationship Id="rId20" Type="http://schemas.openxmlformats.org/officeDocument/2006/relationships/tags" Target="../tags/tag1077.xml"/><Relationship Id="rId29" Type="http://schemas.openxmlformats.org/officeDocument/2006/relationships/image" Target="../media/image171.png"/><Relationship Id="rId41" Type="http://schemas.openxmlformats.org/officeDocument/2006/relationships/image" Target="../media/image188.png"/><Relationship Id="rId1" Type="http://schemas.openxmlformats.org/officeDocument/2006/relationships/tags" Target="../tags/tag1058.xml"/><Relationship Id="rId6" Type="http://schemas.openxmlformats.org/officeDocument/2006/relationships/tags" Target="../tags/tag1063.xml"/><Relationship Id="rId11" Type="http://schemas.openxmlformats.org/officeDocument/2006/relationships/tags" Target="../tags/tag1068.xml"/><Relationship Id="rId24" Type="http://schemas.openxmlformats.org/officeDocument/2006/relationships/tags" Target="../tags/tag1081.xml"/><Relationship Id="rId32" Type="http://schemas.openxmlformats.org/officeDocument/2006/relationships/image" Target="../media/image185.png"/><Relationship Id="rId37" Type="http://schemas.openxmlformats.org/officeDocument/2006/relationships/image" Target="../media/image200.png"/><Relationship Id="rId40" Type="http://schemas.openxmlformats.org/officeDocument/2006/relationships/image" Target="../media/image191.png"/><Relationship Id="rId45" Type="http://schemas.openxmlformats.org/officeDocument/2006/relationships/image" Target="../media/image203.png"/><Relationship Id="rId5" Type="http://schemas.openxmlformats.org/officeDocument/2006/relationships/tags" Target="../tags/tag1062.xml"/><Relationship Id="rId15" Type="http://schemas.openxmlformats.org/officeDocument/2006/relationships/tags" Target="../tags/tag1072.xml"/><Relationship Id="rId23" Type="http://schemas.openxmlformats.org/officeDocument/2006/relationships/tags" Target="../tags/tag1080.xml"/><Relationship Id="rId28" Type="http://schemas.openxmlformats.org/officeDocument/2006/relationships/image" Target="../media/image186.png"/><Relationship Id="rId36" Type="http://schemas.openxmlformats.org/officeDocument/2006/relationships/image" Target="../media/image166.png"/><Relationship Id="rId10" Type="http://schemas.openxmlformats.org/officeDocument/2006/relationships/tags" Target="../tags/tag1067.xml"/><Relationship Id="rId19" Type="http://schemas.openxmlformats.org/officeDocument/2006/relationships/tags" Target="../tags/tag1076.xml"/><Relationship Id="rId31" Type="http://schemas.openxmlformats.org/officeDocument/2006/relationships/image" Target="../media/image187.png"/><Relationship Id="rId44" Type="http://schemas.openxmlformats.org/officeDocument/2006/relationships/image" Target="../media/image204.png"/><Relationship Id="rId4" Type="http://schemas.openxmlformats.org/officeDocument/2006/relationships/tags" Target="../tags/tag1061.xml"/><Relationship Id="rId9" Type="http://schemas.openxmlformats.org/officeDocument/2006/relationships/tags" Target="../tags/tag1066.xml"/><Relationship Id="rId14" Type="http://schemas.openxmlformats.org/officeDocument/2006/relationships/tags" Target="../tags/tag1071.xml"/><Relationship Id="rId22" Type="http://schemas.openxmlformats.org/officeDocument/2006/relationships/tags" Target="../tags/tag1079.xml"/><Relationship Id="rId27" Type="http://schemas.openxmlformats.org/officeDocument/2006/relationships/image" Target="../media/image199.png"/><Relationship Id="rId30" Type="http://schemas.openxmlformats.org/officeDocument/2006/relationships/image" Target="../media/image177.png"/><Relationship Id="rId35" Type="http://schemas.openxmlformats.org/officeDocument/2006/relationships/image" Target="../media/image165.png"/><Relationship Id="rId43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095.xml"/><Relationship Id="rId18" Type="http://schemas.openxmlformats.org/officeDocument/2006/relationships/tags" Target="../tags/tag1100.xml"/><Relationship Id="rId26" Type="http://schemas.openxmlformats.org/officeDocument/2006/relationships/tags" Target="../tags/tag1108.xml"/><Relationship Id="rId39" Type="http://schemas.openxmlformats.org/officeDocument/2006/relationships/image" Target="../media/image177.png"/><Relationship Id="rId21" Type="http://schemas.openxmlformats.org/officeDocument/2006/relationships/tags" Target="../tags/tag1103.xml"/><Relationship Id="rId34" Type="http://schemas.openxmlformats.org/officeDocument/2006/relationships/tags" Target="../tags/tag1116.xml"/><Relationship Id="rId42" Type="http://schemas.openxmlformats.org/officeDocument/2006/relationships/image" Target="../media/image199.png"/><Relationship Id="rId47" Type="http://schemas.openxmlformats.org/officeDocument/2006/relationships/image" Target="../media/image200.png"/><Relationship Id="rId50" Type="http://schemas.openxmlformats.org/officeDocument/2006/relationships/image" Target="../media/image129.png"/><Relationship Id="rId55" Type="http://schemas.openxmlformats.org/officeDocument/2006/relationships/image" Target="../media/image203.png"/><Relationship Id="rId63" Type="http://schemas.openxmlformats.org/officeDocument/2006/relationships/image" Target="../media/image202.png"/><Relationship Id="rId7" Type="http://schemas.openxmlformats.org/officeDocument/2006/relationships/tags" Target="../tags/tag1089.xml"/><Relationship Id="rId2" Type="http://schemas.openxmlformats.org/officeDocument/2006/relationships/tags" Target="../tags/tag1084.xml"/><Relationship Id="rId16" Type="http://schemas.openxmlformats.org/officeDocument/2006/relationships/tags" Target="../tags/tag1098.xml"/><Relationship Id="rId20" Type="http://schemas.openxmlformats.org/officeDocument/2006/relationships/tags" Target="../tags/tag1102.xml"/><Relationship Id="rId29" Type="http://schemas.openxmlformats.org/officeDocument/2006/relationships/tags" Target="../tags/tag1111.xml"/><Relationship Id="rId41" Type="http://schemas.openxmlformats.org/officeDocument/2006/relationships/image" Target="../media/image185.png"/><Relationship Id="rId54" Type="http://schemas.openxmlformats.org/officeDocument/2006/relationships/image" Target="../media/image205.png"/><Relationship Id="rId62" Type="http://schemas.openxmlformats.org/officeDocument/2006/relationships/image" Target="../media/image204.png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1" Type="http://schemas.openxmlformats.org/officeDocument/2006/relationships/tags" Target="../tags/tag1093.xml"/><Relationship Id="rId24" Type="http://schemas.openxmlformats.org/officeDocument/2006/relationships/tags" Target="../tags/tag1106.xml"/><Relationship Id="rId32" Type="http://schemas.openxmlformats.org/officeDocument/2006/relationships/tags" Target="../tags/tag1114.xml"/><Relationship Id="rId37" Type="http://schemas.openxmlformats.org/officeDocument/2006/relationships/image" Target="../media/image186.png"/><Relationship Id="rId40" Type="http://schemas.openxmlformats.org/officeDocument/2006/relationships/image" Target="../media/image187.png"/><Relationship Id="rId45" Type="http://schemas.openxmlformats.org/officeDocument/2006/relationships/image" Target="../media/image165.png"/><Relationship Id="rId53" Type="http://schemas.openxmlformats.org/officeDocument/2006/relationships/image" Target="../media/image209.png"/><Relationship Id="rId58" Type="http://schemas.openxmlformats.org/officeDocument/2006/relationships/image" Target="../media/image191.png"/><Relationship Id="rId5" Type="http://schemas.openxmlformats.org/officeDocument/2006/relationships/tags" Target="../tags/tag1087.xml"/><Relationship Id="rId15" Type="http://schemas.openxmlformats.org/officeDocument/2006/relationships/tags" Target="../tags/tag1097.xml"/><Relationship Id="rId23" Type="http://schemas.openxmlformats.org/officeDocument/2006/relationships/tags" Target="../tags/tag1105.xml"/><Relationship Id="rId28" Type="http://schemas.openxmlformats.org/officeDocument/2006/relationships/tags" Target="../tags/tag111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5.png"/><Relationship Id="rId57" Type="http://schemas.openxmlformats.org/officeDocument/2006/relationships/image" Target="../media/image196.png"/><Relationship Id="rId61" Type="http://schemas.openxmlformats.org/officeDocument/2006/relationships/image" Target="../media/image201.png"/><Relationship Id="rId10" Type="http://schemas.openxmlformats.org/officeDocument/2006/relationships/tags" Target="../tags/tag1092.xml"/><Relationship Id="rId19" Type="http://schemas.openxmlformats.org/officeDocument/2006/relationships/tags" Target="../tags/tag1101.xml"/><Relationship Id="rId31" Type="http://schemas.openxmlformats.org/officeDocument/2006/relationships/tags" Target="../tags/tag1113.xml"/><Relationship Id="rId44" Type="http://schemas.openxmlformats.org/officeDocument/2006/relationships/image" Target="../media/image175.png"/><Relationship Id="rId52" Type="http://schemas.openxmlformats.org/officeDocument/2006/relationships/image" Target="../media/image208.png"/><Relationship Id="rId60" Type="http://schemas.openxmlformats.org/officeDocument/2006/relationships/image" Target="../media/image198.png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4" Type="http://schemas.openxmlformats.org/officeDocument/2006/relationships/tags" Target="../tags/tag1096.xml"/><Relationship Id="rId22" Type="http://schemas.openxmlformats.org/officeDocument/2006/relationships/tags" Target="../tags/tag1104.xml"/><Relationship Id="rId27" Type="http://schemas.openxmlformats.org/officeDocument/2006/relationships/tags" Target="../tags/tag1109.xml"/><Relationship Id="rId30" Type="http://schemas.openxmlformats.org/officeDocument/2006/relationships/tags" Target="../tags/tag1112.xml"/><Relationship Id="rId35" Type="http://schemas.openxmlformats.org/officeDocument/2006/relationships/tags" Target="../tags/tag1117.xml"/><Relationship Id="rId43" Type="http://schemas.openxmlformats.org/officeDocument/2006/relationships/image" Target="../media/image174.png"/><Relationship Id="rId48" Type="http://schemas.openxmlformats.org/officeDocument/2006/relationships/image" Target="../media/image206.png"/><Relationship Id="rId56" Type="http://schemas.openxmlformats.org/officeDocument/2006/relationships/image" Target="../media/image197.png"/><Relationship Id="rId8" Type="http://schemas.openxmlformats.org/officeDocument/2006/relationships/tags" Target="../tags/tag1090.xml"/><Relationship Id="rId51" Type="http://schemas.openxmlformats.org/officeDocument/2006/relationships/image" Target="../media/image207.png"/><Relationship Id="rId3" Type="http://schemas.openxmlformats.org/officeDocument/2006/relationships/tags" Target="../tags/tag1085.xml"/><Relationship Id="rId12" Type="http://schemas.openxmlformats.org/officeDocument/2006/relationships/tags" Target="../tags/tag1094.xml"/><Relationship Id="rId17" Type="http://schemas.openxmlformats.org/officeDocument/2006/relationships/tags" Target="../tags/tag1099.xml"/><Relationship Id="rId25" Type="http://schemas.openxmlformats.org/officeDocument/2006/relationships/tags" Target="../tags/tag1107.xml"/><Relationship Id="rId33" Type="http://schemas.openxmlformats.org/officeDocument/2006/relationships/tags" Target="../tags/tag1115.xml"/><Relationship Id="rId38" Type="http://schemas.openxmlformats.org/officeDocument/2006/relationships/image" Target="../media/image171.png"/><Relationship Id="rId46" Type="http://schemas.openxmlformats.org/officeDocument/2006/relationships/image" Target="../media/image166.png"/><Relationship Id="rId59" Type="http://schemas.openxmlformats.org/officeDocument/2006/relationships/image" Target="../media/image18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image" Target="../media/image52.png"/><Relationship Id="rId47" Type="http://schemas.openxmlformats.org/officeDocument/2006/relationships/image" Target="../media/image49.png"/><Relationship Id="rId50" Type="http://schemas.openxmlformats.org/officeDocument/2006/relationships/image" Target="../media/image20.png"/><Relationship Id="rId55" Type="http://schemas.openxmlformats.org/officeDocument/2006/relationships/image" Target="../media/image6.png"/><Relationship Id="rId63" Type="http://schemas.openxmlformats.org/officeDocument/2006/relationships/image" Target="../media/image1.png"/><Relationship Id="rId68" Type="http://schemas.openxmlformats.org/officeDocument/2006/relationships/image" Target="../media/image18.png"/><Relationship Id="rId76" Type="http://schemas.openxmlformats.org/officeDocument/2006/relationships/image" Target="../media/image15.png"/><Relationship Id="rId7" Type="http://schemas.openxmlformats.org/officeDocument/2006/relationships/tags" Target="../tags/tag97.xml"/><Relationship Id="rId71" Type="http://schemas.openxmlformats.org/officeDocument/2006/relationships/image" Target="../media/image21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9" Type="http://schemas.openxmlformats.org/officeDocument/2006/relationships/tags" Target="../tags/tag119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45" Type="http://schemas.openxmlformats.org/officeDocument/2006/relationships/image" Target="../media/image55.png"/><Relationship Id="rId53" Type="http://schemas.openxmlformats.org/officeDocument/2006/relationships/image" Target="../media/image2.png"/><Relationship Id="rId58" Type="http://schemas.openxmlformats.org/officeDocument/2006/relationships/image" Target="../media/image11.png"/><Relationship Id="rId66" Type="http://schemas.openxmlformats.org/officeDocument/2006/relationships/image" Target="../media/image5.png"/><Relationship Id="rId74" Type="http://schemas.openxmlformats.org/officeDocument/2006/relationships/image" Target="../media/image9.png"/><Relationship Id="rId79" Type="http://schemas.openxmlformats.org/officeDocument/2006/relationships/image" Target="../media/image27.png"/><Relationship Id="rId5" Type="http://schemas.openxmlformats.org/officeDocument/2006/relationships/tags" Target="../tags/tag95.xml"/><Relationship Id="rId61" Type="http://schemas.openxmlformats.org/officeDocument/2006/relationships/image" Target="../media/image14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image" Target="../media/image54.png"/><Relationship Id="rId52" Type="http://schemas.openxmlformats.org/officeDocument/2006/relationships/image" Target="../media/image44.png"/><Relationship Id="rId60" Type="http://schemas.openxmlformats.org/officeDocument/2006/relationships/image" Target="../media/image13.png"/><Relationship Id="rId65" Type="http://schemas.openxmlformats.org/officeDocument/2006/relationships/image" Target="../media/image25.png"/><Relationship Id="rId73" Type="http://schemas.openxmlformats.org/officeDocument/2006/relationships/image" Target="../media/image26.png"/><Relationship Id="rId78" Type="http://schemas.openxmlformats.org/officeDocument/2006/relationships/image" Target="../media/image23.png"/><Relationship Id="rId81" Type="http://schemas.openxmlformats.org/officeDocument/2006/relationships/image" Target="../media/image59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image" Target="../media/image53.png"/><Relationship Id="rId48" Type="http://schemas.openxmlformats.org/officeDocument/2006/relationships/image" Target="../media/image50.png"/><Relationship Id="rId56" Type="http://schemas.openxmlformats.org/officeDocument/2006/relationships/image" Target="../media/image7.png"/><Relationship Id="rId64" Type="http://schemas.openxmlformats.org/officeDocument/2006/relationships/image" Target="../media/image24.png"/><Relationship Id="rId69" Type="http://schemas.openxmlformats.org/officeDocument/2006/relationships/image" Target="../media/image4.png"/><Relationship Id="rId77" Type="http://schemas.openxmlformats.org/officeDocument/2006/relationships/image" Target="../media/image16.png"/><Relationship Id="rId8" Type="http://schemas.openxmlformats.org/officeDocument/2006/relationships/tags" Target="../tags/tag98.xml"/><Relationship Id="rId51" Type="http://schemas.openxmlformats.org/officeDocument/2006/relationships/image" Target="../media/image35.png"/><Relationship Id="rId72" Type="http://schemas.openxmlformats.org/officeDocument/2006/relationships/image" Target="../media/image22.png"/><Relationship Id="rId80" Type="http://schemas.openxmlformats.org/officeDocument/2006/relationships/image" Target="../media/image58.png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image" Target="../media/image56.png"/><Relationship Id="rId59" Type="http://schemas.openxmlformats.org/officeDocument/2006/relationships/image" Target="../media/image12.png"/><Relationship Id="rId67" Type="http://schemas.openxmlformats.org/officeDocument/2006/relationships/image" Target="../media/image17.png"/><Relationship Id="rId20" Type="http://schemas.openxmlformats.org/officeDocument/2006/relationships/tags" Target="../tags/tag11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.png"/><Relationship Id="rId62" Type="http://schemas.openxmlformats.org/officeDocument/2006/relationships/image" Target="../media/image30.png"/><Relationship Id="rId70" Type="http://schemas.openxmlformats.org/officeDocument/2006/relationships/image" Target="../media/image19.png"/><Relationship Id="rId75" Type="http://schemas.openxmlformats.org/officeDocument/2006/relationships/image" Target="../media/image1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49" Type="http://schemas.openxmlformats.org/officeDocument/2006/relationships/image" Target="../media/image57.png"/><Relationship Id="rId5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image" Target="../media/image20.png"/><Relationship Id="rId47" Type="http://schemas.openxmlformats.org/officeDocument/2006/relationships/image" Target="../media/image6.png"/><Relationship Id="rId50" Type="http://schemas.openxmlformats.org/officeDocument/2006/relationships/image" Target="../media/image11.png"/><Relationship Id="rId55" Type="http://schemas.openxmlformats.org/officeDocument/2006/relationships/image" Target="../media/image1.png"/><Relationship Id="rId63" Type="http://schemas.openxmlformats.org/officeDocument/2006/relationships/image" Target="../media/image22.png"/><Relationship Id="rId68" Type="http://schemas.openxmlformats.org/officeDocument/2006/relationships/image" Target="../media/image59.png"/><Relationship Id="rId76" Type="http://schemas.openxmlformats.org/officeDocument/2006/relationships/image" Target="../media/image27.png"/><Relationship Id="rId7" Type="http://schemas.openxmlformats.org/officeDocument/2006/relationships/tags" Target="../tags/tag137.xml"/><Relationship Id="rId71" Type="http://schemas.openxmlformats.org/officeDocument/2006/relationships/image" Target="../media/image54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9" Type="http://schemas.openxmlformats.org/officeDocument/2006/relationships/tags" Target="../tags/tag159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image" Target="../media/image2.png"/><Relationship Id="rId53" Type="http://schemas.openxmlformats.org/officeDocument/2006/relationships/image" Target="../media/image14.png"/><Relationship Id="rId58" Type="http://schemas.openxmlformats.org/officeDocument/2006/relationships/image" Target="../media/image5.png"/><Relationship Id="rId66" Type="http://schemas.openxmlformats.org/officeDocument/2006/relationships/image" Target="../media/image16.png"/><Relationship Id="rId74" Type="http://schemas.openxmlformats.org/officeDocument/2006/relationships/image" Target="../media/image49.png"/><Relationship Id="rId79" Type="http://schemas.openxmlformats.org/officeDocument/2006/relationships/image" Target="../media/image60.png"/><Relationship Id="rId5" Type="http://schemas.openxmlformats.org/officeDocument/2006/relationships/tags" Target="../tags/tag135.xml"/><Relationship Id="rId61" Type="http://schemas.openxmlformats.org/officeDocument/2006/relationships/image" Target="../media/image19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4" Type="http://schemas.openxmlformats.org/officeDocument/2006/relationships/image" Target="../media/image44.png"/><Relationship Id="rId52" Type="http://schemas.openxmlformats.org/officeDocument/2006/relationships/image" Target="../media/image13.png"/><Relationship Id="rId60" Type="http://schemas.openxmlformats.org/officeDocument/2006/relationships/image" Target="../media/image18.png"/><Relationship Id="rId65" Type="http://schemas.openxmlformats.org/officeDocument/2006/relationships/image" Target="../media/image15.png"/><Relationship Id="rId73" Type="http://schemas.openxmlformats.org/officeDocument/2006/relationships/image" Target="../media/image56.png"/><Relationship Id="rId78" Type="http://schemas.openxmlformats.org/officeDocument/2006/relationships/image" Target="../media/image9.png"/><Relationship Id="rId81" Type="http://schemas.openxmlformats.org/officeDocument/2006/relationships/image" Target="../media/image57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image" Target="../media/image35.png"/><Relationship Id="rId48" Type="http://schemas.openxmlformats.org/officeDocument/2006/relationships/image" Target="../media/image7.png"/><Relationship Id="rId56" Type="http://schemas.openxmlformats.org/officeDocument/2006/relationships/image" Target="../media/image58.png"/><Relationship Id="rId64" Type="http://schemas.openxmlformats.org/officeDocument/2006/relationships/image" Target="../media/image26.png"/><Relationship Id="rId69" Type="http://schemas.openxmlformats.org/officeDocument/2006/relationships/image" Target="../media/image52.png"/><Relationship Id="rId77" Type="http://schemas.openxmlformats.org/officeDocument/2006/relationships/image" Target="../media/image10.png"/><Relationship Id="rId8" Type="http://schemas.openxmlformats.org/officeDocument/2006/relationships/tags" Target="../tags/tag138.xml"/><Relationship Id="rId51" Type="http://schemas.openxmlformats.org/officeDocument/2006/relationships/image" Target="../media/image12.png"/><Relationship Id="rId72" Type="http://schemas.openxmlformats.org/officeDocument/2006/relationships/image" Target="../media/image55.png"/><Relationship Id="rId80" Type="http://schemas.openxmlformats.org/officeDocument/2006/relationships/image" Target="../media/image61.png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image" Target="../media/image3.png"/><Relationship Id="rId59" Type="http://schemas.openxmlformats.org/officeDocument/2006/relationships/image" Target="../media/image17.png"/><Relationship Id="rId67" Type="http://schemas.openxmlformats.org/officeDocument/2006/relationships/image" Target="../media/image23.png"/><Relationship Id="rId20" Type="http://schemas.openxmlformats.org/officeDocument/2006/relationships/tags" Target="../tags/tag15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0.png"/><Relationship Id="rId62" Type="http://schemas.openxmlformats.org/officeDocument/2006/relationships/image" Target="../media/image21.png"/><Relationship Id="rId70" Type="http://schemas.openxmlformats.org/officeDocument/2006/relationships/image" Target="../media/image53.png"/><Relationship Id="rId75" Type="http://schemas.openxmlformats.org/officeDocument/2006/relationships/image" Target="../media/image50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image" Target="../media/image8.png"/><Relationship Id="rId57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tags" Target="../tags/tag209.xml"/><Relationship Id="rId21" Type="http://schemas.openxmlformats.org/officeDocument/2006/relationships/tags" Target="../tags/tag191.xml"/><Relationship Id="rId34" Type="http://schemas.openxmlformats.org/officeDocument/2006/relationships/tags" Target="../tags/tag204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6.png"/><Relationship Id="rId50" Type="http://schemas.openxmlformats.org/officeDocument/2006/relationships/image" Target="../media/image57.png"/><Relationship Id="rId55" Type="http://schemas.openxmlformats.org/officeDocument/2006/relationships/image" Target="../media/image3.png"/><Relationship Id="rId63" Type="http://schemas.openxmlformats.org/officeDocument/2006/relationships/image" Target="../media/image30.png"/><Relationship Id="rId68" Type="http://schemas.openxmlformats.org/officeDocument/2006/relationships/image" Target="../media/image17.png"/><Relationship Id="rId76" Type="http://schemas.openxmlformats.org/officeDocument/2006/relationships/image" Target="../media/image23.png"/><Relationship Id="rId7" Type="http://schemas.openxmlformats.org/officeDocument/2006/relationships/tags" Target="../tags/tag177.xml"/><Relationship Id="rId71" Type="http://schemas.openxmlformats.org/officeDocument/2006/relationships/image" Target="../media/image21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9" Type="http://schemas.openxmlformats.org/officeDocument/2006/relationships/tags" Target="../tags/tag199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tags" Target="../tags/tag207.xml"/><Relationship Id="rId40" Type="http://schemas.openxmlformats.org/officeDocument/2006/relationships/tags" Target="../tags/tag210.xml"/><Relationship Id="rId45" Type="http://schemas.openxmlformats.org/officeDocument/2006/relationships/image" Target="../media/image54.png"/><Relationship Id="rId53" Type="http://schemas.openxmlformats.org/officeDocument/2006/relationships/image" Target="../media/image44.png"/><Relationship Id="rId58" Type="http://schemas.openxmlformats.org/officeDocument/2006/relationships/image" Target="../media/image8.png"/><Relationship Id="rId66" Type="http://schemas.openxmlformats.org/officeDocument/2006/relationships/image" Target="../media/image4.png"/><Relationship Id="rId74" Type="http://schemas.openxmlformats.org/officeDocument/2006/relationships/image" Target="../media/image15.png"/><Relationship Id="rId79" Type="http://schemas.openxmlformats.org/officeDocument/2006/relationships/image" Target="../media/image27.png"/><Relationship Id="rId5" Type="http://schemas.openxmlformats.org/officeDocument/2006/relationships/tags" Target="../tags/tag175.xml"/><Relationship Id="rId61" Type="http://schemas.openxmlformats.org/officeDocument/2006/relationships/image" Target="../media/image13.png"/><Relationship Id="rId82" Type="http://schemas.openxmlformats.org/officeDocument/2006/relationships/image" Target="../media/image63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4" Type="http://schemas.openxmlformats.org/officeDocument/2006/relationships/image" Target="../media/image53.png"/><Relationship Id="rId52" Type="http://schemas.openxmlformats.org/officeDocument/2006/relationships/image" Target="../media/image35.png"/><Relationship Id="rId60" Type="http://schemas.openxmlformats.org/officeDocument/2006/relationships/image" Target="../media/image12.png"/><Relationship Id="rId65" Type="http://schemas.openxmlformats.org/officeDocument/2006/relationships/image" Target="../media/image58.png"/><Relationship Id="rId73" Type="http://schemas.openxmlformats.org/officeDocument/2006/relationships/image" Target="../media/image26.png"/><Relationship Id="rId78" Type="http://schemas.openxmlformats.org/officeDocument/2006/relationships/image" Target="../media/image59.png"/><Relationship Id="rId81" Type="http://schemas.openxmlformats.org/officeDocument/2006/relationships/image" Target="../media/image9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Relationship Id="rId43" Type="http://schemas.openxmlformats.org/officeDocument/2006/relationships/image" Target="../media/image52.png"/><Relationship Id="rId48" Type="http://schemas.openxmlformats.org/officeDocument/2006/relationships/image" Target="../media/image49.png"/><Relationship Id="rId56" Type="http://schemas.openxmlformats.org/officeDocument/2006/relationships/image" Target="../media/image6.png"/><Relationship Id="rId64" Type="http://schemas.openxmlformats.org/officeDocument/2006/relationships/image" Target="../media/image1.png"/><Relationship Id="rId69" Type="http://schemas.openxmlformats.org/officeDocument/2006/relationships/image" Target="../media/image18.png"/><Relationship Id="rId77" Type="http://schemas.openxmlformats.org/officeDocument/2006/relationships/image" Target="../media/image62.png"/><Relationship Id="rId8" Type="http://schemas.openxmlformats.org/officeDocument/2006/relationships/tags" Target="../tags/tag178.xml"/><Relationship Id="rId51" Type="http://schemas.openxmlformats.org/officeDocument/2006/relationships/image" Target="../media/image20.png"/><Relationship Id="rId72" Type="http://schemas.openxmlformats.org/officeDocument/2006/relationships/image" Target="../media/image22.png"/><Relationship Id="rId80" Type="http://schemas.openxmlformats.org/officeDocument/2006/relationships/image" Target="../media/image10.png"/><Relationship Id="rId3" Type="http://schemas.openxmlformats.org/officeDocument/2006/relationships/tags" Target="../tags/tag173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38" Type="http://schemas.openxmlformats.org/officeDocument/2006/relationships/tags" Target="../tags/tag208.xml"/><Relationship Id="rId46" Type="http://schemas.openxmlformats.org/officeDocument/2006/relationships/image" Target="../media/image55.png"/><Relationship Id="rId59" Type="http://schemas.openxmlformats.org/officeDocument/2006/relationships/image" Target="../media/image11.png"/><Relationship Id="rId67" Type="http://schemas.openxmlformats.org/officeDocument/2006/relationships/image" Target="../media/image5.png"/><Relationship Id="rId20" Type="http://schemas.openxmlformats.org/officeDocument/2006/relationships/tags" Target="../tags/tag190.xml"/><Relationship Id="rId41" Type="http://schemas.openxmlformats.org/officeDocument/2006/relationships/tags" Target="../tags/tag211.xml"/><Relationship Id="rId54" Type="http://schemas.openxmlformats.org/officeDocument/2006/relationships/image" Target="../media/image2.png"/><Relationship Id="rId62" Type="http://schemas.openxmlformats.org/officeDocument/2006/relationships/image" Target="../media/image14.png"/><Relationship Id="rId70" Type="http://schemas.openxmlformats.org/officeDocument/2006/relationships/image" Target="../media/image19.png"/><Relationship Id="rId75" Type="http://schemas.openxmlformats.org/officeDocument/2006/relationships/image" Target="../media/image16.png"/><Relationship Id="rId83" Type="http://schemas.openxmlformats.org/officeDocument/2006/relationships/image" Target="../media/image64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49" Type="http://schemas.openxmlformats.org/officeDocument/2006/relationships/image" Target="../media/image50.png"/><Relationship Id="rId57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9" Type="http://schemas.openxmlformats.org/officeDocument/2006/relationships/tags" Target="../tags/tag250.xml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8.png"/><Relationship Id="rId50" Type="http://schemas.openxmlformats.org/officeDocument/2006/relationships/image" Target="../media/image13.png"/><Relationship Id="rId55" Type="http://schemas.openxmlformats.org/officeDocument/2006/relationships/image" Target="../media/image5.png"/><Relationship Id="rId63" Type="http://schemas.openxmlformats.org/officeDocument/2006/relationships/image" Target="../media/image62.png"/><Relationship Id="rId68" Type="http://schemas.openxmlformats.org/officeDocument/2006/relationships/image" Target="../media/image10.png"/><Relationship Id="rId76" Type="http://schemas.openxmlformats.org/officeDocument/2006/relationships/image" Target="../media/image69.png"/><Relationship Id="rId7" Type="http://schemas.openxmlformats.org/officeDocument/2006/relationships/tags" Target="../tags/tag218.xml"/><Relationship Id="rId71" Type="http://schemas.openxmlformats.org/officeDocument/2006/relationships/image" Target="../media/image67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9" Type="http://schemas.openxmlformats.org/officeDocument/2006/relationships/tags" Target="../tags/tag240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tags" Target="../tags/tag248.xml"/><Relationship Id="rId40" Type="http://schemas.openxmlformats.org/officeDocument/2006/relationships/tags" Target="../tags/tag251.xml"/><Relationship Id="rId45" Type="http://schemas.openxmlformats.org/officeDocument/2006/relationships/image" Target="../media/image6.png"/><Relationship Id="rId53" Type="http://schemas.openxmlformats.org/officeDocument/2006/relationships/image" Target="../media/image1.png"/><Relationship Id="rId58" Type="http://schemas.openxmlformats.org/officeDocument/2006/relationships/image" Target="../media/image19.png"/><Relationship Id="rId66" Type="http://schemas.openxmlformats.org/officeDocument/2006/relationships/image" Target="../media/image16.png"/><Relationship Id="rId74" Type="http://schemas.openxmlformats.org/officeDocument/2006/relationships/image" Target="../media/image44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49" Type="http://schemas.openxmlformats.org/officeDocument/2006/relationships/image" Target="../media/image12.png"/><Relationship Id="rId57" Type="http://schemas.openxmlformats.org/officeDocument/2006/relationships/image" Target="../media/image18.png"/><Relationship Id="rId61" Type="http://schemas.openxmlformats.org/officeDocument/2006/relationships/image" Target="../media/image26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tags" Target="../tags/tag242.xml"/><Relationship Id="rId44" Type="http://schemas.openxmlformats.org/officeDocument/2006/relationships/image" Target="../media/image3.png"/><Relationship Id="rId52" Type="http://schemas.openxmlformats.org/officeDocument/2006/relationships/image" Target="../media/image30.png"/><Relationship Id="rId60" Type="http://schemas.openxmlformats.org/officeDocument/2006/relationships/image" Target="../media/image22.png"/><Relationship Id="rId65" Type="http://schemas.openxmlformats.org/officeDocument/2006/relationships/image" Target="../media/image15.png"/><Relationship Id="rId73" Type="http://schemas.openxmlformats.org/officeDocument/2006/relationships/image" Target="../media/image35.png"/><Relationship Id="rId78" Type="http://schemas.openxmlformats.org/officeDocument/2006/relationships/image" Target="../media/image71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Relationship Id="rId43" Type="http://schemas.openxmlformats.org/officeDocument/2006/relationships/image" Target="../media/image2.png"/><Relationship Id="rId48" Type="http://schemas.openxmlformats.org/officeDocument/2006/relationships/image" Target="../media/image11.png"/><Relationship Id="rId56" Type="http://schemas.openxmlformats.org/officeDocument/2006/relationships/image" Target="../media/image17.png"/><Relationship Id="rId64" Type="http://schemas.openxmlformats.org/officeDocument/2006/relationships/image" Target="../media/image65.png"/><Relationship Id="rId69" Type="http://schemas.openxmlformats.org/officeDocument/2006/relationships/image" Target="../media/image9.png"/><Relationship Id="rId77" Type="http://schemas.openxmlformats.org/officeDocument/2006/relationships/image" Target="../media/image70.png"/><Relationship Id="rId8" Type="http://schemas.openxmlformats.org/officeDocument/2006/relationships/tags" Target="../tags/tag219.xml"/><Relationship Id="rId51" Type="http://schemas.openxmlformats.org/officeDocument/2006/relationships/image" Target="../media/image14.png"/><Relationship Id="rId72" Type="http://schemas.openxmlformats.org/officeDocument/2006/relationships/image" Target="../media/image20.png"/><Relationship Id="rId3" Type="http://schemas.openxmlformats.org/officeDocument/2006/relationships/tags" Target="../tags/tag214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tags" Target="../tags/tag249.xml"/><Relationship Id="rId46" Type="http://schemas.openxmlformats.org/officeDocument/2006/relationships/image" Target="../media/image7.png"/><Relationship Id="rId59" Type="http://schemas.openxmlformats.org/officeDocument/2006/relationships/image" Target="../media/image21.png"/><Relationship Id="rId67" Type="http://schemas.openxmlformats.org/officeDocument/2006/relationships/image" Target="../media/image27.png"/><Relationship Id="rId20" Type="http://schemas.openxmlformats.org/officeDocument/2006/relationships/tags" Target="../tags/tag231.xml"/><Relationship Id="rId41" Type="http://schemas.openxmlformats.org/officeDocument/2006/relationships/tags" Target="../tags/tag252.xml"/><Relationship Id="rId54" Type="http://schemas.openxmlformats.org/officeDocument/2006/relationships/image" Target="../media/image4.png"/><Relationship Id="rId62" Type="http://schemas.openxmlformats.org/officeDocument/2006/relationships/image" Target="../media/image23.png"/><Relationship Id="rId70" Type="http://schemas.openxmlformats.org/officeDocument/2006/relationships/image" Target="../media/image66.png"/><Relationship Id="rId75" Type="http://schemas.openxmlformats.org/officeDocument/2006/relationships/image" Target="../media/image68.png"/><Relationship Id="rId1" Type="http://schemas.openxmlformats.org/officeDocument/2006/relationships/tags" Target="../tags/tag212.xml"/><Relationship Id="rId6" Type="http://schemas.openxmlformats.org/officeDocument/2006/relationships/tags" Target="../tags/tag21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9" Type="http://schemas.openxmlformats.org/officeDocument/2006/relationships/image" Target="../media/image20.png"/><Relationship Id="rId21" Type="http://schemas.openxmlformats.org/officeDocument/2006/relationships/tags" Target="../tags/tag27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3.png"/><Relationship Id="rId47" Type="http://schemas.openxmlformats.org/officeDocument/2006/relationships/image" Target="../media/image27.png"/><Relationship Id="rId50" Type="http://schemas.openxmlformats.org/officeDocument/2006/relationships/image" Target="../media/image66.png"/><Relationship Id="rId55" Type="http://schemas.openxmlformats.org/officeDocument/2006/relationships/image" Target="../media/image75.png"/><Relationship Id="rId63" Type="http://schemas.openxmlformats.org/officeDocument/2006/relationships/image" Target="../media/image83.png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tags" Target="../tags/tag281.xml"/><Relationship Id="rId41" Type="http://schemas.openxmlformats.org/officeDocument/2006/relationships/image" Target="../media/image44.png"/><Relationship Id="rId54" Type="http://schemas.openxmlformats.org/officeDocument/2006/relationships/image" Target="../media/image74.png"/><Relationship Id="rId62" Type="http://schemas.openxmlformats.org/officeDocument/2006/relationships/image" Target="../media/image82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32" Type="http://schemas.openxmlformats.org/officeDocument/2006/relationships/tags" Target="../tags/tag284.xml"/><Relationship Id="rId37" Type="http://schemas.openxmlformats.org/officeDocument/2006/relationships/image" Target="../media/image69.png"/><Relationship Id="rId40" Type="http://schemas.openxmlformats.org/officeDocument/2006/relationships/image" Target="../media/image35.png"/><Relationship Id="rId45" Type="http://schemas.openxmlformats.org/officeDocument/2006/relationships/image" Target="../media/image15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image" Target="../media/image68.png"/><Relationship Id="rId49" Type="http://schemas.openxmlformats.org/officeDocument/2006/relationships/image" Target="../media/image9.png"/><Relationship Id="rId57" Type="http://schemas.openxmlformats.org/officeDocument/2006/relationships/image" Target="../media/image77.png"/><Relationship Id="rId61" Type="http://schemas.openxmlformats.org/officeDocument/2006/relationships/image" Target="../media/image81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tags" Target="../tags/tag283.xml"/><Relationship Id="rId44" Type="http://schemas.openxmlformats.org/officeDocument/2006/relationships/image" Target="../media/image65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tags" Target="../tags/tag282.xml"/><Relationship Id="rId35" Type="http://schemas.openxmlformats.org/officeDocument/2006/relationships/image" Target="../media/image71.png"/><Relationship Id="rId43" Type="http://schemas.openxmlformats.org/officeDocument/2006/relationships/image" Target="../media/image62.png"/><Relationship Id="rId48" Type="http://schemas.openxmlformats.org/officeDocument/2006/relationships/image" Target="../media/image10.png"/><Relationship Id="rId56" Type="http://schemas.openxmlformats.org/officeDocument/2006/relationships/image" Target="../media/image76.png"/><Relationship Id="rId8" Type="http://schemas.openxmlformats.org/officeDocument/2006/relationships/tags" Target="../tags/tag260.xml"/><Relationship Id="rId51" Type="http://schemas.openxmlformats.org/officeDocument/2006/relationships/image" Target="../media/image67.png"/><Relationship Id="rId3" Type="http://schemas.openxmlformats.org/officeDocument/2006/relationships/tags" Target="../tags/tag255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tags" Target="../tags/tag285.xml"/><Relationship Id="rId38" Type="http://schemas.openxmlformats.org/officeDocument/2006/relationships/image" Target="../media/image70.png"/><Relationship Id="rId46" Type="http://schemas.openxmlformats.org/officeDocument/2006/relationships/image" Target="../media/image16.png"/><Relationship Id="rId5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image" Target="../media/image23.png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image" Target="../media/image15.png"/><Relationship Id="rId47" Type="http://schemas.openxmlformats.org/officeDocument/2006/relationships/image" Target="../media/image73.png"/><Relationship Id="rId50" Type="http://schemas.openxmlformats.org/officeDocument/2006/relationships/image" Target="../media/image79.png"/><Relationship Id="rId55" Type="http://schemas.openxmlformats.org/officeDocument/2006/relationships/image" Target="../media/image27.png"/><Relationship Id="rId63" Type="http://schemas.openxmlformats.org/officeDocument/2006/relationships/image" Target="../media/image44.png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tags" Target="../tags/tag314.xml"/><Relationship Id="rId41" Type="http://schemas.openxmlformats.org/officeDocument/2006/relationships/image" Target="../media/image65.png"/><Relationship Id="rId54" Type="http://schemas.openxmlformats.org/officeDocument/2006/relationships/image" Target="../media/image83.png"/><Relationship Id="rId62" Type="http://schemas.openxmlformats.org/officeDocument/2006/relationships/image" Target="../media/image35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image" Target="../media/image84.png"/><Relationship Id="rId40" Type="http://schemas.openxmlformats.org/officeDocument/2006/relationships/image" Target="../media/image62.png"/><Relationship Id="rId45" Type="http://schemas.openxmlformats.org/officeDocument/2006/relationships/image" Target="../media/image86.png"/><Relationship Id="rId53" Type="http://schemas.openxmlformats.org/officeDocument/2006/relationships/image" Target="../media/image82.png"/><Relationship Id="rId58" Type="http://schemas.openxmlformats.org/officeDocument/2006/relationships/image" Target="../media/image74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78.png"/><Relationship Id="rId57" Type="http://schemas.openxmlformats.org/officeDocument/2006/relationships/image" Target="../media/image9.png"/><Relationship Id="rId61" Type="http://schemas.openxmlformats.org/officeDocument/2006/relationships/image" Target="../media/image20.png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tags" Target="../tags/tag316.xml"/><Relationship Id="rId44" Type="http://schemas.openxmlformats.org/officeDocument/2006/relationships/image" Target="../media/image85.png"/><Relationship Id="rId52" Type="http://schemas.openxmlformats.org/officeDocument/2006/relationships/image" Target="../media/image81.png"/><Relationship Id="rId60" Type="http://schemas.openxmlformats.org/officeDocument/2006/relationships/image" Target="../media/image76.png"/><Relationship Id="rId65" Type="http://schemas.openxmlformats.org/officeDocument/2006/relationships/image" Target="../media/image88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image" Target="../media/image16.png"/><Relationship Id="rId48" Type="http://schemas.openxmlformats.org/officeDocument/2006/relationships/image" Target="../media/image77.png"/><Relationship Id="rId56" Type="http://schemas.openxmlformats.org/officeDocument/2006/relationships/image" Target="../media/image10.png"/><Relationship Id="rId64" Type="http://schemas.openxmlformats.org/officeDocument/2006/relationships/image" Target="../media/image87.png"/><Relationship Id="rId8" Type="http://schemas.openxmlformats.org/officeDocument/2006/relationships/tags" Target="../tags/tag293.xml"/><Relationship Id="rId51" Type="http://schemas.openxmlformats.org/officeDocument/2006/relationships/image" Target="../media/image80.png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image" Target="../media/image67.png"/><Relationship Id="rId46" Type="http://schemas.openxmlformats.org/officeDocument/2006/relationships/image" Target="../media/image72.png"/><Relationship Id="rId5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C1B3-7EBB-4226-84F6-7BB2A8DF84D2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Introduction to</a:t>
            </a:r>
          </a:p>
          <a:p>
            <a:pPr algn="ctr"/>
            <a:r>
              <a:rPr lang="en-US" sz="2400"/>
              <a:t>the Black-Scholes formula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C51D-DB9C-4529-B620-A3CC3947392B}" type="slidenum">
              <a:rPr lang="en-US"/>
              <a:pPr/>
              <a:t>10</a:t>
            </a:fld>
            <a:endParaRPr lang="en-US"/>
          </a:p>
        </p:txBody>
      </p:sp>
      <p:pic>
        <p:nvPicPr>
          <p:cNvPr id="740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3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365" name="Group 13"/>
          <p:cNvGrpSpPr>
            <a:grpSpLocks/>
          </p:cNvGrpSpPr>
          <p:nvPr/>
        </p:nvGrpSpPr>
        <p:grpSpPr bwMode="auto">
          <a:xfrm>
            <a:off x="1524000" y="1676400"/>
            <a:ext cx="5791200" cy="715963"/>
            <a:chOff x="960" y="1056"/>
            <a:chExt cx="3648" cy="451"/>
          </a:xfrm>
        </p:grpSpPr>
        <p:sp>
          <p:nvSpPr>
            <p:cNvPr id="740366" name="AutoShape 14"/>
            <p:cNvSpPr>
              <a:spLocks/>
            </p:cNvSpPr>
            <p:nvPr/>
          </p:nvSpPr>
          <p:spPr bwMode="auto">
            <a:xfrm rot="-5400000">
              <a:off x="2106" y="-90"/>
              <a:ext cx="202" cy="2493"/>
            </a:xfrm>
            <a:prstGeom prst="leftBrace">
              <a:avLst>
                <a:gd name="adj1" fmla="val 10284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67" name="AutoShape 15"/>
            <p:cNvSpPr>
              <a:spLocks/>
            </p:cNvSpPr>
            <p:nvPr/>
          </p:nvSpPr>
          <p:spPr bwMode="auto">
            <a:xfrm rot="-5400000">
              <a:off x="3931" y="581"/>
              <a:ext cx="202" cy="1152"/>
            </a:xfrm>
            <a:prstGeom prst="leftBrace">
              <a:avLst>
                <a:gd name="adj1" fmla="val 47525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0368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1296"/>
              <a:ext cx="84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69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39"/>
              <a:ext cx="86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0370" name="Group 18"/>
          <p:cNvGrpSpPr>
            <a:grpSpLocks/>
          </p:cNvGrpSpPr>
          <p:nvPr/>
        </p:nvGrpSpPr>
        <p:grpSpPr bwMode="auto">
          <a:xfrm>
            <a:off x="2779713" y="2438400"/>
            <a:ext cx="4343400" cy="381000"/>
            <a:chOff x="1751" y="1536"/>
            <a:chExt cx="2736" cy="240"/>
          </a:xfrm>
        </p:grpSpPr>
        <p:pic>
          <p:nvPicPr>
            <p:cNvPr id="740371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372" name="Line 20"/>
            <p:cNvSpPr>
              <a:spLocks noChangeShapeType="1"/>
            </p:cNvSpPr>
            <p:nvPr/>
          </p:nvSpPr>
          <p:spPr bwMode="auto">
            <a:xfrm>
              <a:off x="1751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73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374" name="Line 22"/>
            <p:cNvSpPr>
              <a:spLocks noChangeShapeType="1"/>
            </p:cNvSpPr>
            <p:nvPr/>
          </p:nvSpPr>
          <p:spPr bwMode="auto">
            <a:xfrm>
              <a:off x="3575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375" name="Group 23"/>
          <p:cNvGrpSpPr>
            <a:grpSpLocks/>
          </p:cNvGrpSpPr>
          <p:nvPr/>
        </p:nvGrpSpPr>
        <p:grpSpPr bwMode="auto">
          <a:xfrm>
            <a:off x="2767013" y="2873375"/>
            <a:ext cx="4548187" cy="849313"/>
            <a:chOff x="1743" y="1810"/>
            <a:chExt cx="2865" cy="535"/>
          </a:xfrm>
        </p:grpSpPr>
        <p:pic>
          <p:nvPicPr>
            <p:cNvPr id="740376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016"/>
              <a:ext cx="116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77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2192"/>
              <a:ext cx="92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78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2016"/>
              <a:ext cx="90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79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2191"/>
              <a:ext cx="92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80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810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8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24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382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352800"/>
            <a:ext cx="854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352800"/>
            <a:ext cx="904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387" name="Group 35"/>
          <p:cNvGrpSpPr>
            <a:grpSpLocks/>
          </p:cNvGrpSpPr>
          <p:nvPr/>
        </p:nvGrpSpPr>
        <p:grpSpPr bwMode="auto">
          <a:xfrm>
            <a:off x="1066800" y="990600"/>
            <a:ext cx="7010400" cy="623888"/>
            <a:chOff x="672" y="624"/>
            <a:chExt cx="4416" cy="393"/>
          </a:xfrm>
        </p:grpSpPr>
        <p:sp>
          <p:nvSpPr>
            <p:cNvPr id="740388" name="Line 36"/>
            <p:cNvSpPr>
              <a:spLocks noChangeShapeType="1"/>
            </p:cNvSpPr>
            <p:nvPr/>
          </p:nvSpPr>
          <p:spPr bwMode="auto">
            <a:xfrm>
              <a:off x="672" y="720"/>
              <a:ext cx="4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89" name="Line 37"/>
            <p:cNvSpPr>
              <a:spLocks noChangeShapeType="1"/>
            </p:cNvSpPr>
            <p:nvPr/>
          </p:nvSpPr>
          <p:spPr bwMode="auto">
            <a:xfrm>
              <a:off x="3456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90" name="Line 38"/>
            <p:cNvSpPr>
              <a:spLocks noChangeShapeType="1"/>
            </p:cNvSpPr>
            <p:nvPr/>
          </p:nvSpPr>
          <p:spPr bwMode="auto">
            <a:xfrm>
              <a:off x="4608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91" name="Line 39"/>
            <p:cNvSpPr>
              <a:spLocks noChangeShapeType="1"/>
            </p:cNvSpPr>
            <p:nvPr/>
          </p:nvSpPr>
          <p:spPr bwMode="auto">
            <a:xfrm>
              <a:off x="960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9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816"/>
              <a:ext cx="28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93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859"/>
              <a:ext cx="27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94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59"/>
              <a:ext cx="29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01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402" name="Group 50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740403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404" name="Line 52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405" name="Line 53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0406" name="Line 54"/>
          <p:cNvSpPr>
            <a:spLocks noChangeShapeType="1"/>
          </p:cNvSpPr>
          <p:nvPr/>
        </p:nvSpPr>
        <p:spPr bwMode="auto">
          <a:xfrm flipH="1">
            <a:off x="2514600" y="3733800"/>
            <a:ext cx="9144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407" name="Line 55"/>
          <p:cNvSpPr>
            <a:spLocks noChangeShapeType="1"/>
          </p:cNvSpPr>
          <p:nvPr/>
        </p:nvSpPr>
        <p:spPr bwMode="auto">
          <a:xfrm flipH="1">
            <a:off x="3581400" y="3657600"/>
            <a:ext cx="19050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408" name="Rectangle 5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0413" name="Group 61"/>
          <p:cNvGrpSpPr>
            <a:grpSpLocks/>
          </p:cNvGrpSpPr>
          <p:nvPr/>
        </p:nvGrpSpPr>
        <p:grpSpPr bwMode="auto">
          <a:xfrm>
            <a:off x="2997200" y="36513"/>
            <a:ext cx="6088063" cy="290512"/>
            <a:chOff x="660" y="4122"/>
            <a:chExt cx="3835" cy="183"/>
          </a:xfrm>
        </p:grpSpPr>
        <p:pic>
          <p:nvPicPr>
            <p:cNvPr id="740414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415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26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416" name="Picture 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122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4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406" grpId="0" animBg="1"/>
      <p:bldP spid="7404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6893-BCE8-4DAB-8CCE-D0772330C1DA}" type="slidenum">
              <a:rPr lang="en-US"/>
              <a:pPr/>
              <a:t>11</a:t>
            </a:fld>
            <a:endParaRPr lang="en-US"/>
          </a:p>
        </p:txBody>
      </p:sp>
      <p:pic>
        <p:nvPicPr>
          <p:cNvPr id="7372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283" name="Group 3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737284" name="Picture 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7285" name="Line 5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286" name="Line 6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28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2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57200"/>
            <a:ext cx="45942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7172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38200"/>
            <a:ext cx="8223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12747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4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76400"/>
            <a:ext cx="60864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5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76400"/>
            <a:ext cx="6873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335" name="Group 55"/>
          <p:cNvGrpSpPr>
            <a:grpSpLocks/>
          </p:cNvGrpSpPr>
          <p:nvPr/>
        </p:nvGrpSpPr>
        <p:grpSpPr bwMode="auto">
          <a:xfrm>
            <a:off x="1066800" y="2057400"/>
            <a:ext cx="7086600" cy="939800"/>
            <a:chOff x="672" y="1296"/>
            <a:chExt cx="4464" cy="592"/>
          </a:xfrm>
        </p:grpSpPr>
        <p:pic>
          <p:nvPicPr>
            <p:cNvPr id="737301" name="Picture 2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1296"/>
              <a:ext cx="370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37306" name="Group 26"/>
            <p:cNvGrpSpPr>
              <a:grpSpLocks/>
            </p:cNvGrpSpPr>
            <p:nvPr/>
          </p:nvGrpSpPr>
          <p:grpSpPr bwMode="auto">
            <a:xfrm>
              <a:off x="1680" y="1296"/>
              <a:ext cx="1056" cy="576"/>
              <a:chOff x="1680" y="1296"/>
              <a:chExt cx="1056" cy="576"/>
            </a:xfrm>
          </p:grpSpPr>
          <p:grpSp>
            <p:nvGrpSpPr>
              <p:cNvPr id="737307" name="Group 27"/>
              <p:cNvGrpSpPr>
                <a:grpSpLocks/>
              </p:cNvGrpSpPr>
              <p:nvPr/>
            </p:nvGrpSpPr>
            <p:grpSpPr bwMode="auto">
              <a:xfrm>
                <a:off x="1786" y="1383"/>
                <a:ext cx="845" cy="392"/>
                <a:chOff x="1786" y="1383"/>
                <a:chExt cx="845" cy="392"/>
              </a:xfrm>
            </p:grpSpPr>
            <p:pic>
              <p:nvPicPr>
                <p:cNvPr id="737308" name="Picture 28" descr="txp_fig"/>
                <p:cNvPicPr>
                  <a:picLocks noChangeAspect="1" noChangeArrowheads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6" y="1383"/>
                  <a:ext cx="845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7309" name="Picture 29" descr="txp_fig"/>
                <p:cNvPicPr>
                  <a:picLocks noChangeAspect="1" noChangeArrowheads="1"/>
                </p:cNvPicPr>
                <p:nvPr>
                  <p:custDataLst>
                    <p:tags r:id="rId36"/>
                  </p:custDataLst>
                </p:nvPr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9" y="1604"/>
                  <a:ext cx="618" cy="1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37310" name="AutoShape 30"/>
              <p:cNvSpPr>
                <a:spLocks noChangeArrowheads="1"/>
              </p:cNvSpPr>
              <p:nvPr/>
            </p:nvSpPr>
            <p:spPr bwMode="auto">
              <a:xfrm>
                <a:off x="1680" y="1296"/>
                <a:ext cx="1056" cy="5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311" name="Group 31"/>
            <p:cNvGrpSpPr>
              <a:grpSpLocks/>
            </p:cNvGrpSpPr>
            <p:nvPr/>
          </p:nvGrpSpPr>
          <p:grpSpPr bwMode="auto">
            <a:xfrm>
              <a:off x="3120" y="1296"/>
              <a:ext cx="2016" cy="576"/>
              <a:chOff x="3120" y="1296"/>
              <a:chExt cx="2016" cy="576"/>
            </a:xfrm>
          </p:grpSpPr>
          <p:grpSp>
            <p:nvGrpSpPr>
              <p:cNvPr id="737312" name="Group 32"/>
              <p:cNvGrpSpPr>
                <a:grpSpLocks/>
              </p:cNvGrpSpPr>
              <p:nvPr/>
            </p:nvGrpSpPr>
            <p:grpSpPr bwMode="auto">
              <a:xfrm>
                <a:off x="3815" y="1383"/>
                <a:ext cx="627" cy="392"/>
                <a:chOff x="3815" y="1383"/>
                <a:chExt cx="627" cy="392"/>
              </a:xfrm>
            </p:grpSpPr>
            <p:pic>
              <p:nvPicPr>
                <p:cNvPr id="737313" name="Picture 33" descr="txp_fig"/>
                <p:cNvPicPr>
                  <a:picLocks noChangeAspect="1" noChangeArrowheads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" y="1383"/>
                  <a:ext cx="627" cy="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7314" name="Picture 34" descr="txp_fig"/>
                <p:cNvPicPr>
                  <a:picLocks noChangeAspect="1" noChangeArrowheads="1"/>
                </p:cNvPicPr>
                <p:nvPr>
                  <p:custDataLst>
                    <p:tags r:id="rId34"/>
                  </p:custDataLst>
                </p:nvPr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9" y="1604"/>
                  <a:ext cx="618" cy="1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37315" name="AutoShape 35"/>
              <p:cNvSpPr>
                <a:spLocks noChangeArrowheads="1"/>
              </p:cNvSpPr>
              <p:nvPr/>
            </p:nvSpPr>
            <p:spPr bwMode="auto">
              <a:xfrm>
                <a:off x="3120" y="1296"/>
                <a:ext cx="2016" cy="5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7316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10"/>
              <a:ext cx="190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7332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474663"/>
            <a:ext cx="3136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18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014663"/>
            <a:ext cx="67151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19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189288"/>
            <a:ext cx="1239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0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3438"/>
            <a:ext cx="92233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1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6938"/>
            <a:ext cx="368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2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811213"/>
            <a:ext cx="1308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323" name="Group 43"/>
          <p:cNvGrpSpPr>
            <a:grpSpLocks/>
          </p:cNvGrpSpPr>
          <p:nvPr/>
        </p:nvGrpSpPr>
        <p:grpSpPr bwMode="auto">
          <a:xfrm>
            <a:off x="3886200" y="785813"/>
            <a:ext cx="1855788" cy="528637"/>
            <a:chOff x="2688" y="480"/>
            <a:chExt cx="1169" cy="333"/>
          </a:xfrm>
        </p:grpSpPr>
        <p:pic>
          <p:nvPicPr>
            <p:cNvPr id="737324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" y="480"/>
              <a:ext cx="88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25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642"/>
              <a:ext cx="116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7326" name="Picture 4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3138"/>
            <a:ext cx="301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7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28" name="Group 48"/>
          <p:cNvGrpSpPr>
            <a:grpSpLocks/>
          </p:cNvGrpSpPr>
          <p:nvPr/>
        </p:nvGrpSpPr>
        <p:grpSpPr bwMode="auto">
          <a:xfrm>
            <a:off x="2997200" y="36513"/>
            <a:ext cx="6088063" cy="290512"/>
            <a:chOff x="660" y="4122"/>
            <a:chExt cx="3835" cy="183"/>
          </a:xfrm>
        </p:grpSpPr>
        <p:pic>
          <p:nvPicPr>
            <p:cNvPr id="737329" name="Picture 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30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26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31" name="Picture 5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122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7334" name="Line 54"/>
          <p:cNvSpPr>
            <a:spLocks noChangeShapeType="1"/>
          </p:cNvSpPr>
          <p:nvPr/>
        </p:nvSpPr>
        <p:spPr bwMode="auto">
          <a:xfrm flipH="1">
            <a:off x="1371600" y="228600"/>
            <a:ext cx="1600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3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4" grpId="0" animBg="1"/>
      <p:bldP spid="7373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F32B-7F41-4E1A-A734-F11D1D35B1D3}" type="slidenum">
              <a:rPr lang="en-US"/>
              <a:pPr/>
              <a:t>12</a:t>
            </a:fld>
            <a:endParaRPr lang="en-US"/>
          </a:p>
        </p:txBody>
      </p:sp>
      <p:pic>
        <p:nvPicPr>
          <p:cNvPr id="647188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7300" name="Group 132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47301" name="Picture 13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7302" name="Line 134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303" name="Line 135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71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18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63" name="Picture 9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65" name="Picture 9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66" name="Picture 9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3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57200"/>
            <a:ext cx="45942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14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7172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52" name="Picture 8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3438"/>
            <a:ext cx="92233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51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6938"/>
            <a:ext cx="368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318" name="Picture 1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205163"/>
            <a:ext cx="310038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319" name="Picture 1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189288"/>
            <a:ext cx="1239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320" name="Picture 1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014663"/>
            <a:ext cx="67151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81" name="Picture 11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057400"/>
            <a:ext cx="5873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309" name="Picture 1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811213"/>
            <a:ext cx="1308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7312" name="Group 144"/>
          <p:cNvGrpSpPr>
            <a:grpSpLocks/>
          </p:cNvGrpSpPr>
          <p:nvPr/>
        </p:nvGrpSpPr>
        <p:grpSpPr bwMode="auto">
          <a:xfrm>
            <a:off x="6556375" y="114300"/>
            <a:ext cx="2393950" cy="647700"/>
            <a:chOff x="4130" y="72"/>
            <a:chExt cx="1508" cy="408"/>
          </a:xfrm>
        </p:grpSpPr>
        <p:pic>
          <p:nvPicPr>
            <p:cNvPr id="647310" name="Picture 14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" y="72"/>
              <a:ext cx="150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7256" name="Picture 8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313"/>
              <a:ext cx="6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7260" name="Picture 9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38200"/>
            <a:ext cx="8223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62" name="Picture 9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12747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73" name="Picture 10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76400"/>
            <a:ext cx="60864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75" name="Picture 10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76400"/>
            <a:ext cx="6873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7276" name="Picture 10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600"/>
            <a:ext cx="97313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7308" name="Group 140"/>
          <p:cNvGrpSpPr>
            <a:grpSpLocks/>
          </p:cNvGrpSpPr>
          <p:nvPr/>
        </p:nvGrpSpPr>
        <p:grpSpPr bwMode="auto">
          <a:xfrm>
            <a:off x="2667000" y="2057400"/>
            <a:ext cx="1676400" cy="914400"/>
            <a:chOff x="1680" y="1296"/>
            <a:chExt cx="1056" cy="576"/>
          </a:xfrm>
        </p:grpSpPr>
        <p:grpSp>
          <p:nvGrpSpPr>
            <p:cNvPr id="647307" name="Group 139"/>
            <p:cNvGrpSpPr>
              <a:grpSpLocks/>
            </p:cNvGrpSpPr>
            <p:nvPr/>
          </p:nvGrpSpPr>
          <p:grpSpPr bwMode="auto">
            <a:xfrm>
              <a:off x="1786" y="1383"/>
              <a:ext cx="845" cy="392"/>
              <a:chOff x="1786" y="1383"/>
              <a:chExt cx="845" cy="392"/>
            </a:xfrm>
          </p:grpSpPr>
          <p:pic>
            <p:nvPicPr>
              <p:cNvPr id="647230" name="Picture 62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383"/>
                <a:ext cx="845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7304" name="Picture 136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1604"/>
                <a:ext cx="618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7267" name="AutoShape 99"/>
            <p:cNvSpPr>
              <a:spLocks noChangeArrowheads="1"/>
            </p:cNvSpPr>
            <p:nvPr/>
          </p:nvSpPr>
          <p:spPr bwMode="auto">
            <a:xfrm>
              <a:off x="1680" y="1296"/>
              <a:ext cx="1056" cy="57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317" name="Group 149"/>
          <p:cNvGrpSpPr>
            <a:grpSpLocks/>
          </p:cNvGrpSpPr>
          <p:nvPr/>
        </p:nvGrpSpPr>
        <p:grpSpPr bwMode="auto">
          <a:xfrm>
            <a:off x="4953000" y="2057400"/>
            <a:ext cx="3200400" cy="914400"/>
            <a:chOff x="3120" y="1296"/>
            <a:chExt cx="2016" cy="576"/>
          </a:xfrm>
        </p:grpSpPr>
        <p:grpSp>
          <p:nvGrpSpPr>
            <p:cNvPr id="647316" name="Group 148"/>
            <p:cNvGrpSpPr>
              <a:grpSpLocks/>
            </p:cNvGrpSpPr>
            <p:nvPr/>
          </p:nvGrpSpPr>
          <p:grpSpPr bwMode="auto">
            <a:xfrm>
              <a:off x="3815" y="1383"/>
              <a:ext cx="627" cy="392"/>
              <a:chOff x="3815" y="1383"/>
              <a:chExt cx="627" cy="392"/>
            </a:xfrm>
          </p:grpSpPr>
          <p:pic>
            <p:nvPicPr>
              <p:cNvPr id="647236" name="Picture 68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" y="1383"/>
                <a:ext cx="627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7313" name="Picture 145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" y="1604"/>
                <a:ext cx="618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7268" name="AutoShape 100"/>
            <p:cNvSpPr>
              <a:spLocks noChangeArrowheads="1"/>
            </p:cNvSpPr>
            <p:nvPr/>
          </p:nvSpPr>
          <p:spPr bwMode="auto">
            <a:xfrm>
              <a:off x="3120" y="1296"/>
              <a:ext cx="2016" cy="57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7280" name="Picture 11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7125"/>
            <a:ext cx="301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258" name="Line 90"/>
          <p:cNvSpPr>
            <a:spLocks noChangeShapeType="1"/>
          </p:cNvSpPr>
          <p:nvPr/>
        </p:nvSpPr>
        <p:spPr bwMode="auto">
          <a:xfrm flipH="1">
            <a:off x="6324600" y="457200"/>
            <a:ext cx="1066800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7299" name="Group 131"/>
          <p:cNvGrpSpPr>
            <a:grpSpLocks/>
          </p:cNvGrpSpPr>
          <p:nvPr/>
        </p:nvGrpSpPr>
        <p:grpSpPr bwMode="auto">
          <a:xfrm>
            <a:off x="1295400" y="76200"/>
            <a:ext cx="4267200" cy="385763"/>
            <a:chOff x="816" y="48"/>
            <a:chExt cx="2688" cy="243"/>
          </a:xfrm>
        </p:grpSpPr>
        <p:pic>
          <p:nvPicPr>
            <p:cNvPr id="647297" name="Picture 1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7"/>
              <a:ext cx="69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7218" name="Picture 5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48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7271" name="Line 103"/>
          <p:cNvSpPr>
            <a:spLocks noChangeShapeType="1"/>
          </p:cNvSpPr>
          <p:nvPr/>
        </p:nvSpPr>
        <p:spPr bwMode="auto">
          <a:xfrm>
            <a:off x="2722563" y="381000"/>
            <a:ext cx="2413000" cy="29432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7293" name="Group 125"/>
          <p:cNvGrpSpPr>
            <a:grpSpLocks/>
          </p:cNvGrpSpPr>
          <p:nvPr/>
        </p:nvGrpSpPr>
        <p:grpSpPr bwMode="auto">
          <a:xfrm>
            <a:off x="3886200" y="785813"/>
            <a:ext cx="1855788" cy="528637"/>
            <a:chOff x="2688" y="480"/>
            <a:chExt cx="1169" cy="333"/>
          </a:xfrm>
        </p:grpSpPr>
        <p:pic>
          <p:nvPicPr>
            <p:cNvPr id="647292" name="Picture 1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" y="480"/>
              <a:ext cx="88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7291" name="Picture 1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642"/>
              <a:ext cx="116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7295" name="Picture 12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3138"/>
            <a:ext cx="301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321" name="Rectangle 15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4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4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58" grpId="0" animBg="1"/>
      <p:bldP spid="647258" grpId="1" animBg="1"/>
      <p:bldP spid="647271" grpId="0" animBg="1"/>
      <p:bldP spid="6472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4F00-2DF4-424F-BA0D-6494203CF804}" type="slidenum">
              <a:rPr lang="en-US"/>
              <a:pPr/>
              <a:t>13</a:t>
            </a:fld>
            <a:endParaRPr lang="en-US"/>
          </a:p>
        </p:txBody>
      </p:sp>
      <p:pic>
        <p:nvPicPr>
          <p:cNvPr id="64820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8256" name="Group 64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48257" name="Picture 6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8258" name="Line 66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59" name="Line 67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81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19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1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0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1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7172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6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7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64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014663"/>
            <a:ext cx="67151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65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189288"/>
            <a:ext cx="1239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66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205163"/>
            <a:ext cx="310038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600"/>
            <a:ext cx="97313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32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76400"/>
            <a:ext cx="6873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8235" name="Group 43"/>
          <p:cNvGrpSpPr>
            <a:grpSpLocks/>
          </p:cNvGrpSpPr>
          <p:nvPr/>
        </p:nvGrpSpPr>
        <p:grpSpPr bwMode="auto">
          <a:xfrm>
            <a:off x="6705600" y="3983038"/>
            <a:ext cx="2249488" cy="436562"/>
            <a:chOff x="4224" y="2509"/>
            <a:chExt cx="1417" cy="275"/>
          </a:xfrm>
        </p:grpSpPr>
        <p:pic>
          <p:nvPicPr>
            <p:cNvPr id="648233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509"/>
              <a:ext cx="51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34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2509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8236" name="Group 44"/>
          <p:cNvGrpSpPr>
            <a:grpSpLocks/>
          </p:cNvGrpSpPr>
          <p:nvPr/>
        </p:nvGrpSpPr>
        <p:grpSpPr bwMode="auto">
          <a:xfrm>
            <a:off x="625475" y="838200"/>
            <a:ext cx="2249488" cy="436563"/>
            <a:chOff x="394" y="528"/>
            <a:chExt cx="1417" cy="275"/>
          </a:xfrm>
        </p:grpSpPr>
        <p:pic>
          <p:nvPicPr>
            <p:cNvPr id="648222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528"/>
              <a:ext cx="51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8223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528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8253" name="Picture 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447925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61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9950"/>
            <a:ext cx="60182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8267" name="Rectangle 7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8273" name="Picture 8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946275"/>
            <a:ext cx="29511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70" name="Picture 7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76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8279" name="Group 87"/>
          <p:cNvGrpSpPr>
            <a:grpSpLocks/>
          </p:cNvGrpSpPr>
          <p:nvPr/>
        </p:nvGrpSpPr>
        <p:grpSpPr bwMode="auto">
          <a:xfrm>
            <a:off x="1279525" y="2286000"/>
            <a:ext cx="868363" cy="446088"/>
            <a:chOff x="806" y="1440"/>
            <a:chExt cx="547" cy="281"/>
          </a:xfrm>
        </p:grpSpPr>
        <p:sp>
          <p:nvSpPr>
            <p:cNvPr id="648275" name="Rectangle 83"/>
            <p:cNvSpPr>
              <a:spLocks noChangeArrowheads="1"/>
            </p:cNvSpPr>
            <p:nvPr/>
          </p:nvSpPr>
          <p:spPr bwMode="auto">
            <a:xfrm>
              <a:off x="806" y="1531"/>
              <a:ext cx="207" cy="19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76" name="Line 84"/>
            <p:cNvSpPr>
              <a:spLocks noChangeShapeType="1"/>
            </p:cNvSpPr>
            <p:nvPr/>
          </p:nvSpPr>
          <p:spPr bwMode="auto">
            <a:xfrm>
              <a:off x="1344" y="1440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7" name="Line 85"/>
            <p:cNvSpPr>
              <a:spLocks noChangeShapeType="1"/>
            </p:cNvSpPr>
            <p:nvPr/>
          </p:nvSpPr>
          <p:spPr bwMode="auto">
            <a:xfrm flipH="1">
              <a:off x="904" y="1445"/>
              <a:ext cx="44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8" name="Line 86"/>
            <p:cNvSpPr>
              <a:spLocks noChangeShapeType="1"/>
            </p:cNvSpPr>
            <p:nvPr/>
          </p:nvSpPr>
          <p:spPr bwMode="auto">
            <a:xfrm>
              <a:off x="910" y="1440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4" name="Rectangle 92"/>
          <p:cNvSpPr>
            <a:spLocks noChangeArrowheads="1"/>
          </p:cNvSpPr>
          <p:nvPr/>
        </p:nvSpPr>
        <p:spPr bwMode="auto">
          <a:xfrm>
            <a:off x="117475" y="1905000"/>
            <a:ext cx="8255000" cy="12255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06614 0.11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4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7188 -0.12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4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6615 -0.12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48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6094 -0.1189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48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5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2239 -0.1201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48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65868 0.4571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4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2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7 L 0.2698 0.2608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4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901A-8CD0-4DA3-B009-DD5C2143E9BA}" type="slidenum">
              <a:rPr lang="en-US"/>
              <a:pPr/>
              <a:t>14</a:t>
            </a:fld>
            <a:endParaRPr lang="en-US"/>
          </a:p>
        </p:txBody>
      </p:sp>
      <p:sp>
        <p:nvSpPr>
          <p:cNvPr id="678966" name="Rectangle 54"/>
          <p:cNvSpPr>
            <a:spLocks noChangeArrowheads="1"/>
          </p:cNvSpPr>
          <p:nvPr/>
        </p:nvSpPr>
        <p:spPr bwMode="auto">
          <a:xfrm>
            <a:off x="117475" y="1905000"/>
            <a:ext cx="8255000" cy="12255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2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8959" name="Group 47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78960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8961" name="Line 49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62" name="Line 50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73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7925"/>
            <a:ext cx="1425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7172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8934" name="Group 22"/>
          <p:cNvGrpSpPr>
            <a:grpSpLocks/>
          </p:cNvGrpSpPr>
          <p:nvPr/>
        </p:nvGrpSpPr>
        <p:grpSpPr bwMode="auto">
          <a:xfrm>
            <a:off x="6705600" y="3983038"/>
            <a:ext cx="2249488" cy="436562"/>
            <a:chOff x="4224" y="2509"/>
            <a:chExt cx="1417" cy="275"/>
          </a:xfrm>
        </p:grpSpPr>
        <p:pic>
          <p:nvPicPr>
            <p:cNvPr id="678935" name="Picture 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509"/>
              <a:ext cx="51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36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2509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895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200400"/>
            <a:ext cx="2832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54" name="Line 42"/>
          <p:cNvSpPr>
            <a:spLocks noChangeShapeType="1"/>
          </p:cNvSpPr>
          <p:nvPr/>
        </p:nvSpPr>
        <p:spPr bwMode="auto">
          <a:xfrm>
            <a:off x="7677150" y="4451350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69" name="Rectangle 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65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9950"/>
            <a:ext cx="60182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67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575"/>
            <a:ext cx="3609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70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946275"/>
            <a:ext cx="29511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7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200400"/>
            <a:ext cx="13573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8940" name="Group 28"/>
          <p:cNvGrpSpPr>
            <a:grpSpLocks/>
          </p:cNvGrpSpPr>
          <p:nvPr/>
        </p:nvGrpSpPr>
        <p:grpSpPr bwMode="auto">
          <a:xfrm>
            <a:off x="76200" y="76200"/>
            <a:ext cx="8305800" cy="1055688"/>
            <a:chOff x="48" y="48"/>
            <a:chExt cx="5232" cy="665"/>
          </a:xfrm>
        </p:grpSpPr>
        <p:pic>
          <p:nvPicPr>
            <p:cNvPr id="678941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311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2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57"/>
              <a:ext cx="20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3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325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4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" y="287"/>
              <a:ext cx="128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5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14"/>
              <a:ext cx="25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6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512"/>
              <a:ext cx="229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C22C-C44E-4134-B9DC-C184FDECC7D1}" type="slidenum">
              <a:rPr lang="en-US"/>
              <a:pPr/>
              <a:t>15</a:t>
            </a:fld>
            <a:endParaRPr lang="en-US"/>
          </a:p>
        </p:txBody>
      </p:sp>
      <p:pic>
        <p:nvPicPr>
          <p:cNvPr id="64514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207" name="Group 87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45208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09" name="Line 89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0" name="Line 90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4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3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3038"/>
            <a:ext cx="8223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4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983038"/>
            <a:ext cx="12747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7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8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2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7038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5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6113"/>
            <a:ext cx="55133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4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717675"/>
            <a:ext cx="854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5" name="Picture 9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014663"/>
            <a:ext cx="58816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0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7172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6" name="Picture 9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00438"/>
            <a:ext cx="83962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196" name="Group 76"/>
          <p:cNvGrpSpPr>
            <a:grpSpLocks/>
          </p:cNvGrpSpPr>
          <p:nvPr/>
        </p:nvGrpSpPr>
        <p:grpSpPr bwMode="auto">
          <a:xfrm>
            <a:off x="76200" y="76200"/>
            <a:ext cx="8305800" cy="1055688"/>
            <a:chOff x="48" y="48"/>
            <a:chExt cx="5232" cy="665"/>
          </a:xfrm>
        </p:grpSpPr>
        <p:pic>
          <p:nvPicPr>
            <p:cNvPr id="645189" name="Picture 6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311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0" name="Picture 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57"/>
              <a:ext cx="20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1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325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3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" y="287"/>
              <a:ext cx="128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4" name="Picture 7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14"/>
              <a:ext cx="25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95" name="Picture 7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512"/>
              <a:ext cx="229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5206" name="Line 86"/>
          <p:cNvSpPr>
            <a:spLocks noChangeShapeType="1"/>
          </p:cNvSpPr>
          <p:nvPr/>
        </p:nvSpPr>
        <p:spPr bwMode="auto">
          <a:xfrm>
            <a:off x="7677150" y="4451350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1" name="Rectangle 9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4EC3-437E-4BBE-9D98-375FCCC74BE9}" type="slidenum">
              <a:rPr lang="en-US"/>
              <a:pPr/>
              <a:t>16</a:t>
            </a:fld>
            <a:endParaRPr lang="en-US"/>
          </a:p>
        </p:txBody>
      </p:sp>
      <p:pic>
        <p:nvPicPr>
          <p:cNvPr id="646222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00438"/>
            <a:ext cx="83962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217" name="Group 73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46218" name="Picture 7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6219" name="Line 75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220" name="Line 76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1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1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0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5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7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8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3038"/>
            <a:ext cx="8223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89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983038"/>
            <a:ext cx="12747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1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2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3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4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6" name="Picture 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7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98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3" name="Picture 5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6113"/>
            <a:ext cx="16081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06" name="Picture 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717675"/>
            <a:ext cx="334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23" name="Picture 7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124075"/>
            <a:ext cx="6219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16" name="Line 72"/>
          <p:cNvSpPr>
            <a:spLocks noChangeShapeType="1"/>
          </p:cNvSpPr>
          <p:nvPr/>
        </p:nvSpPr>
        <p:spPr bwMode="auto">
          <a:xfrm>
            <a:off x="7677150" y="4451350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21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0.13716 -0.05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2725 -0.0585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E93-E71E-4956-8E0A-9D1202E4F884}" type="slidenum">
              <a:rPr lang="en-US"/>
              <a:pPr/>
              <a:t>17</a:t>
            </a:fld>
            <a:endParaRPr lang="en-US"/>
          </a:p>
        </p:txBody>
      </p:sp>
      <p:pic>
        <p:nvPicPr>
          <p:cNvPr id="655403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124075"/>
            <a:ext cx="6219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0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00438"/>
            <a:ext cx="83962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5396" name="Group 36"/>
          <p:cNvGrpSpPr>
            <a:grpSpLocks/>
          </p:cNvGrpSpPr>
          <p:nvPr/>
        </p:nvGrpSpPr>
        <p:grpSpPr bwMode="auto">
          <a:xfrm>
            <a:off x="1147763" y="6142038"/>
            <a:ext cx="3576637" cy="685800"/>
            <a:chOff x="723" y="3840"/>
            <a:chExt cx="2253" cy="432"/>
          </a:xfrm>
        </p:grpSpPr>
        <p:pic>
          <p:nvPicPr>
            <p:cNvPr id="655397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4113"/>
              <a:ext cx="225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398" name="Line 38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399" name="Line 39"/>
            <p:cNvSpPr>
              <a:spLocks noChangeShapeType="1"/>
            </p:cNvSpPr>
            <p:nvPr/>
          </p:nvSpPr>
          <p:spPr bwMode="auto">
            <a:xfrm flipV="1">
              <a:off x="2784" y="3840"/>
              <a:ext cx="144" cy="2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36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69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0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5388" name="Group 28"/>
          <p:cNvGrpSpPr>
            <a:grpSpLocks/>
          </p:cNvGrpSpPr>
          <p:nvPr/>
        </p:nvGrpSpPr>
        <p:grpSpPr bwMode="auto">
          <a:xfrm>
            <a:off x="6705600" y="3983038"/>
            <a:ext cx="2249488" cy="436562"/>
            <a:chOff x="4224" y="2509"/>
            <a:chExt cx="1417" cy="275"/>
          </a:xfrm>
        </p:grpSpPr>
        <p:pic>
          <p:nvPicPr>
            <p:cNvPr id="655379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509"/>
              <a:ext cx="51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5380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2509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538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5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6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87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4" name="Picture 1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219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02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043238"/>
            <a:ext cx="61182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5" name="Line 35"/>
          <p:cNvSpPr>
            <a:spLocks noChangeShapeType="1"/>
          </p:cNvSpPr>
          <p:nvPr/>
        </p:nvSpPr>
        <p:spPr bwMode="auto">
          <a:xfrm>
            <a:off x="7677150" y="4451350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0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E17-D8DA-4586-9150-8D7BBB73003E}" type="slidenum">
              <a:rPr lang="en-US"/>
              <a:pPr/>
              <a:t>18</a:t>
            </a:fld>
            <a:endParaRPr lang="en-US"/>
          </a:p>
        </p:txBody>
      </p:sp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87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90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67" name="Picture 1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68" name="Picture 1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69" name="Picture 1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71" name="Picture 1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72" name="Picture 1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173" name="Picture 1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1243" name="Group 219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41164" name="Picture 1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114"/>
              <a:ext cx="51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65" name="Picture 1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114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87" name="Picture 16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88" name="Picture 16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89" name="Picture 1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0" name="Picture 1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1" name="Picture 16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2" name="Picture 16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3" name="Picture 16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4" name="Picture 17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5" name="Picture 17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6" name="Picture 17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7" name="Picture 17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98" name="Picture 17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1241" name="Line 217"/>
            <p:cNvSpPr>
              <a:spLocks noChangeShapeType="1"/>
            </p:cNvSpPr>
            <p:nvPr/>
          </p:nvSpPr>
          <p:spPr bwMode="auto">
            <a:xfrm>
              <a:off x="4836" y="1410"/>
              <a:ext cx="80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1242" name="Group 218"/>
          <p:cNvGrpSpPr>
            <a:grpSpLocks/>
          </p:cNvGrpSpPr>
          <p:nvPr/>
        </p:nvGrpSpPr>
        <p:grpSpPr bwMode="auto">
          <a:xfrm>
            <a:off x="76200" y="3967163"/>
            <a:ext cx="8991600" cy="2357437"/>
            <a:chOff x="48" y="2499"/>
            <a:chExt cx="5664" cy="1485"/>
          </a:xfrm>
        </p:grpSpPr>
        <p:pic>
          <p:nvPicPr>
            <p:cNvPr id="641200" name="Picture 17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60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1" name="Picture 1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2960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2" name="Picture 17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216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3" name="Picture 1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99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4" name="Picture 1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99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5" name="Picture 1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87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6" name="Picture 1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3093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7" name="Picture 1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3467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8" name="Picture 18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3520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09" name="Picture 18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722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10" name="Picture 18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2720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1211" name="Group 187"/>
            <p:cNvGrpSpPr>
              <a:grpSpLocks/>
            </p:cNvGrpSpPr>
            <p:nvPr/>
          </p:nvGrpSpPr>
          <p:grpSpPr bwMode="auto">
            <a:xfrm>
              <a:off x="4224" y="2509"/>
              <a:ext cx="1417" cy="275"/>
              <a:chOff x="4224" y="2509"/>
              <a:chExt cx="1417" cy="275"/>
            </a:xfrm>
          </p:grpSpPr>
          <p:pic>
            <p:nvPicPr>
              <p:cNvPr id="641212" name="Picture 188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509"/>
                <a:ext cx="518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1213" name="Picture 189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" y="2509"/>
                <a:ext cx="803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1214" name="Picture 1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20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1240" name="Line 216"/>
            <p:cNvSpPr>
              <a:spLocks noChangeShapeType="1"/>
            </p:cNvSpPr>
            <p:nvPr/>
          </p:nvSpPr>
          <p:spPr bwMode="auto">
            <a:xfrm>
              <a:off x="4836" y="2804"/>
              <a:ext cx="80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1216" name="Group 192"/>
          <p:cNvGrpSpPr>
            <a:grpSpLocks/>
          </p:cNvGrpSpPr>
          <p:nvPr/>
        </p:nvGrpSpPr>
        <p:grpSpPr bwMode="auto">
          <a:xfrm>
            <a:off x="1905000" y="1219200"/>
            <a:ext cx="6777038" cy="792163"/>
            <a:chOff x="1200" y="768"/>
            <a:chExt cx="4269" cy="499"/>
          </a:xfrm>
        </p:grpSpPr>
        <p:pic>
          <p:nvPicPr>
            <p:cNvPr id="641177" name="Picture 1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13"/>
              <a:ext cx="136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178" name="Picture 1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768"/>
              <a:ext cx="261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1257" name="Rectangle 2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1289" name="Group 265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41286" name="Picture 26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75" name="Picture 2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1276" name="Rectangle 252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1277" name="Picture 2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278" name="Picture 2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77778E-6 L -3.88889E-6 0.62222 " pathEditMode="relative" ptsTypes="AA">
                                      <p:cBhvr>
                                        <p:cTn id="6" dur="500" fill="hold"/>
                                        <p:tgtEl>
                                          <p:spTgt spid="64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-0.32222 " pathEditMode="relative" ptsTypes="AA">
                                      <p:cBhvr>
                                        <p:cTn id="8" dur="500" fill="hold"/>
                                        <p:tgtEl>
                                          <p:spTgt spid="641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1367-17CD-4983-AD66-1603FB079FE9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676953" name="Group 89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76954" name="Picture 9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55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6956" name="Rectangle 92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76957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58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8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5410200"/>
            <a:ext cx="41576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6871" name="Group 7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76872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3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4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5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6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7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8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79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0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1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2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3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688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68475"/>
            <a:ext cx="8223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8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768475"/>
            <a:ext cx="12747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8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8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8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8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896" name="Line 32"/>
          <p:cNvSpPr>
            <a:spLocks noChangeShapeType="1"/>
          </p:cNvSpPr>
          <p:nvPr/>
        </p:nvSpPr>
        <p:spPr bwMode="auto">
          <a:xfrm flipH="1">
            <a:off x="3124200" y="2133600"/>
            <a:ext cx="44958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6897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6370638"/>
            <a:ext cx="8556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6343650"/>
            <a:ext cx="43259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370638"/>
            <a:ext cx="12747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916" name="Line 52"/>
          <p:cNvSpPr>
            <a:spLocks noChangeShapeType="1"/>
          </p:cNvSpPr>
          <p:nvPr/>
        </p:nvSpPr>
        <p:spPr bwMode="auto">
          <a:xfrm>
            <a:off x="7677150" y="2238375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31" name="Rectangle 6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96" grpId="0" animBg="1"/>
      <p:bldP spid="67689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D944-6572-4A5D-92AC-E5621B0176EE}" type="slidenum">
              <a:rPr lang="en-US"/>
              <a:pPr/>
              <a:t>2</a:t>
            </a:fld>
            <a:endParaRPr lang="en-US"/>
          </a:p>
        </p:txBody>
      </p:sp>
      <p:pic>
        <p:nvPicPr>
          <p:cNvPr id="638144" name="Picture 19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09825"/>
            <a:ext cx="38195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41" name="Picture 1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5"/>
            <a:ext cx="63341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9" name="Picture 1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209925"/>
            <a:ext cx="62166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3" name="Picture 1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824163"/>
            <a:ext cx="4540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74" name="AutoShape 22"/>
          <p:cNvSpPr>
            <a:spLocks/>
          </p:cNvSpPr>
          <p:nvPr/>
        </p:nvSpPr>
        <p:spPr bwMode="auto">
          <a:xfrm>
            <a:off x="4041775" y="1646238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022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846263"/>
            <a:ext cx="2563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23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216275"/>
            <a:ext cx="12398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77" name="Picture 1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8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84" name="Picture 1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001838"/>
            <a:ext cx="3602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85" name="Picture 1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42411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86" name="Picture 1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743200"/>
            <a:ext cx="1323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88" name="Picture 1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78225"/>
            <a:ext cx="9874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06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90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97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04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17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04" name="Picture 1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543675"/>
            <a:ext cx="2611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21" name="Picture 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20" name="Picture 6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63" name="Picture 11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75" name="Picture 1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6375"/>
            <a:ext cx="26177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76" name="Picture 1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627688"/>
            <a:ext cx="17208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018" name="Picture 6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78" name="Picture 2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4" name="Picture 18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23320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5" name="Picture 18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452563"/>
            <a:ext cx="20050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099" name="Line 147"/>
          <p:cNvSpPr>
            <a:spLocks noChangeShapeType="1"/>
          </p:cNvSpPr>
          <p:nvPr/>
        </p:nvSpPr>
        <p:spPr bwMode="auto">
          <a:xfrm>
            <a:off x="1087438" y="3756025"/>
            <a:ext cx="3171825" cy="11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100" name="Line 148"/>
          <p:cNvSpPr>
            <a:spLocks noChangeShapeType="1"/>
          </p:cNvSpPr>
          <p:nvPr/>
        </p:nvSpPr>
        <p:spPr bwMode="auto">
          <a:xfrm>
            <a:off x="4251325" y="3875088"/>
            <a:ext cx="320675" cy="192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142" name="Picture 19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655763"/>
            <a:ext cx="28987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101" name="Line 149"/>
          <p:cNvSpPr>
            <a:spLocks noChangeShapeType="1"/>
          </p:cNvSpPr>
          <p:nvPr/>
        </p:nvSpPr>
        <p:spPr bwMode="auto">
          <a:xfrm>
            <a:off x="228600" y="609600"/>
            <a:ext cx="5791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105" name="Rectangle 153"/>
          <p:cNvSpPr>
            <a:spLocks noChangeArrowheads="1"/>
          </p:cNvSpPr>
          <p:nvPr/>
        </p:nvSpPr>
        <p:spPr bwMode="auto">
          <a:xfrm>
            <a:off x="8077200" y="1781175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06" name="Rectangle 154"/>
          <p:cNvSpPr>
            <a:spLocks noChangeArrowheads="1"/>
          </p:cNvSpPr>
          <p:nvPr/>
        </p:nvSpPr>
        <p:spPr bwMode="auto">
          <a:xfrm>
            <a:off x="8067675" y="2119313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07" name="Rectangle 155"/>
          <p:cNvSpPr>
            <a:spLocks noChangeArrowheads="1"/>
          </p:cNvSpPr>
          <p:nvPr/>
        </p:nvSpPr>
        <p:spPr bwMode="auto">
          <a:xfrm>
            <a:off x="8040688" y="2532063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08" name="Rectangle 156"/>
          <p:cNvSpPr>
            <a:spLocks noChangeArrowheads="1"/>
          </p:cNvSpPr>
          <p:nvPr/>
        </p:nvSpPr>
        <p:spPr bwMode="auto">
          <a:xfrm>
            <a:off x="8040688" y="2924175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09" name="Rectangle 157"/>
          <p:cNvSpPr>
            <a:spLocks noChangeArrowheads="1"/>
          </p:cNvSpPr>
          <p:nvPr/>
        </p:nvSpPr>
        <p:spPr bwMode="auto">
          <a:xfrm>
            <a:off x="8004175" y="3325813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10" name="Rectangle 158"/>
          <p:cNvSpPr>
            <a:spLocks noChangeArrowheads="1"/>
          </p:cNvSpPr>
          <p:nvPr/>
        </p:nvSpPr>
        <p:spPr bwMode="auto">
          <a:xfrm>
            <a:off x="7985125" y="3702050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8114" name="Group 162"/>
          <p:cNvGrpSpPr>
            <a:grpSpLocks/>
          </p:cNvGrpSpPr>
          <p:nvPr/>
        </p:nvGrpSpPr>
        <p:grpSpPr bwMode="auto">
          <a:xfrm>
            <a:off x="7569200" y="4044950"/>
            <a:ext cx="1193800" cy="527050"/>
            <a:chOff x="4960" y="2452"/>
            <a:chExt cx="752" cy="332"/>
          </a:xfrm>
        </p:grpSpPr>
        <p:pic>
          <p:nvPicPr>
            <p:cNvPr id="638112" name="Picture 16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" y="2655"/>
              <a:ext cx="7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8113" name="Line 161"/>
            <p:cNvSpPr>
              <a:spLocks noChangeShapeType="1"/>
            </p:cNvSpPr>
            <p:nvPr/>
          </p:nvSpPr>
          <p:spPr bwMode="auto">
            <a:xfrm flipV="1">
              <a:off x="5280" y="2452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8136" name="Picture 18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2255838"/>
            <a:ext cx="5429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7" name="Picture 18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060700"/>
            <a:ext cx="712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38" name="Picture 18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33800"/>
            <a:ext cx="5175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130" name="Line 178"/>
          <p:cNvSpPr>
            <a:spLocks noChangeShapeType="1"/>
          </p:cNvSpPr>
          <p:nvPr/>
        </p:nvSpPr>
        <p:spPr bwMode="auto">
          <a:xfrm>
            <a:off x="2605088" y="1600200"/>
            <a:ext cx="5943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177" name="Picture 22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178550"/>
            <a:ext cx="23764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131" name="Line 179"/>
          <p:cNvSpPr>
            <a:spLocks noChangeShapeType="1"/>
          </p:cNvSpPr>
          <p:nvPr/>
        </p:nvSpPr>
        <p:spPr bwMode="auto">
          <a:xfrm>
            <a:off x="2605088" y="1600200"/>
            <a:ext cx="5749925" cy="1590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132" name="Line 180"/>
          <p:cNvSpPr>
            <a:spLocks noChangeShapeType="1"/>
          </p:cNvSpPr>
          <p:nvPr/>
        </p:nvSpPr>
        <p:spPr bwMode="auto">
          <a:xfrm>
            <a:off x="2605088" y="1600200"/>
            <a:ext cx="5795962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97" name="Line 145"/>
          <p:cNvSpPr>
            <a:spLocks noChangeShapeType="1"/>
          </p:cNvSpPr>
          <p:nvPr/>
        </p:nvSpPr>
        <p:spPr bwMode="auto">
          <a:xfrm flipH="1">
            <a:off x="2393950" y="2686050"/>
            <a:ext cx="111125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98" name="Line 146"/>
          <p:cNvSpPr>
            <a:spLocks noChangeShapeType="1"/>
          </p:cNvSpPr>
          <p:nvPr/>
        </p:nvSpPr>
        <p:spPr bwMode="auto">
          <a:xfrm>
            <a:off x="2833688" y="3048000"/>
            <a:ext cx="658812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146" name="Line 194"/>
          <p:cNvSpPr>
            <a:spLocks noChangeShapeType="1"/>
          </p:cNvSpPr>
          <p:nvPr/>
        </p:nvSpPr>
        <p:spPr bwMode="auto">
          <a:xfrm>
            <a:off x="2895600" y="5638800"/>
            <a:ext cx="2895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148" name="Picture 19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5319713"/>
            <a:ext cx="20796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50" name="Picture 19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5643563"/>
            <a:ext cx="86836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56" name="Picture 204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456238"/>
            <a:ext cx="9874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69" name="Picture 21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6957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171" name="Picture 219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714875"/>
            <a:ext cx="22256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8168" name="Group 216"/>
          <p:cNvGrpSpPr>
            <a:grpSpLocks/>
          </p:cNvGrpSpPr>
          <p:nvPr/>
        </p:nvGrpSpPr>
        <p:grpSpPr bwMode="auto">
          <a:xfrm>
            <a:off x="5410200" y="6059488"/>
            <a:ext cx="2662238" cy="768350"/>
            <a:chOff x="3408" y="3817"/>
            <a:chExt cx="1677" cy="484"/>
          </a:xfrm>
        </p:grpSpPr>
        <p:pic>
          <p:nvPicPr>
            <p:cNvPr id="638160" name="Picture 20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817"/>
              <a:ext cx="1677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162" name="Picture 2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984"/>
              <a:ext cx="80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8164" name="Picture 21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4151"/>
              <a:ext cx="133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8165" name="Rectangle 213"/>
          <p:cNvSpPr>
            <a:spLocks noChangeArrowheads="1"/>
          </p:cNvSpPr>
          <p:nvPr/>
        </p:nvSpPr>
        <p:spPr bwMode="auto">
          <a:xfrm>
            <a:off x="7096125" y="6297613"/>
            <a:ext cx="895350" cy="2841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090" name="Picture 138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72200"/>
            <a:ext cx="8207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8172" name="Rectangle 2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73" name="Line 221"/>
          <p:cNvSpPr>
            <a:spLocks noChangeShapeType="1"/>
          </p:cNvSpPr>
          <p:nvPr/>
        </p:nvSpPr>
        <p:spPr bwMode="auto">
          <a:xfrm>
            <a:off x="0" y="6115050"/>
            <a:ext cx="33734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174" name="Line 222"/>
          <p:cNvSpPr>
            <a:spLocks noChangeShapeType="1"/>
          </p:cNvSpPr>
          <p:nvPr/>
        </p:nvSpPr>
        <p:spPr bwMode="auto">
          <a:xfrm>
            <a:off x="3363913" y="6105525"/>
            <a:ext cx="0" cy="7588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63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63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63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63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3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3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63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63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63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3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3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3" dur="500"/>
                                        <p:tgtEl>
                                          <p:spTgt spid="63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3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3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3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3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3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3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3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3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3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3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63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3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74" grpId="0" animBg="1"/>
      <p:bldP spid="638099" grpId="0" animBg="1"/>
      <p:bldP spid="638099" grpId="1" animBg="1"/>
      <p:bldP spid="638100" grpId="0" animBg="1"/>
      <p:bldP spid="638100" grpId="1" animBg="1"/>
      <p:bldP spid="638101" grpId="0" animBg="1"/>
      <p:bldP spid="638101" grpId="1" animBg="1"/>
      <p:bldP spid="638105" grpId="0" animBg="1"/>
      <p:bldP spid="638105" grpId="1" animBg="1"/>
      <p:bldP spid="638106" grpId="0" animBg="1"/>
      <p:bldP spid="638106" grpId="1" animBg="1"/>
      <p:bldP spid="638107" grpId="0" animBg="1"/>
      <p:bldP spid="638107" grpId="1" animBg="1"/>
      <p:bldP spid="638108" grpId="0" animBg="1"/>
      <p:bldP spid="638108" grpId="1" animBg="1"/>
      <p:bldP spid="638109" grpId="0" animBg="1"/>
      <p:bldP spid="638109" grpId="1" animBg="1"/>
      <p:bldP spid="638110" grpId="0" animBg="1"/>
      <p:bldP spid="638110" grpId="1" animBg="1"/>
      <p:bldP spid="638130" grpId="0" animBg="1"/>
      <p:bldP spid="638130" grpId="1" animBg="1"/>
      <p:bldP spid="638131" grpId="0" animBg="1"/>
      <p:bldP spid="638131" grpId="1" animBg="1"/>
      <p:bldP spid="638132" grpId="0" animBg="1"/>
      <p:bldP spid="638132" grpId="1" animBg="1"/>
      <p:bldP spid="638097" grpId="0" animBg="1"/>
      <p:bldP spid="638097" grpId="1" animBg="1"/>
      <p:bldP spid="638098" grpId="0" animBg="1"/>
      <p:bldP spid="638098" grpId="1" animBg="1"/>
      <p:bldP spid="638146" grpId="0" animBg="1"/>
      <p:bldP spid="638165" grpId="0" animBg="1"/>
      <p:bldP spid="638173" grpId="0" animBg="1"/>
      <p:bldP spid="6381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59AB-A90F-4D95-8884-6CC55955C3E9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658569" name="Group 137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58570" name="Picture 1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571" name="Picture 1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8572" name="Rectangle 140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8573" name="Picture 14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574" name="Picture 1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8512" name="Group 80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58509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510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511" name="Picture 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8443" name="Group 11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58444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5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6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7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49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1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3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4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8455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846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466" name="Line 3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846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504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33388"/>
            <a:ext cx="43116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554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712788"/>
            <a:ext cx="41084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505" name="Line 73"/>
          <p:cNvSpPr>
            <a:spLocks noChangeShapeType="1"/>
          </p:cNvSpPr>
          <p:nvPr/>
        </p:nvSpPr>
        <p:spPr bwMode="auto">
          <a:xfrm>
            <a:off x="1058863" y="684213"/>
            <a:ext cx="3748087" cy="5584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06" name="Rectangle 74"/>
          <p:cNvSpPr>
            <a:spLocks noChangeArrowheads="1"/>
          </p:cNvSpPr>
          <p:nvPr/>
        </p:nvSpPr>
        <p:spPr bwMode="auto">
          <a:xfrm>
            <a:off x="3783013" y="6297613"/>
            <a:ext cx="38211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8525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68475"/>
            <a:ext cx="8223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526" name="Picture 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768475"/>
            <a:ext cx="12747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527" name="Line 95"/>
          <p:cNvSpPr>
            <a:spLocks noChangeShapeType="1"/>
          </p:cNvSpPr>
          <p:nvPr/>
        </p:nvSpPr>
        <p:spPr bwMode="auto">
          <a:xfrm>
            <a:off x="7677150" y="2238375"/>
            <a:ext cx="127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28" name="AutoShape 96"/>
          <p:cNvSpPr>
            <a:spLocks noChangeAspect="1" noChangeArrowheads="1"/>
          </p:cNvSpPr>
          <p:nvPr/>
        </p:nvSpPr>
        <p:spPr bwMode="auto">
          <a:xfrm>
            <a:off x="6827838" y="2057400"/>
            <a:ext cx="639762" cy="639763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8552" name="Picture 1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87438"/>
            <a:ext cx="3775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530" name="Picture 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4788"/>
            <a:ext cx="16002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550" name="Picture 1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9063"/>
            <a:ext cx="27003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553" name="Rectangle 1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8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66" grpId="0" animBg="1"/>
      <p:bldP spid="658505" grpId="0" animBg="1"/>
      <p:bldP spid="658506" grpId="0" animBg="1"/>
      <p:bldP spid="658527" grpId="0" animBg="1"/>
      <p:bldP spid="658528" grpId="0" animBg="1"/>
      <p:bldP spid="6585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CFB2-5A82-4B0E-AF1A-9ECEA550F05F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699517" name="Group 125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99518" name="Picture 1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519" name="Picture 12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9520" name="Rectangle 128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9521" name="Picture 12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522" name="Picture 13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485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33388"/>
            <a:ext cx="43116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89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4788"/>
            <a:ext cx="16002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2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92" name="Picture 1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9063"/>
            <a:ext cx="27003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63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64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9465" name="Group 73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99466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67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68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69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0" name="Picture 7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1" name="Picture 7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2" name="Picture 8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3" name="Picture 8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4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5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6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7" name="Picture 8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502" name="Picture 1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712788"/>
            <a:ext cx="41084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7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500" name="Picture 10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87438"/>
            <a:ext cx="3775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79" name="Line 87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9400" name="Group 8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99401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02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03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942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42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2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2365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2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84" name="Picture 9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073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28" name="Rectangle 36"/>
          <p:cNvSpPr>
            <a:spLocks noChangeArrowheads="1"/>
          </p:cNvSpPr>
          <p:nvPr/>
        </p:nvSpPr>
        <p:spPr bwMode="auto">
          <a:xfrm>
            <a:off x="3783013" y="6297613"/>
            <a:ext cx="38211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29" name="Line 37"/>
          <p:cNvSpPr>
            <a:spLocks noChangeShapeType="1"/>
          </p:cNvSpPr>
          <p:nvPr/>
        </p:nvSpPr>
        <p:spPr bwMode="auto">
          <a:xfrm flipH="1">
            <a:off x="6391275" y="647700"/>
            <a:ext cx="365125" cy="192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9495" name="Picture 10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6175"/>
            <a:ext cx="12303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27" name="Line 35"/>
          <p:cNvSpPr>
            <a:spLocks noChangeShapeType="1"/>
          </p:cNvSpPr>
          <p:nvPr/>
        </p:nvSpPr>
        <p:spPr bwMode="auto">
          <a:xfrm flipH="1">
            <a:off x="5943600" y="838200"/>
            <a:ext cx="457200" cy="543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9499" name="Group 107"/>
          <p:cNvGrpSpPr>
            <a:grpSpLocks/>
          </p:cNvGrpSpPr>
          <p:nvPr/>
        </p:nvGrpSpPr>
        <p:grpSpPr bwMode="auto">
          <a:xfrm>
            <a:off x="5081588" y="146050"/>
            <a:ext cx="1676400" cy="1149350"/>
            <a:chOff x="3168" y="92"/>
            <a:chExt cx="1056" cy="724"/>
          </a:xfrm>
        </p:grpSpPr>
        <p:pic>
          <p:nvPicPr>
            <p:cNvPr id="699497" name="Picture 10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92"/>
              <a:ext cx="775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9498" name="Line 106"/>
            <p:cNvSpPr>
              <a:spLocks noChangeShapeType="1"/>
            </p:cNvSpPr>
            <p:nvPr/>
          </p:nvSpPr>
          <p:spPr bwMode="auto">
            <a:xfrm>
              <a:off x="3936" y="192"/>
              <a:ext cx="288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501" name="Rectangle 10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73"/>
          <p:cNvSpPr>
            <a:spLocks noChangeShapeType="1"/>
          </p:cNvSpPr>
          <p:nvPr/>
        </p:nvSpPr>
        <p:spPr bwMode="auto">
          <a:xfrm>
            <a:off x="1058863" y="684213"/>
            <a:ext cx="3748087" cy="5584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28" grpId="0" animBg="1"/>
      <p:bldP spid="699429" grpId="0" animBg="1"/>
      <p:bldP spid="6994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05AA-570D-4B86-A93B-F210FB97E518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660591" name="Group 111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0592" name="Picture 1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93" name="Picture 1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0594" name="Rectangle 114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0595" name="Picture 1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96" name="Picture 1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0565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66" name="Picture 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2365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67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68" name="Picture 8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073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0524" name="Group 44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60525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26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27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04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4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0489" name="Group 9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6049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1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2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3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4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5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6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7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8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499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00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01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050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503" name="Line 2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050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1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0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513"/>
            <a:ext cx="39608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2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569" name="Line 89"/>
          <p:cNvSpPr>
            <a:spLocks noChangeShapeType="1"/>
          </p:cNvSpPr>
          <p:nvPr/>
        </p:nvSpPr>
        <p:spPr bwMode="auto">
          <a:xfrm flipH="1">
            <a:off x="5943600" y="838200"/>
            <a:ext cx="457200" cy="543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70" name="Rectangle 90"/>
          <p:cNvSpPr>
            <a:spLocks noChangeArrowheads="1"/>
          </p:cNvSpPr>
          <p:nvPr/>
        </p:nvSpPr>
        <p:spPr bwMode="auto">
          <a:xfrm>
            <a:off x="3783013" y="6297613"/>
            <a:ext cx="38211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0571" name="Line 91"/>
          <p:cNvSpPr>
            <a:spLocks noChangeShapeType="1"/>
          </p:cNvSpPr>
          <p:nvPr/>
        </p:nvSpPr>
        <p:spPr bwMode="auto">
          <a:xfrm flipH="1">
            <a:off x="6391275" y="647700"/>
            <a:ext cx="365125" cy="192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75" name="Line 95"/>
          <p:cNvSpPr>
            <a:spLocks noChangeShapeType="1"/>
          </p:cNvSpPr>
          <p:nvPr/>
        </p:nvSpPr>
        <p:spPr bwMode="auto">
          <a:xfrm flipH="1">
            <a:off x="4232275" y="830263"/>
            <a:ext cx="2174875" cy="401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76" name="Rectangle 9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0ADC-235C-4DED-AE4F-20F74CFC373E}" type="slidenum">
              <a:rPr lang="en-US"/>
              <a:pPr/>
              <a:t>23</a:t>
            </a:fld>
            <a:endParaRPr lang="en-US"/>
          </a:p>
        </p:txBody>
      </p:sp>
      <p:pic>
        <p:nvPicPr>
          <p:cNvPr id="70147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506" name="Line 66"/>
          <p:cNvSpPr>
            <a:spLocks noChangeShapeType="1"/>
          </p:cNvSpPr>
          <p:nvPr/>
        </p:nvSpPr>
        <p:spPr bwMode="auto">
          <a:xfrm flipH="1">
            <a:off x="4232275" y="830263"/>
            <a:ext cx="2174875" cy="401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1500" name="Group 60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701501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02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1503" name="Rectangle 63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1504" name="Picture 6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05" name="Picture 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4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2365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073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51" name="Group 11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701452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3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4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1455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5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5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58" name="Group 18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70145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3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4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5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6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7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8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9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70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47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72" name="Line 32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7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513"/>
            <a:ext cx="39608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77" name="Group 37"/>
          <p:cNvGrpSpPr>
            <a:grpSpLocks/>
          </p:cNvGrpSpPr>
          <p:nvPr/>
        </p:nvGrpSpPr>
        <p:grpSpPr bwMode="auto">
          <a:xfrm>
            <a:off x="7040563" y="1708150"/>
            <a:ext cx="2046287" cy="668338"/>
            <a:chOff x="4435" y="1076"/>
            <a:chExt cx="1289" cy="421"/>
          </a:xfrm>
        </p:grpSpPr>
        <p:pic>
          <p:nvPicPr>
            <p:cNvPr id="701478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76"/>
              <a:ext cx="81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79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32"/>
              <a:ext cx="1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80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376"/>
              <a:ext cx="127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1481" name="Line 41"/>
          <p:cNvSpPr>
            <a:spLocks noChangeShapeType="1"/>
          </p:cNvSpPr>
          <p:nvPr/>
        </p:nvSpPr>
        <p:spPr bwMode="auto">
          <a:xfrm flipH="1">
            <a:off x="5943600" y="838200"/>
            <a:ext cx="457200" cy="543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82" name="Rectangle 42"/>
          <p:cNvSpPr>
            <a:spLocks noChangeArrowheads="1"/>
          </p:cNvSpPr>
          <p:nvPr/>
        </p:nvSpPr>
        <p:spPr bwMode="auto">
          <a:xfrm>
            <a:off x="3783013" y="6297613"/>
            <a:ext cx="38211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83" name="Line 43"/>
          <p:cNvSpPr>
            <a:spLocks noChangeShapeType="1"/>
          </p:cNvSpPr>
          <p:nvPr/>
        </p:nvSpPr>
        <p:spPr bwMode="auto">
          <a:xfrm flipH="1">
            <a:off x="6391275" y="647700"/>
            <a:ext cx="365125" cy="192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85" name="Rectangle 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B097-76E5-4886-87A1-71127347FCB4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662651" name="Group 123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2652" name="Picture 1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653" name="Picture 1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2654" name="Rectangle 126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2655" name="Picture 1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656" name="Picture 1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2580" name="Group 52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62581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82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83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253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25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2539" name="Group 11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62540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1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2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5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6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7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8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49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50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51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255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2553" name="Line 2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255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255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2579" name="Group 51"/>
          <p:cNvGrpSpPr>
            <a:grpSpLocks/>
          </p:cNvGrpSpPr>
          <p:nvPr/>
        </p:nvGrpSpPr>
        <p:grpSpPr bwMode="auto">
          <a:xfrm>
            <a:off x="1143000" y="914400"/>
            <a:ext cx="6381750" cy="698500"/>
            <a:chOff x="720" y="576"/>
            <a:chExt cx="4020" cy="440"/>
          </a:xfrm>
        </p:grpSpPr>
        <p:pic>
          <p:nvPicPr>
            <p:cNvPr id="662567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76"/>
              <a:ext cx="307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77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585"/>
              <a:ext cx="6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69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837"/>
              <a:ext cx="28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78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786"/>
              <a:ext cx="83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2602" name="Group 74"/>
          <p:cNvGrpSpPr>
            <a:grpSpLocks/>
          </p:cNvGrpSpPr>
          <p:nvPr/>
        </p:nvGrpSpPr>
        <p:grpSpPr bwMode="auto">
          <a:xfrm>
            <a:off x="7040563" y="1708150"/>
            <a:ext cx="2046287" cy="668338"/>
            <a:chOff x="4435" y="1076"/>
            <a:chExt cx="1289" cy="421"/>
          </a:xfrm>
        </p:grpSpPr>
        <p:pic>
          <p:nvPicPr>
            <p:cNvPr id="662598" name="Picture 7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76"/>
              <a:ext cx="81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601" name="Picture 7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32"/>
              <a:ext cx="1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600" name="Picture 7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376"/>
              <a:ext cx="127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2603" name="Line 75"/>
          <p:cNvSpPr>
            <a:spLocks noChangeShapeType="1"/>
          </p:cNvSpPr>
          <p:nvPr/>
        </p:nvSpPr>
        <p:spPr bwMode="auto">
          <a:xfrm flipH="1" flipV="1">
            <a:off x="7010400" y="1219200"/>
            <a:ext cx="1471613" cy="804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604" name="Line 76"/>
          <p:cNvSpPr>
            <a:spLocks noChangeShapeType="1"/>
          </p:cNvSpPr>
          <p:nvPr/>
        </p:nvSpPr>
        <p:spPr bwMode="auto">
          <a:xfrm flipH="1" flipV="1">
            <a:off x="6934200" y="1625600"/>
            <a:ext cx="231775" cy="585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605" name="Rectangle 77"/>
          <p:cNvSpPr>
            <a:spLocks noChangeArrowheads="1"/>
          </p:cNvSpPr>
          <p:nvPr/>
        </p:nvSpPr>
        <p:spPr bwMode="auto">
          <a:xfrm>
            <a:off x="6818313" y="1041400"/>
            <a:ext cx="155575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606" name="Rectangle 78"/>
          <p:cNvSpPr>
            <a:spLocks noChangeArrowheads="1"/>
          </p:cNvSpPr>
          <p:nvPr/>
        </p:nvSpPr>
        <p:spPr bwMode="auto">
          <a:xfrm>
            <a:off x="6808788" y="1435100"/>
            <a:ext cx="165100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636" name="Rectangle 10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66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66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603" grpId="0" animBg="1"/>
      <p:bldP spid="662604" grpId="0" animBg="1"/>
      <p:bldP spid="662605" grpId="0" animBg="1"/>
      <p:bldP spid="6626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74A9-605D-4371-AB45-29F99ED687CD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664679" name="Group 103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4680" name="Picture 1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81" name="Picture 10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4682" name="Rectangle 106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4683" name="Picture 10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84" name="Picture 10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4625" name="Group 49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64626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27" name="Picture 5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28" name="Picture 5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58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585" name="Group 9"/>
          <p:cNvGrpSpPr>
            <a:grpSpLocks/>
          </p:cNvGrpSpPr>
          <p:nvPr/>
        </p:nvGrpSpPr>
        <p:grpSpPr bwMode="auto">
          <a:xfrm>
            <a:off x="76200" y="1752600"/>
            <a:ext cx="8991600" cy="2357438"/>
            <a:chOff x="48" y="1104"/>
            <a:chExt cx="5664" cy="1485"/>
          </a:xfrm>
        </p:grpSpPr>
        <p:pic>
          <p:nvPicPr>
            <p:cNvPr id="664586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698"/>
              <a:ext cx="89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87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25"/>
              <a:ext cx="10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88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65"/>
              <a:ext cx="16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89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565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0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1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1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4"/>
              <a:ext cx="126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2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4"/>
              <a:ext cx="196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3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292"/>
              <a:ext cx="88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4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2072"/>
              <a:ext cx="147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5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2125"/>
              <a:ext cx="144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6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327"/>
              <a:ext cx="101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97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325"/>
              <a:ext cx="95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459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99" name="Line 2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460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01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90488"/>
            <a:ext cx="1341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9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71488"/>
            <a:ext cx="1641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5363"/>
            <a:ext cx="2016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4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16050"/>
            <a:ext cx="201612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4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928688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247775"/>
            <a:ext cx="1323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622" name="Group 46"/>
          <p:cNvGrpSpPr>
            <a:grpSpLocks/>
          </p:cNvGrpSpPr>
          <p:nvPr/>
        </p:nvGrpSpPr>
        <p:grpSpPr bwMode="auto">
          <a:xfrm>
            <a:off x="309563" y="990600"/>
            <a:ext cx="8335962" cy="314325"/>
            <a:chOff x="192" y="624"/>
            <a:chExt cx="5251" cy="198"/>
          </a:xfrm>
        </p:grpSpPr>
        <p:pic>
          <p:nvPicPr>
            <p:cNvPr id="664616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32"/>
              <a:ext cx="4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20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" y="624"/>
              <a:ext cx="6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4629" name="Group 53"/>
          <p:cNvGrpSpPr>
            <a:grpSpLocks/>
          </p:cNvGrpSpPr>
          <p:nvPr/>
        </p:nvGrpSpPr>
        <p:grpSpPr bwMode="auto">
          <a:xfrm>
            <a:off x="7040563" y="1708150"/>
            <a:ext cx="2046287" cy="668338"/>
            <a:chOff x="4435" y="1076"/>
            <a:chExt cx="1289" cy="421"/>
          </a:xfrm>
        </p:grpSpPr>
        <p:pic>
          <p:nvPicPr>
            <p:cNvPr id="664630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76"/>
              <a:ext cx="81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31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32"/>
              <a:ext cx="1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32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376"/>
              <a:ext cx="127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4633" name="Line 57"/>
          <p:cNvSpPr>
            <a:spLocks noChangeShapeType="1"/>
          </p:cNvSpPr>
          <p:nvPr/>
        </p:nvSpPr>
        <p:spPr bwMode="auto">
          <a:xfrm flipH="1" flipV="1">
            <a:off x="8326438" y="1323975"/>
            <a:ext cx="182562" cy="887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634" name="Rectangle 58"/>
          <p:cNvSpPr>
            <a:spLocks noChangeArrowheads="1"/>
          </p:cNvSpPr>
          <p:nvPr/>
        </p:nvSpPr>
        <p:spPr bwMode="auto">
          <a:xfrm>
            <a:off x="8216900" y="1114425"/>
            <a:ext cx="165100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64" name="Rectangle 8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66406 -0.117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6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-5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2083 -0.106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64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5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14948 -0.1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64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15798 -0.1099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64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6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633" grpId="0" animBg="1"/>
      <p:bldP spid="6646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DD72-BF23-4A86-963C-14B18402D91A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665710" name="Group 110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5711" name="Picture 1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712" name="Picture 1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713" name="Rectangle 113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5714" name="Picture 1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715" name="Picture 1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5664" name="Group 64"/>
          <p:cNvGrpSpPr>
            <a:grpSpLocks/>
          </p:cNvGrpSpPr>
          <p:nvPr/>
        </p:nvGrpSpPr>
        <p:grpSpPr bwMode="auto">
          <a:xfrm>
            <a:off x="7040563" y="1708150"/>
            <a:ext cx="2046287" cy="668338"/>
            <a:chOff x="4435" y="1076"/>
            <a:chExt cx="1289" cy="421"/>
          </a:xfrm>
        </p:grpSpPr>
        <p:pic>
          <p:nvPicPr>
            <p:cNvPr id="665665" name="Picture 6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76"/>
              <a:ext cx="81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66" name="Picture 6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32"/>
              <a:ext cx="1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67" name="Picture 6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376"/>
              <a:ext cx="127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5657" name="Group 57"/>
          <p:cNvGrpSpPr>
            <a:grpSpLocks/>
          </p:cNvGrpSpPr>
          <p:nvPr/>
        </p:nvGrpSpPr>
        <p:grpSpPr bwMode="auto">
          <a:xfrm>
            <a:off x="977900" y="6343650"/>
            <a:ext cx="6729413" cy="463550"/>
            <a:chOff x="616" y="3996"/>
            <a:chExt cx="4239" cy="292"/>
          </a:xfrm>
        </p:grpSpPr>
        <p:pic>
          <p:nvPicPr>
            <p:cNvPr id="665658" name="Picture 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59" name="Picture 5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60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0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410200"/>
            <a:ext cx="41576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1638"/>
            <a:ext cx="2162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695575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3438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4438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484438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0838"/>
            <a:ext cx="35702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113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1162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38550"/>
            <a:ext cx="14081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289300"/>
            <a:ext cx="23463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73438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6613"/>
            <a:ext cx="1609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103438"/>
            <a:ext cx="15081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23" name="Line 2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62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2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5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90488"/>
            <a:ext cx="1341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6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71488"/>
            <a:ext cx="1641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3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990600"/>
            <a:ext cx="9874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7" name="Picture 3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041400"/>
            <a:ext cx="1682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6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1682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83" name="Picture 8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823913"/>
            <a:ext cx="50149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52" name="Group 52"/>
          <p:cNvGrpSpPr>
            <a:grpSpLocks/>
          </p:cNvGrpSpPr>
          <p:nvPr/>
        </p:nvGrpSpPr>
        <p:grpSpPr bwMode="auto">
          <a:xfrm>
            <a:off x="1177925" y="1379538"/>
            <a:ext cx="7367588" cy="4662487"/>
            <a:chOff x="742" y="869"/>
            <a:chExt cx="4641" cy="2937"/>
          </a:xfrm>
        </p:grpSpPr>
        <p:sp>
          <p:nvSpPr>
            <p:cNvPr id="665640" name="Line 40"/>
            <p:cNvSpPr>
              <a:spLocks noChangeShapeType="1"/>
            </p:cNvSpPr>
            <p:nvPr/>
          </p:nvSpPr>
          <p:spPr bwMode="auto">
            <a:xfrm>
              <a:off x="1330" y="869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1" name="Line 41"/>
            <p:cNvSpPr>
              <a:spLocks noChangeShapeType="1"/>
            </p:cNvSpPr>
            <p:nvPr/>
          </p:nvSpPr>
          <p:spPr bwMode="auto">
            <a:xfrm>
              <a:off x="2038" y="886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2" name="Line 42"/>
            <p:cNvSpPr>
              <a:spLocks noChangeShapeType="1"/>
            </p:cNvSpPr>
            <p:nvPr/>
          </p:nvSpPr>
          <p:spPr bwMode="auto">
            <a:xfrm>
              <a:off x="2746" y="875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3" name="Line 43"/>
            <p:cNvSpPr>
              <a:spLocks noChangeShapeType="1"/>
            </p:cNvSpPr>
            <p:nvPr/>
          </p:nvSpPr>
          <p:spPr bwMode="auto">
            <a:xfrm>
              <a:off x="3293" y="1335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4" name="Line 44"/>
            <p:cNvSpPr>
              <a:spLocks noChangeShapeType="1"/>
            </p:cNvSpPr>
            <p:nvPr/>
          </p:nvSpPr>
          <p:spPr bwMode="auto">
            <a:xfrm>
              <a:off x="3293" y="1612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5" name="Line 45"/>
            <p:cNvSpPr>
              <a:spLocks noChangeShapeType="1"/>
            </p:cNvSpPr>
            <p:nvPr/>
          </p:nvSpPr>
          <p:spPr bwMode="auto">
            <a:xfrm>
              <a:off x="2274" y="3477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6" name="Line 46"/>
            <p:cNvSpPr>
              <a:spLocks noChangeShapeType="1"/>
            </p:cNvSpPr>
            <p:nvPr/>
          </p:nvSpPr>
          <p:spPr bwMode="auto">
            <a:xfrm>
              <a:off x="742" y="2706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7" name="Line 47"/>
            <p:cNvSpPr>
              <a:spLocks noChangeShapeType="1"/>
            </p:cNvSpPr>
            <p:nvPr/>
          </p:nvSpPr>
          <p:spPr bwMode="auto">
            <a:xfrm>
              <a:off x="4278" y="3518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8" name="Line 48"/>
            <p:cNvSpPr>
              <a:spLocks noChangeShapeType="1"/>
            </p:cNvSpPr>
            <p:nvPr/>
          </p:nvSpPr>
          <p:spPr bwMode="auto">
            <a:xfrm>
              <a:off x="5147" y="3216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9" name="Line 49"/>
            <p:cNvSpPr>
              <a:spLocks noChangeShapeType="1"/>
            </p:cNvSpPr>
            <p:nvPr/>
          </p:nvSpPr>
          <p:spPr bwMode="auto">
            <a:xfrm>
              <a:off x="5239" y="1474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95" name="Rectangle 9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40741E-6 L 0.76667 7.40741E-6 " pathEditMode="relative" ptsTypes="AA">
                                      <p:cBhvr>
                                        <p:cTn id="6" dur="500" fill="hold"/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D17B-EB3E-4E04-97A3-88A4B54E074C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666756" name="Group 132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6757" name="Picture 1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758" name="Picture 1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6759" name="Rectangle 135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6760" name="Picture 13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761" name="Picture 13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6694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90488"/>
            <a:ext cx="1341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95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71488"/>
            <a:ext cx="1641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96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990600"/>
            <a:ext cx="9874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3438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4438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6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484438"/>
            <a:ext cx="3133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7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695575"/>
            <a:ext cx="1825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8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841625"/>
            <a:ext cx="42751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728" name="Picture 10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823913"/>
            <a:ext cx="50149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113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701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752600"/>
            <a:ext cx="474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6613"/>
            <a:ext cx="1609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103438"/>
            <a:ext cx="15081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6729" name="Group 105"/>
          <p:cNvGrpSpPr>
            <a:grpSpLocks/>
          </p:cNvGrpSpPr>
          <p:nvPr/>
        </p:nvGrpSpPr>
        <p:grpSpPr bwMode="auto">
          <a:xfrm>
            <a:off x="76200" y="5410200"/>
            <a:ext cx="9036050" cy="1433513"/>
            <a:chOff x="48" y="3408"/>
            <a:chExt cx="5692" cy="903"/>
          </a:xfrm>
        </p:grpSpPr>
        <p:grpSp>
          <p:nvGrpSpPr>
            <p:cNvPr id="666697" name="Group 73"/>
            <p:cNvGrpSpPr>
              <a:grpSpLocks/>
            </p:cNvGrpSpPr>
            <p:nvPr/>
          </p:nvGrpSpPr>
          <p:grpSpPr bwMode="auto">
            <a:xfrm>
              <a:off x="616" y="4019"/>
              <a:ext cx="4239" cy="292"/>
              <a:chOff x="616" y="3996"/>
              <a:chExt cx="4239" cy="292"/>
            </a:xfrm>
          </p:grpSpPr>
          <p:pic>
            <p:nvPicPr>
              <p:cNvPr id="666698" name="Picture 74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" y="4013"/>
                <a:ext cx="53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6699" name="Picture 75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" y="3996"/>
                <a:ext cx="2725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6700" name="Picture 7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" y="4013"/>
                <a:ext cx="803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66690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456"/>
              <a:ext cx="157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727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408"/>
              <a:ext cx="30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646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93"/>
              <a:ext cx="10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6647" name="Line 2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64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6525"/>
            <a:ext cx="40592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050925"/>
            <a:ext cx="1682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72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38550"/>
            <a:ext cx="14081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73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289300"/>
            <a:ext cx="23463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74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73438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6708" name="Group 84"/>
          <p:cNvGrpSpPr>
            <a:grpSpLocks/>
          </p:cNvGrpSpPr>
          <p:nvPr/>
        </p:nvGrpSpPr>
        <p:grpSpPr bwMode="auto">
          <a:xfrm>
            <a:off x="7040563" y="1708150"/>
            <a:ext cx="2046287" cy="668338"/>
            <a:chOff x="4435" y="1076"/>
            <a:chExt cx="1289" cy="421"/>
          </a:xfrm>
        </p:grpSpPr>
        <p:pic>
          <p:nvPicPr>
            <p:cNvPr id="666709" name="Picture 8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076"/>
              <a:ext cx="81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710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32"/>
              <a:ext cx="121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711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376"/>
              <a:ext cx="127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741" name="Rectangle 1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28D6-4C95-4E50-8773-954F9502CAAC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68800" name="Group 128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68801" name="Picture 1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802" name="Picture 1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8803" name="Rectangle 131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8804" name="Picture 1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805" name="Picture 1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8757" name="Group 85"/>
          <p:cNvGrpSpPr>
            <a:grpSpLocks/>
          </p:cNvGrpSpPr>
          <p:nvPr/>
        </p:nvGrpSpPr>
        <p:grpSpPr bwMode="auto">
          <a:xfrm>
            <a:off x="76200" y="5410200"/>
            <a:ext cx="9036050" cy="1433513"/>
            <a:chOff x="48" y="3408"/>
            <a:chExt cx="5692" cy="903"/>
          </a:xfrm>
        </p:grpSpPr>
        <p:grpSp>
          <p:nvGrpSpPr>
            <p:cNvPr id="668758" name="Group 86"/>
            <p:cNvGrpSpPr>
              <a:grpSpLocks/>
            </p:cNvGrpSpPr>
            <p:nvPr/>
          </p:nvGrpSpPr>
          <p:grpSpPr bwMode="auto">
            <a:xfrm>
              <a:off x="616" y="4019"/>
              <a:ext cx="4239" cy="292"/>
              <a:chOff x="616" y="3996"/>
              <a:chExt cx="4239" cy="292"/>
            </a:xfrm>
          </p:grpSpPr>
          <p:pic>
            <p:nvPicPr>
              <p:cNvPr id="668759" name="Picture 87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" y="4013"/>
                <a:ext cx="53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8760" name="Picture 88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" y="3996"/>
                <a:ext cx="2725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8761" name="Picture 89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" y="4013"/>
                <a:ext cx="803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68762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456"/>
              <a:ext cx="157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63" name="Picture 9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408"/>
              <a:ext cx="30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64" name="Picture 9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93"/>
              <a:ext cx="10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873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752600"/>
            <a:ext cx="474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06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870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3438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4438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484438"/>
            <a:ext cx="3133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695575"/>
            <a:ext cx="1825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3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841625"/>
            <a:ext cx="42751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7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113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19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6613"/>
            <a:ext cx="1609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20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103438"/>
            <a:ext cx="15081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22" name="Line 5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8723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38550"/>
            <a:ext cx="14081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24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289300"/>
            <a:ext cx="23463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25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73438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4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49" name="Picture 7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823913"/>
            <a:ext cx="50149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76" name="Picture 10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77" name="Picture 10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187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78" name="Picture 10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79" name="Picture 10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223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80" name="Line 108"/>
          <p:cNvSpPr>
            <a:spLocks noChangeShapeType="1"/>
          </p:cNvSpPr>
          <p:nvPr/>
        </p:nvSpPr>
        <p:spPr bwMode="auto">
          <a:xfrm flipH="1">
            <a:off x="5943600" y="838200"/>
            <a:ext cx="457200" cy="543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81" name="Rectangle 109"/>
          <p:cNvSpPr>
            <a:spLocks noChangeArrowheads="1"/>
          </p:cNvSpPr>
          <p:nvPr/>
        </p:nvSpPr>
        <p:spPr bwMode="auto">
          <a:xfrm>
            <a:off x="3783013" y="6297613"/>
            <a:ext cx="38211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782" name="Line 110"/>
          <p:cNvSpPr>
            <a:spLocks noChangeShapeType="1"/>
          </p:cNvSpPr>
          <p:nvPr/>
        </p:nvSpPr>
        <p:spPr bwMode="auto">
          <a:xfrm flipH="1">
            <a:off x="6391275" y="666750"/>
            <a:ext cx="328613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83" name="Line 111"/>
          <p:cNvSpPr>
            <a:spLocks noChangeShapeType="1"/>
          </p:cNvSpPr>
          <p:nvPr/>
        </p:nvSpPr>
        <p:spPr bwMode="auto">
          <a:xfrm>
            <a:off x="4114800" y="1476375"/>
            <a:ext cx="1219200" cy="480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85" name="Rectangle 1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806" name="Line 134"/>
          <p:cNvSpPr>
            <a:spLocks noChangeShapeType="1"/>
          </p:cNvSpPr>
          <p:nvPr/>
        </p:nvSpPr>
        <p:spPr bwMode="auto">
          <a:xfrm flipH="1">
            <a:off x="4232275" y="830263"/>
            <a:ext cx="2174875" cy="401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6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80" grpId="0" animBg="1"/>
      <p:bldP spid="668781" grpId="0" animBg="1"/>
      <p:bldP spid="668782" grpId="0" animBg="1"/>
      <p:bldP spid="668783" grpId="0" animBg="1"/>
      <p:bldP spid="6688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C48F-187C-478C-BA65-B20264D3E4F7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671865" name="Group 121"/>
          <p:cNvGrpSpPr>
            <a:grpSpLocks/>
          </p:cNvGrpSpPr>
          <p:nvPr/>
        </p:nvGrpSpPr>
        <p:grpSpPr bwMode="auto">
          <a:xfrm>
            <a:off x="117475" y="4167188"/>
            <a:ext cx="8255000" cy="1225550"/>
            <a:chOff x="74" y="2625"/>
            <a:chExt cx="5200" cy="772"/>
          </a:xfrm>
        </p:grpSpPr>
        <p:pic>
          <p:nvPicPr>
            <p:cNvPr id="671866" name="Picture 1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7"/>
              <a:ext cx="8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1867" name="Picture 1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73"/>
              <a:ext cx="379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1868" name="Rectangle 124"/>
            <p:cNvSpPr>
              <a:spLocks noChangeArrowheads="1"/>
            </p:cNvSpPr>
            <p:nvPr/>
          </p:nvSpPr>
          <p:spPr bwMode="auto">
            <a:xfrm>
              <a:off x="74" y="2625"/>
              <a:ext cx="5200" cy="7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71869" name="Picture 1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43"/>
              <a:ext cx="227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1870" name="Picture 1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651"/>
              <a:ext cx="185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1845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187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1827" name="Group 83"/>
          <p:cNvGrpSpPr>
            <a:grpSpLocks/>
          </p:cNvGrpSpPr>
          <p:nvPr/>
        </p:nvGrpSpPr>
        <p:grpSpPr bwMode="auto">
          <a:xfrm>
            <a:off x="977900" y="6380163"/>
            <a:ext cx="6729413" cy="463550"/>
            <a:chOff x="616" y="3996"/>
            <a:chExt cx="4239" cy="292"/>
          </a:xfrm>
        </p:grpSpPr>
        <p:pic>
          <p:nvPicPr>
            <p:cNvPr id="671828" name="Picture 8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4013"/>
              <a:ext cx="53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1829" name="Picture 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996"/>
              <a:ext cx="272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1830" name="Picture 8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4013"/>
              <a:ext cx="80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1831" name="Picture 8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24955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832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48450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833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03888"/>
            <a:ext cx="160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806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752600"/>
            <a:ext cx="474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85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3438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86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4438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87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484438"/>
            <a:ext cx="3133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88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695575"/>
            <a:ext cx="1825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89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841625"/>
            <a:ext cx="42751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9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0113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95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6613"/>
            <a:ext cx="1609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96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103438"/>
            <a:ext cx="15081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98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38550"/>
            <a:ext cx="14081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99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289300"/>
            <a:ext cx="23463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800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73438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46" name="Picture 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47" name="Picture 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9" name="Line 2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1770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73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801" name="Picture 5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223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1778" name="Rectangle 34"/>
          <p:cNvSpPr>
            <a:spLocks noChangeArrowheads="1"/>
          </p:cNvSpPr>
          <p:nvPr/>
        </p:nvSpPr>
        <p:spPr bwMode="auto">
          <a:xfrm>
            <a:off x="6608763" y="127000"/>
            <a:ext cx="2011362" cy="14255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1849" name="Group 105"/>
          <p:cNvGrpSpPr>
            <a:grpSpLocks/>
          </p:cNvGrpSpPr>
          <p:nvPr/>
        </p:nvGrpSpPr>
        <p:grpSpPr bwMode="auto">
          <a:xfrm>
            <a:off x="455613" y="381000"/>
            <a:ext cx="6134100" cy="404813"/>
            <a:chOff x="287" y="240"/>
            <a:chExt cx="3864" cy="255"/>
          </a:xfrm>
        </p:grpSpPr>
        <p:pic>
          <p:nvPicPr>
            <p:cNvPr id="671846" name="Picture 10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88"/>
              <a:ext cx="332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1781" name="Rectangle 37"/>
            <p:cNvSpPr>
              <a:spLocks noChangeArrowheads="1"/>
            </p:cNvSpPr>
            <p:nvPr/>
          </p:nvSpPr>
          <p:spPr bwMode="auto">
            <a:xfrm>
              <a:off x="287" y="276"/>
              <a:ext cx="3363" cy="219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82" name="Line 38"/>
            <p:cNvSpPr>
              <a:spLocks noChangeShapeType="1"/>
            </p:cNvSpPr>
            <p:nvPr/>
          </p:nvSpPr>
          <p:spPr bwMode="auto">
            <a:xfrm flipV="1">
              <a:off x="3644" y="240"/>
              <a:ext cx="507" cy="1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1825" name="Picture 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823913"/>
            <a:ext cx="50149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1850" name="Rectangle 10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065D-3CBB-4889-8D66-A866D85F7D4D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726131" name="Group 115"/>
          <p:cNvGrpSpPr>
            <a:grpSpLocks/>
          </p:cNvGrpSpPr>
          <p:nvPr/>
        </p:nvGrpSpPr>
        <p:grpSpPr bwMode="auto">
          <a:xfrm>
            <a:off x="0" y="6105525"/>
            <a:ext cx="3373438" cy="758825"/>
            <a:chOff x="0" y="3846"/>
            <a:chExt cx="2125" cy="478"/>
          </a:xfrm>
        </p:grpSpPr>
        <p:pic>
          <p:nvPicPr>
            <p:cNvPr id="726126" name="Picture 11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127" name="Picture 11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892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128" name="Picture 11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8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129" name="Line 113"/>
            <p:cNvSpPr>
              <a:spLocks noChangeShapeType="1"/>
            </p:cNvSpPr>
            <p:nvPr/>
          </p:nvSpPr>
          <p:spPr bwMode="auto">
            <a:xfrm>
              <a:off x="0" y="3852"/>
              <a:ext cx="21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30" name="Line 114"/>
            <p:cNvSpPr>
              <a:spLocks noChangeShapeType="1"/>
            </p:cNvSpPr>
            <p:nvPr/>
          </p:nvSpPr>
          <p:spPr bwMode="auto">
            <a:xfrm>
              <a:off x="2119" y="3846"/>
              <a:ext cx="0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6121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09825"/>
            <a:ext cx="38195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5"/>
            <a:ext cx="63341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209925"/>
            <a:ext cx="62166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824163"/>
            <a:ext cx="4540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26" name="AutoShape 10"/>
          <p:cNvSpPr>
            <a:spLocks/>
          </p:cNvSpPr>
          <p:nvPr/>
        </p:nvSpPr>
        <p:spPr bwMode="auto">
          <a:xfrm>
            <a:off x="4041775" y="1646238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846263"/>
            <a:ext cx="2563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216275"/>
            <a:ext cx="12398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001838"/>
            <a:ext cx="3602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42411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2743200"/>
            <a:ext cx="1323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78225"/>
            <a:ext cx="9874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7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3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4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5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6375"/>
            <a:ext cx="26177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6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627688"/>
            <a:ext cx="17208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7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8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49" name="Group 33"/>
          <p:cNvGrpSpPr>
            <a:grpSpLocks/>
          </p:cNvGrpSpPr>
          <p:nvPr/>
        </p:nvGrpSpPr>
        <p:grpSpPr bwMode="auto">
          <a:xfrm>
            <a:off x="3532188" y="4724400"/>
            <a:ext cx="4316412" cy="990600"/>
            <a:chOff x="1937" y="2976"/>
            <a:chExt cx="2719" cy="624"/>
          </a:xfrm>
        </p:grpSpPr>
        <p:pic>
          <p:nvPicPr>
            <p:cNvPr id="726050" name="Picture 3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" y="3226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51" name="Picture 3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3214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52" name="Picture 3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2976"/>
              <a:ext cx="49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53" name="Picture 3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362"/>
              <a:ext cx="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54" name="Line 38"/>
            <p:cNvSpPr>
              <a:spLocks noChangeShapeType="1"/>
            </p:cNvSpPr>
            <p:nvPr/>
          </p:nvSpPr>
          <p:spPr bwMode="auto">
            <a:xfrm flipV="1">
              <a:off x="3337" y="3118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055" name="Line 39"/>
            <p:cNvSpPr>
              <a:spLocks noChangeShapeType="1"/>
            </p:cNvSpPr>
            <p:nvPr/>
          </p:nvSpPr>
          <p:spPr bwMode="auto">
            <a:xfrm>
              <a:off x="3337" y="3310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6056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3636" y="3086"/>
              <a:ext cx="10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57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3658" y="3423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58" name="Picture 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3271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6059" name="Group 43"/>
          <p:cNvGrpSpPr>
            <a:grpSpLocks/>
          </p:cNvGrpSpPr>
          <p:nvPr/>
        </p:nvGrpSpPr>
        <p:grpSpPr bwMode="auto">
          <a:xfrm>
            <a:off x="3509963" y="5848350"/>
            <a:ext cx="4643437" cy="933450"/>
            <a:chOff x="1923" y="3684"/>
            <a:chExt cx="2925" cy="588"/>
          </a:xfrm>
        </p:grpSpPr>
        <p:pic>
          <p:nvPicPr>
            <p:cNvPr id="726060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3932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1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3898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2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" y="3924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3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3684"/>
              <a:ext cx="7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4" name="Picture 4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4070"/>
              <a:ext cx="7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65" name="Line 49"/>
            <p:cNvSpPr>
              <a:spLocks noChangeShapeType="1"/>
            </p:cNvSpPr>
            <p:nvPr/>
          </p:nvSpPr>
          <p:spPr bwMode="auto">
            <a:xfrm flipV="1">
              <a:off x="3363" y="3790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066" name="Line 50"/>
            <p:cNvSpPr>
              <a:spLocks noChangeShapeType="1"/>
            </p:cNvSpPr>
            <p:nvPr/>
          </p:nvSpPr>
          <p:spPr bwMode="auto">
            <a:xfrm>
              <a:off x="3363" y="3982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6067" name="Picture 5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3600" y="3771"/>
              <a:ext cx="10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8" name="Picture 5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3622" y="4095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6073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655763"/>
            <a:ext cx="28987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132" name="Group 116"/>
          <p:cNvGrpSpPr>
            <a:grpSpLocks/>
          </p:cNvGrpSpPr>
          <p:nvPr/>
        </p:nvGrpSpPr>
        <p:grpSpPr bwMode="auto">
          <a:xfrm>
            <a:off x="3746500" y="5830888"/>
            <a:ext cx="3462338" cy="987425"/>
            <a:chOff x="2360" y="3673"/>
            <a:chExt cx="2181" cy="622"/>
          </a:xfrm>
        </p:grpSpPr>
        <p:pic>
          <p:nvPicPr>
            <p:cNvPr id="726133" name="Picture 1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742"/>
              <a:ext cx="8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134" name="Line 118"/>
            <p:cNvSpPr>
              <a:spLocks noChangeShapeType="1"/>
            </p:cNvSpPr>
            <p:nvPr/>
          </p:nvSpPr>
          <p:spPr bwMode="auto">
            <a:xfrm flipH="1">
              <a:off x="3512" y="386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35" name="Line 119"/>
            <p:cNvSpPr>
              <a:spLocks noChangeShapeType="1"/>
            </p:cNvSpPr>
            <p:nvPr/>
          </p:nvSpPr>
          <p:spPr bwMode="auto">
            <a:xfrm flipH="1">
              <a:off x="4416" y="367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36" name="Line 120"/>
            <p:cNvSpPr>
              <a:spLocks noChangeShapeType="1"/>
            </p:cNvSpPr>
            <p:nvPr/>
          </p:nvSpPr>
          <p:spPr bwMode="auto">
            <a:xfrm flipH="1">
              <a:off x="4445" y="405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704D-5BCF-4D11-BBBE-69D683067CC7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672858" name="Group 90"/>
          <p:cNvGrpSpPr>
            <a:grpSpLocks/>
          </p:cNvGrpSpPr>
          <p:nvPr/>
        </p:nvGrpSpPr>
        <p:grpSpPr bwMode="auto">
          <a:xfrm>
            <a:off x="455613" y="381000"/>
            <a:ext cx="6134100" cy="404813"/>
            <a:chOff x="287" y="240"/>
            <a:chExt cx="3864" cy="255"/>
          </a:xfrm>
        </p:grpSpPr>
        <p:pic>
          <p:nvPicPr>
            <p:cNvPr id="672859" name="Picture 9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88"/>
              <a:ext cx="332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2860" name="Rectangle 92"/>
            <p:cNvSpPr>
              <a:spLocks noChangeArrowheads="1"/>
            </p:cNvSpPr>
            <p:nvPr/>
          </p:nvSpPr>
          <p:spPr bwMode="auto">
            <a:xfrm>
              <a:off x="287" y="276"/>
              <a:ext cx="3363" cy="219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61" name="Line 93"/>
            <p:cNvSpPr>
              <a:spLocks noChangeShapeType="1"/>
            </p:cNvSpPr>
            <p:nvPr/>
          </p:nvSpPr>
          <p:spPr bwMode="auto">
            <a:xfrm flipV="1">
              <a:off x="3644" y="240"/>
              <a:ext cx="507" cy="1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2857" name="Picture 8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187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8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8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91" name="Line 2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9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223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99" name="Rectangle 31"/>
          <p:cNvSpPr>
            <a:spLocks noChangeArrowheads="1"/>
          </p:cNvSpPr>
          <p:nvPr/>
        </p:nvSpPr>
        <p:spPr bwMode="auto">
          <a:xfrm>
            <a:off x="6608763" y="127000"/>
            <a:ext cx="2011362" cy="14255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850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09800"/>
            <a:ext cx="501491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12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681288"/>
            <a:ext cx="24955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35" name="Picture 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05200"/>
            <a:ext cx="48450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814" name="Line 46"/>
          <p:cNvSpPr>
            <a:spLocks noChangeShapeType="1"/>
          </p:cNvSpPr>
          <p:nvPr/>
        </p:nvSpPr>
        <p:spPr bwMode="auto">
          <a:xfrm>
            <a:off x="2009775" y="2209800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815" name="Line 47"/>
          <p:cNvSpPr>
            <a:spLocks noChangeShapeType="1"/>
          </p:cNvSpPr>
          <p:nvPr/>
        </p:nvSpPr>
        <p:spPr bwMode="auto">
          <a:xfrm flipV="1">
            <a:off x="3838575" y="22860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834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823913"/>
            <a:ext cx="50149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2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516438"/>
            <a:ext cx="37893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26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87875"/>
            <a:ext cx="12080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829" name="Line 61"/>
          <p:cNvSpPr>
            <a:spLocks noChangeShapeType="1"/>
          </p:cNvSpPr>
          <p:nvPr/>
        </p:nvSpPr>
        <p:spPr bwMode="auto">
          <a:xfrm flipH="1">
            <a:off x="2514600" y="1371600"/>
            <a:ext cx="4191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830" name="Line 62"/>
          <p:cNvSpPr>
            <a:spLocks noChangeShapeType="1"/>
          </p:cNvSpPr>
          <p:nvPr/>
        </p:nvSpPr>
        <p:spPr bwMode="auto">
          <a:xfrm flipH="1">
            <a:off x="4114800" y="1371600"/>
            <a:ext cx="35814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838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48450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8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839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24955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49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380163"/>
            <a:ext cx="37893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827" name="Line 59"/>
          <p:cNvSpPr>
            <a:spLocks noChangeShapeType="1"/>
          </p:cNvSpPr>
          <p:nvPr/>
        </p:nvSpPr>
        <p:spPr bwMode="auto">
          <a:xfrm flipH="1">
            <a:off x="838200" y="1479550"/>
            <a:ext cx="2209800" cy="313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862" name="Rectangle 9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691 0.201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72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6 L -0.17813 -0.4081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20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03704E-6 L -0.45833 -0.27778 " pathEditMode="relative" ptsTypes="AA">
                                      <p:cBhvr>
                                        <p:cTn id="10" dur="500" fill="hold"/>
                                        <p:tgtEl>
                                          <p:spTgt spid="672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18519E-6 L -0.24167 -0.26666 " pathEditMode="relative" ptsTypes="AA">
                                      <p:cBhvr>
                                        <p:cTn id="12" dur="500" fill="hold"/>
                                        <p:tgtEl>
                                          <p:spTgt spid="67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7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7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14" grpId="0" animBg="1"/>
      <p:bldP spid="672815" grpId="0" animBg="1"/>
      <p:bldP spid="672829" grpId="0" animBg="1"/>
      <p:bldP spid="672830" grpId="0" animBg="1"/>
      <p:bldP spid="672827" grpId="0" animBg="1"/>
      <p:bldP spid="67282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A79-EA7A-4079-9D11-8D1EB131E717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677925" name="Group 37"/>
          <p:cNvGrpSpPr>
            <a:grpSpLocks/>
          </p:cNvGrpSpPr>
          <p:nvPr/>
        </p:nvGrpSpPr>
        <p:grpSpPr bwMode="auto">
          <a:xfrm>
            <a:off x="455613" y="381000"/>
            <a:ext cx="6134100" cy="404813"/>
            <a:chOff x="287" y="240"/>
            <a:chExt cx="3864" cy="255"/>
          </a:xfrm>
        </p:grpSpPr>
        <p:pic>
          <p:nvPicPr>
            <p:cNvPr id="677926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88"/>
              <a:ext cx="332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7927" name="Rectangle 39"/>
            <p:cNvSpPr>
              <a:spLocks noChangeArrowheads="1"/>
            </p:cNvSpPr>
            <p:nvPr/>
          </p:nvSpPr>
          <p:spPr bwMode="auto">
            <a:xfrm>
              <a:off x="287" y="276"/>
              <a:ext cx="3363" cy="219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28" name="Line 40"/>
            <p:cNvSpPr>
              <a:spLocks noChangeShapeType="1"/>
            </p:cNvSpPr>
            <p:nvPr/>
          </p:nvSpPr>
          <p:spPr bwMode="auto">
            <a:xfrm flipV="1">
              <a:off x="3644" y="240"/>
              <a:ext cx="507" cy="1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7924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3875"/>
            <a:ext cx="187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7923" name="Group 35"/>
          <p:cNvGrpSpPr>
            <a:grpSpLocks/>
          </p:cNvGrpSpPr>
          <p:nvPr/>
        </p:nvGrpSpPr>
        <p:grpSpPr bwMode="auto">
          <a:xfrm>
            <a:off x="77788" y="2681288"/>
            <a:ext cx="4845050" cy="1679575"/>
            <a:chOff x="49" y="1689"/>
            <a:chExt cx="3052" cy="1058"/>
          </a:xfrm>
        </p:grpSpPr>
        <p:pic>
          <p:nvPicPr>
            <p:cNvPr id="677922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1689"/>
              <a:ext cx="157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7921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2208"/>
              <a:ext cx="30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792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9576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8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5562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8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0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3" name="Line 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8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75"/>
            <a:ext cx="15097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8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90588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8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255713"/>
            <a:ext cx="12239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899" name="Rectangle 11"/>
          <p:cNvSpPr>
            <a:spLocks noChangeArrowheads="1"/>
          </p:cNvSpPr>
          <p:nvPr/>
        </p:nvSpPr>
        <p:spPr bwMode="auto">
          <a:xfrm>
            <a:off x="6608763" y="127000"/>
            <a:ext cx="2011362" cy="14255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791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516438"/>
            <a:ext cx="37893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1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87875"/>
            <a:ext cx="12080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929" name="Rectangle 4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7D2C-C5EA-411F-9B20-29E953E27548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682012" name="Group 28"/>
          <p:cNvGrpSpPr>
            <a:grpSpLocks/>
          </p:cNvGrpSpPr>
          <p:nvPr/>
        </p:nvGrpSpPr>
        <p:grpSpPr bwMode="auto">
          <a:xfrm>
            <a:off x="77788" y="2681288"/>
            <a:ext cx="4845050" cy="1679575"/>
            <a:chOff x="49" y="1689"/>
            <a:chExt cx="3052" cy="1058"/>
          </a:xfrm>
        </p:grpSpPr>
        <p:pic>
          <p:nvPicPr>
            <p:cNvPr id="682013" name="Picture 2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1689"/>
              <a:ext cx="157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2014" name="Picture 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2208"/>
              <a:ext cx="30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2011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9576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9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200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516438"/>
            <a:ext cx="37893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87875"/>
            <a:ext cx="12080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986338"/>
            <a:ext cx="43084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2015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DF77-DE13-404B-A02D-F81B0DC6752C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673897" name="Group 105"/>
          <p:cNvGrpSpPr>
            <a:grpSpLocks/>
          </p:cNvGrpSpPr>
          <p:nvPr/>
        </p:nvGrpSpPr>
        <p:grpSpPr bwMode="auto">
          <a:xfrm>
            <a:off x="77788" y="2681288"/>
            <a:ext cx="4845050" cy="1679575"/>
            <a:chOff x="49" y="1689"/>
            <a:chExt cx="3052" cy="1058"/>
          </a:xfrm>
        </p:grpSpPr>
        <p:pic>
          <p:nvPicPr>
            <p:cNvPr id="673898" name="Picture 10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1689"/>
              <a:ext cx="157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3899" name="Picture 10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2208"/>
              <a:ext cx="30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3896" name="Picture 10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9576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95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6338"/>
            <a:ext cx="43084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379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381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6438"/>
            <a:ext cx="521493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29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3053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37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278438"/>
            <a:ext cx="48117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4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54">
            <a:off x="5413375" y="4987925"/>
            <a:ext cx="301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4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76200"/>
            <a:ext cx="1490663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48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525"/>
            <a:ext cx="4349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3849" name="Rectangle 57"/>
          <p:cNvSpPr>
            <a:spLocks noChangeArrowheads="1"/>
          </p:cNvSpPr>
          <p:nvPr/>
        </p:nvSpPr>
        <p:spPr bwMode="auto">
          <a:xfrm>
            <a:off x="2284413" y="3490913"/>
            <a:ext cx="1004887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1" name="Line 59"/>
          <p:cNvSpPr>
            <a:spLocks noChangeShapeType="1"/>
          </p:cNvSpPr>
          <p:nvPr/>
        </p:nvSpPr>
        <p:spPr bwMode="auto">
          <a:xfrm flipH="1">
            <a:off x="1160463" y="895350"/>
            <a:ext cx="3940175" cy="2000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52" name="Line 60"/>
          <p:cNvSpPr>
            <a:spLocks noChangeShapeType="1"/>
          </p:cNvSpPr>
          <p:nvPr/>
        </p:nvSpPr>
        <p:spPr bwMode="auto">
          <a:xfrm flipV="1">
            <a:off x="2311400" y="868363"/>
            <a:ext cx="4149725" cy="1819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54" name="Line 62"/>
          <p:cNvSpPr>
            <a:spLocks noChangeShapeType="1"/>
          </p:cNvSpPr>
          <p:nvPr/>
        </p:nvSpPr>
        <p:spPr bwMode="auto">
          <a:xfrm flipH="1" flipV="1">
            <a:off x="7086600" y="381000"/>
            <a:ext cx="83820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3900" name="Group 108"/>
          <p:cNvGrpSpPr>
            <a:grpSpLocks/>
          </p:cNvGrpSpPr>
          <p:nvPr/>
        </p:nvGrpSpPr>
        <p:grpSpPr bwMode="auto">
          <a:xfrm>
            <a:off x="76200" y="3162300"/>
            <a:ext cx="1257300" cy="515938"/>
            <a:chOff x="48" y="1992"/>
            <a:chExt cx="792" cy="325"/>
          </a:xfrm>
        </p:grpSpPr>
        <p:pic>
          <p:nvPicPr>
            <p:cNvPr id="673859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88"/>
              <a:ext cx="79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3860" name="Line 68"/>
            <p:cNvSpPr>
              <a:spLocks noChangeShapeType="1"/>
            </p:cNvSpPr>
            <p:nvPr/>
          </p:nvSpPr>
          <p:spPr bwMode="auto">
            <a:xfrm flipV="1">
              <a:off x="454" y="1992"/>
              <a:ext cx="115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3901" name="Picture 1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1925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3850" name="Line 58"/>
          <p:cNvSpPr>
            <a:spLocks noChangeShapeType="1"/>
          </p:cNvSpPr>
          <p:nvPr/>
        </p:nvSpPr>
        <p:spPr bwMode="auto">
          <a:xfrm flipV="1">
            <a:off x="2787650" y="885825"/>
            <a:ext cx="2339975" cy="260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53" name="Line 61"/>
          <p:cNvSpPr>
            <a:spLocks noChangeShapeType="1"/>
          </p:cNvSpPr>
          <p:nvPr/>
        </p:nvSpPr>
        <p:spPr bwMode="auto">
          <a:xfrm flipV="1">
            <a:off x="2819400" y="762000"/>
            <a:ext cx="51054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68" name="Line 76"/>
          <p:cNvSpPr>
            <a:spLocks noChangeShapeType="1"/>
          </p:cNvSpPr>
          <p:nvPr/>
        </p:nvSpPr>
        <p:spPr bwMode="auto">
          <a:xfrm flipH="1" flipV="1">
            <a:off x="1095375" y="3124200"/>
            <a:ext cx="2614613" cy="1382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69" name="Line 77"/>
          <p:cNvSpPr>
            <a:spLocks noChangeShapeType="1"/>
          </p:cNvSpPr>
          <p:nvPr/>
        </p:nvSpPr>
        <p:spPr bwMode="auto">
          <a:xfrm>
            <a:off x="4049713" y="3006725"/>
            <a:ext cx="2432050" cy="2220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71" name="Rectangle 79"/>
          <p:cNvSpPr>
            <a:spLocks noChangeArrowheads="1"/>
          </p:cNvSpPr>
          <p:nvPr/>
        </p:nvSpPr>
        <p:spPr bwMode="auto">
          <a:xfrm>
            <a:off x="6499225" y="5246688"/>
            <a:ext cx="1225550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3" name="Rectangle 81"/>
          <p:cNvSpPr>
            <a:spLocks noChangeArrowheads="1"/>
          </p:cNvSpPr>
          <p:nvPr/>
        </p:nvSpPr>
        <p:spPr bwMode="auto">
          <a:xfrm>
            <a:off x="3709988" y="4505325"/>
            <a:ext cx="430212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4" name="Rectangle 82"/>
          <p:cNvSpPr>
            <a:spLocks noChangeArrowheads="1"/>
          </p:cNvSpPr>
          <p:nvPr/>
        </p:nvSpPr>
        <p:spPr bwMode="auto">
          <a:xfrm>
            <a:off x="6096000" y="1114425"/>
            <a:ext cx="2590800" cy="7858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5" name="Rectangle 83"/>
          <p:cNvSpPr>
            <a:spLocks noChangeArrowheads="1"/>
          </p:cNvSpPr>
          <p:nvPr/>
        </p:nvSpPr>
        <p:spPr bwMode="auto">
          <a:xfrm>
            <a:off x="4899025" y="2678113"/>
            <a:ext cx="2824163" cy="4016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6" name="Rectangle 84"/>
          <p:cNvSpPr>
            <a:spLocks noChangeArrowheads="1"/>
          </p:cNvSpPr>
          <p:nvPr/>
        </p:nvSpPr>
        <p:spPr bwMode="auto">
          <a:xfrm>
            <a:off x="4305300" y="1104900"/>
            <a:ext cx="1216025" cy="7953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7" name="Rectangle 85"/>
          <p:cNvSpPr>
            <a:spLocks noChangeArrowheads="1"/>
          </p:cNvSpPr>
          <p:nvPr/>
        </p:nvSpPr>
        <p:spPr bwMode="auto">
          <a:xfrm>
            <a:off x="1827213" y="3490913"/>
            <a:ext cx="1608137" cy="4206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8" name="Line 86"/>
          <p:cNvSpPr>
            <a:spLocks noChangeShapeType="1"/>
          </p:cNvSpPr>
          <p:nvPr/>
        </p:nvSpPr>
        <p:spPr bwMode="auto">
          <a:xfrm flipV="1">
            <a:off x="2622550" y="1909763"/>
            <a:ext cx="1673225" cy="15716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79" name="Line 87"/>
          <p:cNvSpPr>
            <a:spLocks noChangeShapeType="1"/>
          </p:cNvSpPr>
          <p:nvPr/>
        </p:nvSpPr>
        <p:spPr bwMode="auto">
          <a:xfrm flipH="1">
            <a:off x="6781800" y="1905000"/>
            <a:ext cx="6096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81" name="Rectangle 89"/>
          <p:cNvSpPr>
            <a:spLocks noChangeArrowheads="1"/>
          </p:cNvSpPr>
          <p:nvPr/>
        </p:nvSpPr>
        <p:spPr bwMode="auto">
          <a:xfrm>
            <a:off x="5105400" y="593725"/>
            <a:ext cx="43815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2" name="Line 90"/>
          <p:cNvSpPr>
            <a:spLocks noChangeShapeType="1"/>
          </p:cNvSpPr>
          <p:nvPr/>
        </p:nvSpPr>
        <p:spPr bwMode="auto">
          <a:xfrm>
            <a:off x="2413000" y="3276600"/>
            <a:ext cx="4111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3887" name="Group 95"/>
          <p:cNvGrpSpPr>
            <a:grpSpLocks/>
          </p:cNvGrpSpPr>
          <p:nvPr/>
        </p:nvGrpSpPr>
        <p:grpSpPr bwMode="auto">
          <a:xfrm>
            <a:off x="34925" y="419100"/>
            <a:ext cx="4806950" cy="230188"/>
            <a:chOff x="22" y="264"/>
            <a:chExt cx="3028" cy="145"/>
          </a:xfrm>
        </p:grpSpPr>
        <p:pic>
          <p:nvPicPr>
            <p:cNvPr id="673885" name="Picture 9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64"/>
              <a:ext cx="257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3886" name="Line 94"/>
            <p:cNvSpPr>
              <a:spLocks noChangeShapeType="1"/>
            </p:cNvSpPr>
            <p:nvPr/>
          </p:nvSpPr>
          <p:spPr bwMode="auto">
            <a:xfrm>
              <a:off x="2618" y="336"/>
              <a:ext cx="43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3839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0554">
            <a:off x="4879975" y="3311525"/>
            <a:ext cx="301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3880" name="Group 88"/>
          <p:cNvGrpSpPr>
            <a:grpSpLocks/>
          </p:cNvGrpSpPr>
          <p:nvPr/>
        </p:nvGrpSpPr>
        <p:grpSpPr bwMode="auto">
          <a:xfrm>
            <a:off x="2514600" y="2654300"/>
            <a:ext cx="1524000" cy="358775"/>
            <a:chOff x="1728" y="1672"/>
            <a:chExt cx="960" cy="226"/>
          </a:xfrm>
        </p:grpSpPr>
        <p:pic>
          <p:nvPicPr>
            <p:cNvPr id="673867" name="Picture 7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7405">
              <a:off x="1728" y="1824"/>
              <a:ext cx="190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3866" name="Picture 7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" y="1672"/>
              <a:ext cx="7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3870" name="Rectangle 78"/>
          <p:cNvSpPr>
            <a:spLocks noChangeArrowheads="1"/>
          </p:cNvSpPr>
          <p:nvPr/>
        </p:nvSpPr>
        <p:spPr bwMode="auto">
          <a:xfrm>
            <a:off x="2824163" y="2622550"/>
            <a:ext cx="1225550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2" name="Rectangle 1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7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7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7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67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67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67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6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49" grpId="0" animBg="1"/>
      <p:bldP spid="673849" grpId="1" animBg="1"/>
      <p:bldP spid="673851" grpId="0" animBg="1"/>
      <p:bldP spid="673851" grpId="1" animBg="1"/>
      <p:bldP spid="673852" grpId="0" animBg="1"/>
      <p:bldP spid="673852" grpId="1" animBg="1"/>
      <p:bldP spid="673854" grpId="0" animBg="1"/>
      <p:bldP spid="673854" grpId="1" animBg="1"/>
      <p:bldP spid="673850" grpId="0" animBg="1"/>
      <p:bldP spid="673850" grpId="1" animBg="1"/>
      <p:bldP spid="673853" grpId="0" animBg="1"/>
      <p:bldP spid="673853" grpId="1" animBg="1"/>
      <p:bldP spid="673868" grpId="0" animBg="1"/>
      <p:bldP spid="673869" grpId="0" animBg="1"/>
      <p:bldP spid="673871" grpId="0" animBg="1"/>
      <p:bldP spid="673873" grpId="0" animBg="1"/>
      <p:bldP spid="673874" grpId="0" animBg="1"/>
      <p:bldP spid="673874" grpId="1" animBg="1"/>
      <p:bldP spid="673875" grpId="0" animBg="1"/>
      <p:bldP spid="673875" grpId="1" animBg="1"/>
      <p:bldP spid="673876" grpId="0" animBg="1"/>
      <p:bldP spid="673876" grpId="1" animBg="1"/>
      <p:bldP spid="673877" grpId="0" animBg="1"/>
      <p:bldP spid="673877" grpId="1" animBg="1"/>
      <p:bldP spid="673878" grpId="0" animBg="1"/>
      <p:bldP spid="673878" grpId="1" animBg="1"/>
      <p:bldP spid="673879" grpId="0" animBg="1"/>
      <p:bldP spid="673879" grpId="1" animBg="1"/>
      <p:bldP spid="673881" grpId="0" animBg="1"/>
      <p:bldP spid="673881" grpId="1" animBg="1"/>
      <p:bldP spid="673882" grpId="0" animBg="1"/>
      <p:bldP spid="673882" grpId="1" animBg="1"/>
      <p:bldP spid="6738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B3A-3391-46E9-8055-A8A9A0DC8E18}" type="slidenum">
              <a:rPr lang="en-US"/>
              <a:pPr/>
              <a:t>34</a:t>
            </a:fld>
            <a:endParaRPr lang="en-US"/>
          </a:p>
        </p:txBody>
      </p:sp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1016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09800"/>
            <a:ext cx="39576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0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7400"/>
            <a:ext cx="12080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0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792538"/>
            <a:ext cx="162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18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4292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12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500563"/>
            <a:ext cx="48117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96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278438"/>
            <a:ext cx="48117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15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6338"/>
            <a:ext cx="47339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17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1925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019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3 -0.11111 " pathEditMode="relative" ptsTypes="AA">
                                      <p:cBhvr>
                                        <p:cTn id="6" dur="500" fill="hold"/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59259E-6 L -0.32083 0.1155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9D4C-BE63-4EA9-8DBE-DB5FC990DEFF}" type="slidenum">
              <a:rPr lang="en-US"/>
              <a:pPr/>
              <a:t>35</a:t>
            </a:fld>
            <a:endParaRPr lang="en-US"/>
          </a:p>
        </p:txBody>
      </p:sp>
      <p:pic>
        <p:nvPicPr>
          <p:cNvPr id="683066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505200"/>
            <a:ext cx="4292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7400"/>
            <a:ext cx="12080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792538"/>
            <a:ext cx="162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500563"/>
            <a:ext cx="48117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6338"/>
            <a:ext cx="47339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64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09800"/>
            <a:ext cx="39576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65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605088"/>
            <a:ext cx="287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3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407025"/>
            <a:ext cx="58515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4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8893">
            <a:off x="5486400" y="5032375"/>
            <a:ext cx="11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41" name="Line 33"/>
          <p:cNvSpPr>
            <a:spLocks noChangeShapeType="1"/>
          </p:cNvSpPr>
          <p:nvPr/>
        </p:nvSpPr>
        <p:spPr bwMode="auto">
          <a:xfrm flipH="1">
            <a:off x="3692525" y="4872038"/>
            <a:ext cx="381000" cy="520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2" name="Rectangle 34"/>
          <p:cNvSpPr>
            <a:spLocks noChangeArrowheads="1"/>
          </p:cNvSpPr>
          <p:nvPr/>
        </p:nvSpPr>
        <p:spPr bwMode="auto">
          <a:xfrm>
            <a:off x="4816475" y="5410200"/>
            <a:ext cx="676275" cy="3810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43" name="Rectangle 35"/>
          <p:cNvSpPr>
            <a:spLocks noChangeArrowheads="1"/>
          </p:cNvSpPr>
          <p:nvPr/>
        </p:nvSpPr>
        <p:spPr bwMode="auto">
          <a:xfrm>
            <a:off x="4076700" y="4468813"/>
            <a:ext cx="895350" cy="3937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44" name="Rectangle 36"/>
          <p:cNvSpPr>
            <a:spLocks noChangeArrowheads="1"/>
          </p:cNvSpPr>
          <p:nvPr/>
        </p:nvSpPr>
        <p:spPr bwMode="auto">
          <a:xfrm>
            <a:off x="3189288" y="5410200"/>
            <a:ext cx="904875" cy="3937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5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6172200"/>
            <a:ext cx="4845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53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893">
            <a:off x="5486400" y="5903913"/>
            <a:ext cx="11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54" name="Rectangle 46"/>
          <p:cNvSpPr>
            <a:spLocks noChangeArrowheads="1"/>
          </p:cNvSpPr>
          <p:nvPr/>
        </p:nvSpPr>
        <p:spPr bwMode="auto">
          <a:xfrm>
            <a:off x="4419600" y="5410200"/>
            <a:ext cx="1069975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55" name="Rectangle 47"/>
          <p:cNvSpPr>
            <a:spLocks noChangeArrowheads="1"/>
          </p:cNvSpPr>
          <p:nvPr/>
        </p:nvSpPr>
        <p:spPr bwMode="auto">
          <a:xfrm>
            <a:off x="3400425" y="6270625"/>
            <a:ext cx="301625" cy="284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58" name="Line 50"/>
          <p:cNvSpPr>
            <a:spLocks noChangeShapeType="1"/>
          </p:cNvSpPr>
          <p:nvPr/>
        </p:nvSpPr>
        <p:spPr bwMode="auto">
          <a:xfrm flipH="1" flipV="1">
            <a:off x="2438400" y="3200400"/>
            <a:ext cx="2516188" cy="2214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3063" name="Group 55"/>
          <p:cNvGrpSpPr>
            <a:grpSpLocks/>
          </p:cNvGrpSpPr>
          <p:nvPr/>
        </p:nvGrpSpPr>
        <p:grpSpPr bwMode="auto">
          <a:xfrm>
            <a:off x="7219950" y="5029200"/>
            <a:ext cx="876300" cy="533400"/>
            <a:chOff x="4548" y="3168"/>
            <a:chExt cx="552" cy="336"/>
          </a:xfrm>
        </p:grpSpPr>
        <p:sp>
          <p:nvSpPr>
            <p:cNvPr id="683060" name="Line 52"/>
            <p:cNvSpPr>
              <a:spLocks noChangeShapeType="1"/>
            </p:cNvSpPr>
            <p:nvPr/>
          </p:nvSpPr>
          <p:spPr bwMode="auto">
            <a:xfrm>
              <a:off x="4836" y="3264"/>
              <a:ext cx="0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3062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3168"/>
              <a:ext cx="55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3057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24163"/>
            <a:ext cx="27146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24" name="Rectangle 16"/>
          <p:cNvSpPr>
            <a:spLocks noChangeArrowheads="1"/>
          </p:cNvSpPr>
          <p:nvPr/>
        </p:nvSpPr>
        <p:spPr bwMode="auto">
          <a:xfrm>
            <a:off x="749300" y="2870200"/>
            <a:ext cx="311150" cy="2921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35" name="Rectangle 27"/>
          <p:cNvSpPr>
            <a:spLocks noChangeArrowheads="1"/>
          </p:cNvSpPr>
          <p:nvPr/>
        </p:nvSpPr>
        <p:spPr bwMode="auto">
          <a:xfrm>
            <a:off x="1909763" y="3517900"/>
            <a:ext cx="1736725" cy="4016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3067" name="Group 59"/>
          <p:cNvGrpSpPr>
            <a:grpSpLocks/>
          </p:cNvGrpSpPr>
          <p:nvPr/>
        </p:nvGrpSpPr>
        <p:grpSpPr bwMode="auto">
          <a:xfrm>
            <a:off x="2897188" y="2778125"/>
            <a:ext cx="1870075" cy="1054100"/>
            <a:chOff x="1859" y="1750"/>
            <a:chExt cx="1178" cy="664"/>
          </a:xfrm>
        </p:grpSpPr>
        <p:pic>
          <p:nvPicPr>
            <p:cNvPr id="683027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1750"/>
              <a:ext cx="40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3028" name="Line 20"/>
            <p:cNvSpPr>
              <a:spLocks noChangeShapeType="1"/>
            </p:cNvSpPr>
            <p:nvPr/>
          </p:nvSpPr>
          <p:spPr bwMode="auto">
            <a:xfrm flipH="1">
              <a:off x="1865" y="2003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9" name="Line 21"/>
            <p:cNvSpPr>
              <a:spLocks noChangeShapeType="1"/>
            </p:cNvSpPr>
            <p:nvPr/>
          </p:nvSpPr>
          <p:spPr bwMode="auto">
            <a:xfrm flipH="1">
              <a:off x="1859" y="1911"/>
              <a:ext cx="57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30" name="Line 22"/>
            <p:cNvSpPr>
              <a:spLocks noChangeShapeType="1"/>
            </p:cNvSpPr>
            <p:nvPr/>
          </p:nvSpPr>
          <p:spPr bwMode="auto">
            <a:xfrm flipV="1">
              <a:off x="2605" y="2222"/>
              <a:ext cx="43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3071" name="Group 63"/>
          <p:cNvGrpSpPr>
            <a:grpSpLocks/>
          </p:cNvGrpSpPr>
          <p:nvPr/>
        </p:nvGrpSpPr>
        <p:grpSpPr bwMode="auto">
          <a:xfrm>
            <a:off x="6061075" y="2235200"/>
            <a:ext cx="3001963" cy="1193800"/>
            <a:chOff x="3818" y="1408"/>
            <a:chExt cx="1891" cy="752"/>
          </a:xfrm>
        </p:grpSpPr>
        <p:pic>
          <p:nvPicPr>
            <p:cNvPr id="683068" name="Picture 6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1408"/>
              <a:ext cx="1891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7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91521">
              <a:off x="3900" y="2028"/>
              <a:ext cx="190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3036" name="Rectangle 28"/>
          <p:cNvSpPr>
            <a:spLocks noChangeArrowheads="1"/>
          </p:cNvSpPr>
          <p:nvPr/>
        </p:nvSpPr>
        <p:spPr bwMode="auto">
          <a:xfrm>
            <a:off x="6078538" y="2247900"/>
            <a:ext cx="1590675" cy="4016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59" name="Line 51"/>
          <p:cNvSpPr>
            <a:spLocks noChangeShapeType="1"/>
          </p:cNvSpPr>
          <p:nvPr/>
        </p:nvSpPr>
        <p:spPr bwMode="auto">
          <a:xfrm>
            <a:off x="1068388" y="3171825"/>
            <a:ext cx="2322512" cy="3081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72" name="Rectangle 6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68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41" grpId="0" animBg="1"/>
      <p:bldP spid="683041" grpId="1" animBg="1"/>
      <p:bldP spid="683042" grpId="0" animBg="1"/>
      <p:bldP spid="683042" grpId="1" animBg="1"/>
      <p:bldP spid="683043" grpId="0" animBg="1"/>
      <p:bldP spid="683043" grpId="1" animBg="1"/>
      <p:bldP spid="683044" grpId="0" animBg="1"/>
      <p:bldP spid="683044" grpId="1" animBg="1"/>
      <p:bldP spid="683054" grpId="0" animBg="1"/>
      <p:bldP spid="683055" grpId="0" animBg="1"/>
      <p:bldP spid="683058" grpId="0" animBg="1"/>
      <p:bldP spid="683024" grpId="0" animBg="1"/>
      <p:bldP spid="683035" grpId="0" animBg="1"/>
      <p:bldP spid="683035" grpId="1" animBg="1"/>
      <p:bldP spid="683036" grpId="0" animBg="1"/>
      <p:bldP spid="683036" grpId="1" animBg="1"/>
      <p:bldP spid="6830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7194-BA52-4A89-9D9C-BEFB9E76EA4E}" type="slidenum">
              <a:rPr lang="en-US"/>
              <a:pPr/>
              <a:t>36</a:t>
            </a:fld>
            <a:endParaRPr lang="en-US"/>
          </a:p>
        </p:txBody>
      </p:sp>
      <p:pic>
        <p:nvPicPr>
          <p:cNvPr id="684079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605088"/>
            <a:ext cx="287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71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24163"/>
            <a:ext cx="27146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4080" name="Rectangle 48"/>
          <p:cNvSpPr>
            <a:spLocks noChangeArrowheads="1"/>
          </p:cNvSpPr>
          <p:nvPr/>
        </p:nvSpPr>
        <p:spPr bwMode="auto">
          <a:xfrm>
            <a:off x="749300" y="2870200"/>
            <a:ext cx="311150" cy="2921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66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09800"/>
            <a:ext cx="39576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7400"/>
            <a:ext cx="12080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635375"/>
            <a:ext cx="162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6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5075"/>
            <a:ext cx="44402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6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468813"/>
            <a:ext cx="4845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5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6172200"/>
            <a:ext cx="48450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4068" name="Rectangle 36"/>
          <p:cNvSpPr>
            <a:spLocks noChangeArrowheads="1"/>
          </p:cNvSpPr>
          <p:nvPr/>
        </p:nvSpPr>
        <p:spPr bwMode="auto">
          <a:xfrm>
            <a:off x="2586038" y="4533900"/>
            <a:ext cx="3619500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70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76725"/>
            <a:ext cx="2970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76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335338"/>
            <a:ext cx="3001962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7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235200"/>
            <a:ext cx="300196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4081" name="Rectangle 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8507 -0.239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43524 0.156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4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1E32-D902-45EB-A5DD-D7F4EDDA2C8E}" type="slidenum">
              <a:rPr lang="en-US"/>
              <a:pPr/>
              <a:t>37</a:t>
            </a:fld>
            <a:endParaRPr lang="en-US"/>
          </a:p>
        </p:txBody>
      </p:sp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74" name="Group 74"/>
          <p:cNvGrpSpPr>
            <a:grpSpLocks/>
          </p:cNvGrpSpPr>
          <p:nvPr/>
        </p:nvGrpSpPr>
        <p:grpSpPr bwMode="auto">
          <a:xfrm>
            <a:off x="381000" y="76200"/>
            <a:ext cx="2460625" cy="515938"/>
            <a:chOff x="240" y="48"/>
            <a:chExt cx="1550" cy="325"/>
          </a:xfrm>
        </p:grpSpPr>
        <p:pic>
          <p:nvPicPr>
            <p:cNvPr id="691234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5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208"/>
              <a:ext cx="138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75" name="Group 75"/>
          <p:cNvGrpSpPr>
            <a:grpSpLocks/>
          </p:cNvGrpSpPr>
          <p:nvPr/>
        </p:nvGrpSpPr>
        <p:grpSpPr bwMode="auto">
          <a:xfrm>
            <a:off x="738188" y="4668838"/>
            <a:ext cx="5097462" cy="2112962"/>
            <a:chOff x="88" y="2941"/>
            <a:chExt cx="3211" cy="1331"/>
          </a:xfrm>
        </p:grpSpPr>
        <p:pic>
          <p:nvPicPr>
            <p:cNvPr id="691238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150"/>
              <a:ext cx="23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91240" name="Group 40"/>
            <p:cNvGrpSpPr>
              <a:grpSpLocks/>
            </p:cNvGrpSpPr>
            <p:nvPr/>
          </p:nvGrpSpPr>
          <p:grpSpPr bwMode="auto">
            <a:xfrm>
              <a:off x="88" y="3300"/>
              <a:ext cx="2411" cy="444"/>
              <a:chOff x="122" y="3389"/>
              <a:chExt cx="2411" cy="444"/>
            </a:xfrm>
          </p:grpSpPr>
          <p:pic>
            <p:nvPicPr>
              <p:cNvPr id="691241" name="Picture 41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" y="3536"/>
                <a:ext cx="84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1242" name="Picture 4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3389"/>
                <a:ext cx="155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91243" name="Group 43"/>
            <p:cNvGrpSpPr>
              <a:grpSpLocks noChangeAspect="1"/>
            </p:cNvGrpSpPr>
            <p:nvPr/>
          </p:nvGrpSpPr>
          <p:grpSpPr bwMode="auto">
            <a:xfrm>
              <a:off x="88" y="3849"/>
              <a:ext cx="3211" cy="279"/>
              <a:chOff x="96" y="2815"/>
              <a:chExt cx="3900" cy="338"/>
            </a:xfrm>
          </p:grpSpPr>
          <p:pic>
            <p:nvPicPr>
              <p:cNvPr id="691244" name="Picture 44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96"/>
                <a:ext cx="761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1245" name="Picture 45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2815"/>
                <a:ext cx="305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91246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941"/>
              <a:ext cx="158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7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3757"/>
              <a:ext cx="163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1248" name="Rectangle 48"/>
            <p:cNvSpPr>
              <a:spLocks noChangeArrowheads="1"/>
            </p:cNvSpPr>
            <p:nvPr/>
          </p:nvSpPr>
          <p:spPr bwMode="auto">
            <a:xfrm>
              <a:off x="1353" y="3881"/>
              <a:ext cx="1883" cy="23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1249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063"/>
              <a:ext cx="1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1250" name="Rectangle 50"/>
            <p:cNvSpPr>
              <a:spLocks noChangeAspect="1" noChangeArrowheads="1"/>
            </p:cNvSpPr>
            <p:nvPr/>
          </p:nvSpPr>
          <p:spPr bwMode="auto">
            <a:xfrm>
              <a:off x="435" y="3086"/>
              <a:ext cx="158" cy="15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1273" name="Group 73"/>
          <p:cNvGrpSpPr>
            <a:grpSpLocks/>
          </p:cNvGrpSpPr>
          <p:nvPr/>
        </p:nvGrpSpPr>
        <p:grpSpPr bwMode="auto">
          <a:xfrm>
            <a:off x="80963" y="2605088"/>
            <a:ext cx="6262687" cy="2674937"/>
            <a:chOff x="51" y="1641"/>
            <a:chExt cx="3945" cy="1685"/>
          </a:xfrm>
        </p:grpSpPr>
        <p:pic>
          <p:nvPicPr>
            <p:cNvPr id="691203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641"/>
              <a:ext cx="18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2" name="Picture 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1779"/>
              <a:ext cx="171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1204" name="Rectangle 4"/>
            <p:cNvSpPr>
              <a:spLocks noChangeArrowheads="1"/>
            </p:cNvSpPr>
            <p:nvPr/>
          </p:nvSpPr>
          <p:spPr bwMode="auto">
            <a:xfrm>
              <a:off x="472" y="1808"/>
              <a:ext cx="196" cy="18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1207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96"/>
              <a:ext cx="76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8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2290"/>
              <a:ext cx="102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9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78"/>
              <a:ext cx="279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0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2815"/>
              <a:ext cx="305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1212" name="Rectangle 12"/>
            <p:cNvSpPr>
              <a:spLocks noChangeArrowheads="1"/>
            </p:cNvSpPr>
            <p:nvPr/>
          </p:nvSpPr>
          <p:spPr bwMode="auto">
            <a:xfrm>
              <a:off x="1629" y="2856"/>
              <a:ext cx="228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121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694"/>
              <a:ext cx="18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4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2101"/>
              <a:ext cx="1891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1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209800"/>
            <a:ext cx="26670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20913"/>
            <a:ext cx="1073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70" name="Group 70"/>
          <p:cNvGrpSpPr>
            <a:grpSpLocks/>
          </p:cNvGrpSpPr>
          <p:nvPr/>
        </p:nvGrpSpPr>
        <p:grpSpPr bwMode="auto">
          <a:xfrm>
            <a:off x="5943600" y="5540375"/>
            <a:ext cx="1282700" cy="352425"/>
            <a:chOff x="3339" y="3538"/>
            <a:chExt cx="808" cy="222"/>
          </a:xfrm>
        </p:grpSpPr>
        <p:pic>
          <p:nvPicPr>
            <p:cNvPr id="691271" name="Picture 7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538"/>
              <a:ext cx="80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72" name="Picture 7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65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1236" name="Rectangle 36"/>
          <p:cNvSpPr>
            <a:spLocks noChangeArrowheads="1"/>
          </p:cNvSpPr>
          <p:nvPr/>
        </p:nvSpPr>
        <p:spPr bwMode="auto">
          <a:xfrm>
            <a:off x="346075" y="53975"/>
            <a:ext cx="2514600" cy="5667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39" name="Rectangle 39"/>
          <p:cNvSpPr>
            <a:spLocks noChangeArrowheads="1"/>
          </p:cNvSpPr>
          <p:nvPr/>
        </p:nvSpPr>
        <p:spPr bwMode="auto">
          <a:xfrm>
            <a:off x="674688" y="4624388"/>
            <a:ext cx="5192712" cy="2184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76" name="Rectangle 7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09514 -0.267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1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0.00816 -0.31135 " pathEditMode="relative" ptsTypes="AA">
                                      <p:cBhvr>
                                        <p:cTn id="8" dur="500" fill="hold"/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1.38889E-6 0.23333 " pathEditMode="relative" ptsTypes="AA">
                                      <p:cBhvr>
                                        <p:cTn id="10" dur="500" fill="hold"/>
                                        <p:tgtEl>
                                          <p:spTgt spid="69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36" grpId="0" animBg="1"/>
      <p:bldP spid="6912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D0B1-1A3B-4B88-9187-66097C12306A}" type="slidenum">
              <a:rPr lang="en-US"/>
              <a:pPr/>
              <a:t>38</a:t>
            </a:fld>
            <a:endParaRPr lang="en-US"/>
          </a:p>
        </p:txBody>
      </p:sp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3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826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8232" name="Group 104"/>
          <p:cNvGrpSpPr>
            <a:grpSpLocks/>
          </p:cNvGrpSpPr>
          <p:nvPr/>
        </p:nvGrpSpPr>
        <p:grpSpPr bwMode="auto">
          <a:xfrm>
            <a:off x="76200" y="2944813"/>
            <a:ext cx="5192713" cy="1627187"/>
            <a:chOff x="48" y="1855"/>
            <a:chExt cx="3271" cy="1025"/>
          </a:xfrm>
        </p:grpSpPr>
        <p:pic>
          <p:nvPicPr>
            <p:cNvPr id="688230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876"/>
              <a:ext cx="214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88178" name="Group 50"/>
            <p:cNvGrpSpPr>
              <a:grpSpLocks/>
            </p:cNvGrpSpPr>
            <p:nvPr/>
          </p:nvGrpSpPr>
          <p:grpSpPr bwMode="auto">
            <a:xfrm>
              <a:off x="88" y="2448"/>
              <a:ext cx="3201" cy="235"/>
              <a:chOff x="88" y="2448"/>
              <a:chExt cx="3201" cy="235"/>
            </a:xfrm>
          </p:grpSpPr>
          <p:pic>
            <p:nvPicPr>
              <p:cNvPr id="688140" name="Picture 12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499"/>
                <a:ext cx="626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8144" name="Picture 16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448"/>
                <a:ext cx="249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88145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724"/>
              <a:ext cx="245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42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025"/>
              <a:ext cx="84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150" name="Rectangle 22"/>
            <p:cNvSpPr>
              <a:spLocks noChangeArrowheads="1"/>
            </p:cNvSpPr>
            <p:nvPr/>
          </p:nvSpPr>
          <p:spPr bwMode="auto">
            <a:xfrm>
              <a:off x="48" y="1855"/>
              <a:ext cx="3271" cy="10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8208" name="Group 80"/>
          <p:cNvGrpSpPr>
            <a:grpSpLocks/>
          </p:cNvGrpSpPr>
          <p:nvPr/>
        </p:nvGrpSpPr>
        <p:grpSpPr bwMode="auto">
          <a:xfrm>
            <a:off x="76200" y="685800"/>
            <a:ext cx="4395788" cy="2211388"/>
            <a:chOff x="48" y="432"/>
            <a:chExt cx="2769" cy="1393"/>
          </a:xfrm>
        </p:grpSpPr>
        <p:pic>
          <p:nvPicPr>
            <p:cNvPr id="68814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665"/>
              <a:ext cx="223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4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440"/>
              <a:ext cx="270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4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53"/>
              <a:ext cx="1295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70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912"/>
              <a:ext cx="251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151" name="Rectangle 23"/>
            <p:cNvSpPr>
              <a:spLocks noChangeArrowheads="1"/>
            </p:cNvSpPr>
            <p:nvPr/>
          </p:nvSpPr>
          <p:spPr bwMode="auto">
            <a:xfrm>
              <a:off x="48" y="432"/>
              <a:ext cx="2769" cy="139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816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30200"/>
            <a:ext cx="21955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79" name="Rectangle 51"/>
          <p:cNvSpPr>
            <a:spLocks noChangeArrowheads="1"/>
          </p:cNvSpPr>
          <p:nvPr/>
        </p:nvSpPr>
        <p:spPr bwMode="auto">
          <a:xfrm>
            <a:off x="346075" y="53975"/>
            <a:ext cx="2514600" cy="5667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8207" name="Group 79"/>
          <p:cNvGrpSpPr>
            <a:grpSpLocks/>
          </p:cNvGrpSpPr>
          <p:nvPr/>
        </p:nvGrpSpPr>
        <p:grpSpPr bwMode="auto">
          <a:xfrm>
            <a:off x="674688" y="4624388"/>
            <a:ext cx="5192712" cy="2184400"/>
            <a:chOff x="48" y="2913"/>
            <a:chExt cx="3271" cy="1376"/>
          </a:xfrm>
        </p:grpSpPr>
        <p:pic>
          <p:nvPicPr>
            <p:cNvPr id="688133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150"/>
              <a:ext cx="23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138" name="Rectangle 10"/>
            <p:cNvSpPr>
              <a:spLocks noChangeArrowheads="1"/>
            </p:cNvSpPr>
            <p:nvPr/>
          </p:nvSpPr>
          <p:spPr bwMode="auto">
            <a:xfrm>
              <a:off x="48" y="2913"/>
              <a:ext cx="3271" cy="137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8176" name="Group 48"/>
            <p:cNvGrpSpPr>
              <a:grpSpLocks/>
            </p:cNvGrpSpPr>
            <p:nvPr/>
          </p:nvGrpSpPr>
          <p:grpSpPr bwMode="auto">
            <a:xfrm>
              <a:off x="88" y="3300"/>
              <a:ext cx="2411" cy="444"/>
              <a:chOff x="122" y="3389"/>
              <a:chExt cx="2411" cy="444"/>
            </a:xfrm>
          </p:grpSpPr>
          <p:pic>
            <p:nvPicPr>
              <p:cNvPr id="688136" name="Picture 8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" y="3536"/>
                <a:ext cx="84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8174" name="Picture 46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3389"/>
                <a:ext cx="155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88153" name="Group 25"/>
            <p:cNvGrpSpPr>
              <a:grpSpLocks noChangeAspect="1"/>
            </p:cNvGrpSpPr>
            <p:nvPr/>
          </p:nvGrpSpPr>
          <p:grpSpPr bwMode="auto">
            <a:xfrm>
              <a:off x="88" y="3849"/>
              <a:ext cx="3211" cy="279"/>
              <a:chOff x="96" y="2815"/>
              <a:chExt cx="3900" cy="338"/>
            </a:xfrm>
          </p:grpSpPr>
          <p:pic>
            <p:nvPicPr>
              <p:cNvPr id="688154" name="Picture 26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96"/>
                <a:ext cx="761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8155" name="Picture 27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2815"/>
                <a:ext cx="305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88205" name="Picture 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941"/>
              <a:ext cx="158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206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3757"/>
              <a:ext cx="163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203" name="Rectangle 75"/>
            <p:cNvSpPr>
              <a:spLocks noChangeArrowheads="1"/>
            </p:cNvSpPr>
            <p:nvPr/>
          </p:nvSpPr>
          <p:spPr bwMode="auto">
            <a:xfrm>
              <a:off x="1353" y="3881"/>
              <a:ext cx="1883" cy="23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8131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063"/>
              <a:ext cx="1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134" name="Rectangle 6"/>
            <p:cNvSpPr>
              <a:spLocks noChangeAspect="1" noChangeArrowheads="1"/>
            </p:cNvSpPr>
            <p:nvPr/>
          </p:nvSpPr>
          <p:spPr bwMode="auto">
            <a:xfrm>
              <a:off x="435" y="3086"/>
              <a:ext cx="158" cy="15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8216" name="Group 88"/>
          <p:cNvGrpSpPr>
            <a:grpSpLocks/>
          </p:cNvGrpSpPr>
          <p:nvPr/>
        </p:nvGrpSpPr>
        <p:grpSpPr bwMode="auto">
          <a:xfrm>
            <a:off x="5300663" y="3582988"/>
            <a:ext cx="1239837" cy="352425"/>
            <a:chOff x="3339" y="2312"/>
            <a:chExt cx="781" cy="222"/>
          </a:xfrm>
        </p:grpSpPr>
        <p:pic>
          <p:nvPicPr>
            <p:cNvPr id="688194" name="Picture 6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312"/>
              <a:ext cx="74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215" name="Picture 8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424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8219" name="Group 91"/>
          <p:cNvGrpSpPr>
            <a:grpSpLocks/>
          </p:cNvGrpSpPr>
          <p:nvPr/>
        </p:nvGrpSpPr>
        <p:grpSpPr bwMode="auto">
          <a:xfrm>
            <a:off x="5943600" y="5540375"/>
            <a:ext cx="1282700" cy="352425"/>
            <a:chOff x="3339" y="3538"/>
            <a:chExt cx="808" cy="222"/>
          </a:xfrm>
        </p:grpSpPr>
        <p:pic>
          <p:nvPicPr>
            <p:cNvPr id="688200" name="Picture 7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538"/>
              <a:ext cx="80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218" name="Picture 9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65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8227" name="Group 99"/>
          <p:cNvGrpSpPr>
            <a:grpSpLocks/>
          </p:cNvGrpSpPr>
          <p:nvPr/>
        </p:nvGrpSpPr>
        <p:grpSpPr bwMode="auto">
          <a:xfrm>
            <a:off x="4497388" y="1614488"/>
            <a:ext cx="1239837" cy="354012"/>
            <a:chOff x="2833" y="1017"/>
            <a:chExt cx="781" cy="223"/>
          </a:xfrm>
        </p:grpSpPr>
        <p:pic>
          <p:nvPicPr>
            <p:cNvPr id="688226" name="Picture 9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017"/>
              <a:ext cx="73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224" name="Picture 9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13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8229" name="Rectangle 10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A2E6-C854-4DE2-874E-B5736C73E6D4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692309" name="Group 85"/>
          <p:cNvGrpSpPr>
            <a:grpSpLocks/>
          </p:cNvGrpSpPr>
          <p:nvPr/>
        </p:nvGrpSpPr>
        <p:grpSpPr bwMode="auto">
          <a:xfrm>
            <a:off x="76200" y="2944813"/>
            <a:ext cx="5192713" cy="1627187"/>
            <a:chOff x="48" y="1855"/>
            <a:chExt cx="3271" cy="1025"/>
          </a:xfrm>
        </p:grpSpPr>
        <p:pic>
          <p:nvPicPr>
            <p:cNvPr id="692310" name="Picture 8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876"/>
              <a:ext cx="214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92311" name="Group 87"/>
            <p:cNvGrpSpPr>
              <a:grpSpLocks/>
            </p:cNvGrpSpPr>
            <p:nvPr/>
          </p:nvGrpSpPr>
          <p:grpSpPr bwMode="auto">
            <a:xfrm>
              <a:off x="88" y="2448"/>
              <a:ext cx="3201" cy="235"/>
              <a:chOff x="88" y="2448"/>
              <a:chExt cx="3201" cy="235"/>
            </a:xfrm>
          </p:grpSpPr>
          <p:pic>
            <p:nvPicPr>
              <p:cNvPr id="692312" name="Picture 88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499"/>
                <a:ext cx="626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2313" name="Picture 89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448"/>
                <a:ext cx="249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92314" name="Picture 9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724"/>
              <a:ext cx="245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315" name="Picture 9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025"/>
              <a:ext cx="84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316" name="Rectangle 92"/>
            <p:cNvSpPr>
              <a:spLocks noChangeArrowheads="1"/>
            </p:cNvSpPr>
            <p:nvPr/>
          </p:nvSpPr>
          <p:spPr bwMode="auto">
            <a:xfrm>
              <a:off x="48" y="1855"/>
              <a:ext cx="3271" cy="10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22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826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37" name="Group 13"/>
          <p:cNvGrpSpPr>
            <a:grpSpLocks/>
          </p:cNvGrpSpPr>
          <p:nvPr/>
        </p:nvGrpSpPr>
        <p:grpSpPr bwMode="auto">
          <a:xfrm>
            <a:off x="76200" y="685800"/>
            <a:ext cx="4395788" cy="2211388"/>
            <a:chOff x="48" y="432"/>
            <a:chExt cx="2769" cy="1393"/>
          </a:xfrm>
        </p:grpSpPr>
        <p:pic>
          <p:nvPicPr>
            <p:cNvPr id="692238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665"/>
              <a:ext cx="223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39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440"/>
              <a:ext cx="270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0" name="Picture 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53"/>
              <a:ext cx="1295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1" name="Picture 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912"/>
              <a:ext cx="251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42" name="Rectangle 18"/>
            <p:cNvSpPr>
              <a:spLocks noChangeArrowheads="1"/>
            </p:cNvSpPr>
            <p:nvPr/>
          </p:nvSpPr>
          <p:spPr bwMode="auto">
            <a:xfrm>
              <a:off x="48" y="432"/>
              <a:ext cx="2769" cy="139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22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30200"/>
            <a:ext cx="21955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44" name="Group 20"/>
          <p:cNvGrpSpPr>
            <a:grpSpLocks/>
          </p:cNvGrpSpPr>
          <p:nvPr/>
        </p:nvGrpSpPr>
        <p:grpSpPr bwMode="auto">
          <a:xfrm>
            <a:off x="4648200" y="685800"/>
            <a:ext cx="4395788" cy="2211388"/>
            <a:chOff x="2928" y="432"/>
            <a:chExt cx="2769" cy="1393"/>
          </a:xfrm>
        </p:grpSpPr>
        <p:pic>
          <p:nvPicPr>
            <p:cNvPr id="692245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1665"/>
              <a:ext cx="226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6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1441"/>
              <a:ext cx="27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7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453"/>
              <a:ext cx="112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8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934"/>
              <a:ext cx="2157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49" name="Rectangle 25"/>
            <p:cNvSpPr>
              <a:spLocks noChangeArrowheads="1"/>
            </p:cNvSpPr>
            <p:nvPr/>
          </p:nvSpPr>
          <p:spPr bwMode="auto">
            <a:xfrm>
              <a:off x="2928" y="432"/>
              <a:ext cx="2769" cy="1393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2250" name="Rectangle 26"/>
          <p:cNvSpPr>
            <a:spLocks noChangeArrowheads="1"/>
          </p:cNvSpPr>
          <p:nvPr/>
        </p:nvSpPr>
        <p:spPr bwMode="auto">
          <a:xfrm>
            <a:off x="346075" y="53975"/>
            <a:ext cx="2514600" cy="5667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2251" name="Group 27"/>
          <p:cNvGrpSpPr>
            <a:grpSpLocks/>
          </p:cNvGrpSpPr>
          <p:nvPr/>
        </p:nvGrpSpPr>
        <p:grpSpPr bwMode="auto">
          <a:xfrm>
            <a:off x="4916488" y="53975"/>
            <a:ext cx="2303462" cy="566738"/>
            <a:chOff x="3097" y="34"/>
            <a:chExt cx="1451" cy="357"/>
          </a:xfrm>
        </p:grpSpPr>
        <p:pic>
          <p:nvPicPr>
            <p:cNvPr id="692252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53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208"/>
              <a:ext cx="95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54" name="Rectangle 30"/>
            <p:cNvSpPr>
              <a:spLocks noChangeArrowheads="1"/>
            </p:cNvSpPr>
            <p:nvPr/>
          </p:nvSpPr>
          <p:spPr bwMode="auto">
            <a:xfrm>
              <a:off x="3097" y="34"/>
              <a:ext cx="1451" cy="35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2255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927350"/>
            <a:ext cx="2522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5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124200"/>
            <a:ext cx="24241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89" name="Group 65"/>
          <p:cNvGrpSpPr>
            <a:grpSpLocks/>
          </p:cNvGrpSpPr>
          <p:nvPr/>
        </p:nvGrpSpPr>
        <p:grpSpPr bwMode="auto">
          <a:xfrm>
            <a:off x="3232150" y="304800"/>
            <a:ext cx="1239838" cy="354013"/>
            <a:chOff x="2036" y="192"/>
            <a:chExt cx="781" cy="223"/>
          </a:xfrm>
        </p:grpSpPr>
        <p:pic>
          <p:nvPicPr>
            <p:cNvPr id="692288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192"/>
              <a:ext cx="73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5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305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60" name="Group 36"/>
          <p:cNvGrpSpPr>
            <a:grpSpLocks/>
          </p:cNvGrpSpPr>
          <p:nvPr/>
        </p:nvGrpSpPr>
        <p:grpSpPr bwMode="auto">
          <a:xfrm>
            <a:off x="674688" y="4624388"/>
            <a:ext cx="5192712" cy="2184400"/>
            <a:chOff x="48" y="2913"/>
            <a:chExt cx="3271" cy="1376"/>
          </a:xfrm>
        </p:grpSpPr>
        <p:pic>
          <p:nvPicPr>
            <p:cNvPr id="692261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150"/>
              <a:ext cx="23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62" name="Rectangle 38"/>
            <p:cNvSpPr>
              <a:spLocks noChangeArrowheads="1"/>
            </p:cNvSpPr>
            <p:nvPr/>
          </p:nvSpPr>
          <p:spPr bwMode="auto">
            <a:xfrm>
              <a:off x="48" y="2913"/>
              <a:ext cx="3271" cy="137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2263" name="Group 39"/>
            <p:cNvGrpSpPr>
              <a:grpSpLocks/>
            </p:cNvGrpSpPr>
            <p:nvPr/>
          </p:nvGrpSpPr>
          <p:grpSpPr bwMode="auto">
            <a:xfrm>
              <a:off x="88" y="3300"/>
              <a:ext cx="2411" cy="444"/>
              <a:chOff x="122" y="3389"/>
              <a:chExt cx="2411" cy="444"/>
            </a:xfrm>
          </p:grpSpPr>
          <p:pic>
            <p:nvPicPr>
              <p:cNvPr id="692264" name="Picture 40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" y="3536"/>
                <a:ext cx="84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2265" name="Picture 4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3389"/>
                <a:ext cx="155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92266" name="Group 42"/>
            <p:cNvGrpSpPr>
              <a:grpSpLocks noChangeAspect="1"/>
            </p:cNvGrpSpPr>
            <p:nvPr/>
          </p:nvGrpSpPr>
          <p:grpSpPr bwMode="auto">
            <a:xfrm>
              <a:off x="88" y="3849"/>
              <a:ext cx="3211" cy="279"/>
              <a:chOff x="96" y="2815"/>
              <a:chExt cx="3900" cy="338"/>
            </a:xfrm>
          </p:grpSpPr>
          <p:pic>
            <p:nvPicPr>
              <p:cNvPr id="692267" name="Picture 43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96"/>
                <a:ext cx="761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2268" name="Picture 44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2815"/>
                <a:ext cx="305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92269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941"/>
              <a:ext cx="158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0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3757"/>
              <a:ext cx="163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71" name="Rectangle 47"/>
            <p:cNvSpPr>
              <a:spLocks noChangeArrowheads="1"/>
            </p:cNvSpPr>
            <p:nvPr/>
          </p:nvSpPr>
          <p:spPr bwMode="auto">
            <a:xfrm>
              <a:off x="1353" y="3881"/>
              <a:ext cx="1883" cy="23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2272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063"/>
              <a:ext cx="1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273" name="Rectangle 49"/>
            <p:cNvSpPr>
              <a:spLocks noChangeAspect="1" noChangeArrowheads="1"/>
            </p:cNvSpPr>
            <p:nvPr/>
          </p:nvSpPr>
          <p:spPr bwMode="auto">
            <a:xfrm>
              <a:off x="435" y="3086"/>
              <a:ext cx="158" cy="15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2274" name="Group 50"/>
          <p:cNvGrpSpPr>
            <a:grpSpLocks/>
          </p:cNvGrpSpPr>
          <p:nvPr/>
        </p:nvGrpSpPr>
        <p:grpSpPr bwMode="auto">
          <a:xfrm>
            <a:off x="5300663" y="3582988"/>
            <a:ext cx="1239837" cy="352425"/>
            <a:chOff x="3339" y="2312"/>
            <a:chExt cx="781" cy="222"/>
          </a:xfrm>
        </p:grpSpPr>
        <p:pic>
          <p:nvPicPr>
            <p:cNvPr id="692275" name="Picture 5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312"/>
              <a:ext cx="74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6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424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77" name="Group 53"/>
          <p:cNvGrpSpPr>
            <a:grpSpLocks/>
          </p:cNvGrpSpPr>
          <p:nvPr/>
        </p:nvGrpSpPr>
        <p:grpSpPr bwMode="auto">
          <a:xfrm>
            <a:off x="5943600" y="5540375"/>
            <a:ext cx="1282700" cy="352425"/>
            <a:chOff x="3339" y="3538"/>
            <a:chExt cx="808" cy="222"/>
          </a:xfrm>
        </p:grpSpPr>
        <p:pic>
          <p:nvPicPr>
            <p:cNvPr id="692278" name="Picture 5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538"/>
              <a:ext cx="80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9" name="Picture 5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65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85" name="Group 61"/>
          <p:cNvGrpSpPr>
            <a:grpSpLocks/>
          </p:cNvGrpSpPr>
          <p:nvPr/>
        </p:nvGrpSpPr>
        <p:grpSpPr bwMode="auto">
          <a:xfrm>
            <a:off x="4497388" y="1614488"/>
            <a:ext cx="1239837" cy="354012"/>
            <a:chOff x="2833" y="1017"/>
            <a:chExt cx="781" cy="223"/>
          </a:xfrm>
        </p:grpSpPr>
        <p:pic>
          <p:nvPicPr>
            <p:cNvPr id="692286" name="Picture 6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017"/>
              <a:ext cx="73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87" name="Picture 6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13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2308" name="Rectangle 8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2317" name="Group 93"/>
          <p:cNvGrpSpPr>
            <a:grpSpLocks/>
          </p:cNvGrpSpPr>
          <p:nvPr/>
        </p:nvGrpSpPr>
        <p:grpSpPr bwMode="auto">
          <a:xfrm>
            <a:off x="7239000" y="3581400"/>
            <a:ext cx="914400" cy="914400"/>
            <a:chOff x="4853" y="1680"/>
            <a:chExt cx="576" cy="576"/>
          </a:xfrm>
        </p:grpSpPr>
        <p:sp>
          <p:nvSpPr>
            <p:cNvPr id="692318" name="AutoShape 9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19" name="Text Box 9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-0.125 -0.17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92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5BE-3C38-41A2-B20B-F803ED6886DA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650276" name="Group 36"/>
          <p:cNvGrpSpPr>
            <a:grpSpLocks/>
          </p:cNvGrpSpPr>
          <p:nvPr/>
        </p:nvGrpSpPr>
        <p:grpSpPr bwMode="auto">
          <a:xfrm>
            <a:off x="3509963" y="5848350"/>
            <a:ext cx="4643437" cy="933450"/>
            <a:chOff x="1923" y="3684"/>
            <a:chExt cx="2925" cy="588"/>
          </a:xfrm>
        </p:grpSpPr>
        <p:pic>
          <p:nvPicPr>
            <p:cNvPr id="650277" name="Picture 3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3932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78" name="Picture 3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3898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79" name="Picture 3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" y="3924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80" name="Picture 4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3684"/>
              <a:ext cx="7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81" name="Picture 4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4070"/>
              <a:ext cx="7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282" name="Line 42"/>
            <p:cNvSpPr>
              <a:spLocks noChangeShapeType="1"/>
            </p:cNvSpPr>
            <p:nvPr/>
          </p:nvSpPr>
          <p:spPr bwMode="auto">
            <a:xfrm flipV="1">
              <a:off x="3363" y="3790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283" name="Line 43"/>
            <p:cNvSpPr>
              <a:spLocks noChangeShapeType="1"/>
            </p:cNvSpPr>
            <p:nvPr/>
          </p:nvSpPr>
          <p:spPr bwMode="auto">
            <a:xfrm>
              <a:off x="3363" y="3982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0284" name="Picture 4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3600" y="3771"/>
              <a:ext cx="10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85" name="Picture 4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3622" y="4095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0455" name="Group 215"/>
          <p:cNvGrpSpPr>
            <a:grpSpLocks/>
          </p:cNvGrpSpPr>
          <p:nvPr/>
        </p:nvGrpSpPr>
        <p:grpSpPr bwMode="auto">
          <a:xfrm>
            <a:off x="3746500" y="5830888"/>
            <a:ext cx="3462338" cy="987425"/>
            <a:chOff x="2360" y="3673"/>
            <a:chExt cx="2181" cy="622"/>
          </a:xfrm>
        </p:grpSpPr>
        <p:pic>
          <p:nvPicPr>
            <p:cNvPr id="650456" name="Picture 21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742"/>
              <a:ext cx="8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457" name="Line 217"/>
            <p:cNvSpPr>
              <a:spLocks noChangeShapeType="1"/>
            </p:cNvSpPr>
            <p:nvPr/>
          </p:nvSpPr>
          <p:spPr bwMode="auto">
            <a:xfrm flipH="1">
              <a:off x="3512" y="386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58" name="Line 218"/>
            <p:cNvSpPr>
              <a:spLocks noChangeShapeType="1"/>
            </p:cNvSpPr>
            <p:nvPr/>
          </p:nvSpPr>
          <p:spPr bwMode="auto">
            <a:xfrm flipH="1">
              <a:off x="4416" y="367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59" name="Line 219"/>
            <p:cNvSpPr>
              <a:spLocks noChangeShapeType="1"/>
            </p:cNvSpPr>
            <p:nvPr/>
          </p:nvSpPr>
          <p:spPr bwMode="auto">
            <a:xfrm flipH="1">
              <a:off x="4445" y="405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0449" name="Group 209"/>
          <p:cNvGrpSpPr>
            <a:grpSpLocks/>
          </p:cNvGrpSpPr>
          <p:nvPr/>
        </p:nvGrpSpPr>
        <p:grpSpPr bwMode="auto">
          <a:xfrm>
            <a:off x="0" y="6105525"/>
            <a:ext cx="3373438" cy="758825"/>
            <a:chOff x="0" y="3846"/>
            <a:chExt cx="2125" cy="478"/>
          </a:xfrm>
        </p:grpSpPr>
        <p:pic>
          <p:nvPicPr>
            <p:cNvPr id="650450" name="Picture 2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51" name="Picture 2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892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52" name="Picture 2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8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453" name="Line 213"/>
            <p:cNvSpPr>
              <a:spLocks noChangeShapeType="1"/>
            </p:cNvSpPr>
            <p:nvPr/>
          </p:nvSpPr>
          <p:spPr bwMode="auto">
            <a:xfrm>
              <a:off x="0" y="3852"/>
              <a:ext cx="21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54" name="Line 214"/>
            <p:cNvSpPr>
              <a:spLocks noChangeShapeType="1"/>
            </p:cNvSpPr>
            <p:nvPr/>
          </p:nvSpPr>
          <p:spPr bwMode="auto">
            <a:xfrm>
              <a:off x="2119" y="3846"/>
              <a:ext cx="0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0442" name="Rectangle 20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0421" name="Group 181"/>
          <p:cNvGrpSpPr>
            <a:grpSpLocks/>
          </p:cNvGrpSpPr>
          <p:nvPr/>
        </p:nvGrpSpPr>
        <p:grpSpPr bwMode="auto">
          <a:xfrm>
            <a:off x="588963" y="1646238"/>
            <a:ext cx="8158162" cy="2263775"/>
            <a:chOff x="371" y="1037"/>
            <a:chExt cx="5139" cy="1426"/>
          </a:xfrm>
        </p:grpSpPr>
        <p:pic>
          <p:nvPicPr>
            <p:cNvPr id="650393" name="Picture 1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62"/>
              <a:ext cx="399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394" name="Picture 1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2022"/>
              <a:ext cx="391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396" name="Picture 1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779"/>
              <a:ext cx="28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397" name="AutoShape 157"/>
            <p:cNvSpPr>
              <a:spLocks/>
            </p:cNvSpPr>
            <p:nvPr/>
          </p:nvSpPr>
          <p:spPr bwMode="auto">
            <a:xfrm>
              <a:off x="2546" y="1037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0398" name="Picture 1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163"/>
              <a:ext cx="16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399" name="Picture 1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026"/>
              <a:ext cx="78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01" name="Picture 1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1261"/>
              <a:ext cx="22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02" name="Picture 1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1527"/>
              <a:ext cx="6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03" name="Picture 1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728"/>
              <a:ext cx="83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04" name="Picture 16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254"/>
              <a:ext cx="6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19" name="Picture 17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1043"/>
              <a:ext cx="182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420" name="Picture 1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8"/>
              <a:ext cx="24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0353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6375"/>
            <a:ext cx="26177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54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627688"/>
            <a:ext cx="17208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18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0" name="Picture 9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1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92" name="Picture 1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2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3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4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335" name="Picture 9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25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86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90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417" name="Picture 1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87888"/>
            <a:ext cx="4473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97" name="Picture 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41900"/>
            <a:ext cx="5511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B22-E1CA-4C15-817E-5898892D652A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643288" name="Group 216"/>
          <p:cNvGrpSpPr>
            <a:grpSpLocks/>
          </p:cNvGrpSpPr>
          <p:nvPr/>
        </p:nvGrpSpPr>
        <p:grpSpPr bwMode="auto">
          <a:xfrm>
            <a:off x="0" y="6105525"/>
            <a:ext cx="3373438" cy="758825"/>
            <a:chOff x="0" y="3846"/>
            <a:chExt cx="2125" cy="478"/>
          </a:xfrm>
        </p:grpSpPr>
        <p:pic>
          <p:nvPicPr>
            <p:cNvPr id="643289" name="Picture 21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90" name="Picture 21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892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91" name="Picture 21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8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3292" name="Line 220"/>
            <p:cNvSpPr>
              <a:spLocks noChangeShapeType="1"/>
            </p:cNvSpPr>
            <p:nvPr/>
          </p:nvSpPr>
          <p:spPr bwMode="auto">
            <a:xfrm>
              <a:off x="0" y="3852"/>
              <a:ext cx="21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93" name="Line 221"/>
            <p:cNvSpPr>
              <a:spLocks noChangeShapeType="1"/>
            </p:cNvSpPr>
            <p:nvPr/>
          </p:nvSpPr>
          <p:spPr bwMode="auto">
            <a:xfrm>
              <a:off x="2119" y="3846"/>
              <a:ext cx="0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281" name="Rectangle 20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3249" name="Group 177"/>
          <p:cNvGrpSpPr>
            <a:grpSpLocks/>
          </p:cNvGrpSpPr>
          <p:nvPr/>
        </p:nvGrpSpPr>
        <p:grpSpPr bwMode="auto">
          <a:xfrm>
            <a:off x="588963" y="1646238"/>
            <a:ext cx="8158162" cy="2263775"/>
            <a:chOff x="371" y="1037"/>
            <a:chExt cx="5139" cy="1426"/>
          </a:xfrm>
        </p:grpSpPr>
        <p:pic>
          <p:nvPicPr>
            <p:cNvPr id="643250" name="Picture 17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62"/>
              <a:ext cx="399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1" name="Picture 17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2022"/>
              <a:ext cx="391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2" name="Picture 1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779"/>
              <a:ext cx="28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3253" name="AutoShape 181"/>
            <p:cNvSpPr>
              <a:spLocks/>
            </p:cNvSpPr>
            <p:nvPr/>
          </p:nvSpPr>
          <p:spPr bwMode="auto">
            <a:xfrm>
              <a:off x="2546" y="1037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3254" name="Picture 18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163"/>
              <a:ext cx="16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5" name="Picture 18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026"/>
              <a:ext cx="78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6" name="Picture 18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1261"/>
              <a:ext cx="22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7" name="Picture 18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1527"/>
              <a:ext cx="6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8" name="Picture 18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728"/>
              <a:ext cx="83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59" name="Picture 18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254"/>
              <a:ext cx="6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60" name="Picture 18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1043"/>
              <a:ext cx="182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261" name="Picture 18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8"/>
              <a:ext cx="24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3248" name="Picture 17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87888"/>
            <a:ext cx="4473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34" name="Picture 1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90" name="Picture 1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2" name="Picture 1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3" name="Picture 1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4" name="Picture 1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5" name="Picture 1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6" name="Picture 1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207" name="Picture 1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309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2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39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41900"/>
            <a:ext cx="5511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3140" name="Group 68"/>
          <p:cNvGrpSpPr>
            <a:grpSpLocks/>
          </p:cNvGrpSpPr>
          <p:nvPr/>
        </p:nvGrpSpPr>
        <p:grpSpPr bwMode="auto">
          <a:xfrm>
            <a:off x="3509963" y="5848350"/>
            <a:ext cx="4643437" cy="933450"/>
            <a:chOff x="1923" y="3684"/>
            <a:chExt cx="2925" cy="588"/>
          </a:xfrm>
        </p:grpSpPr>
        <p:pic>
          <p:nvPicPr>
            <p:cNvPr id="643141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3932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142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3898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143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" y="3924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144" name="Picture 7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3684"/>
              <a:ext cx="7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145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4070"/>
              <a:ext cx="7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3146" name="Line 74"/>
            <p:cNvSpPr>
              <a:spLocks noChangeShapeType="1"/>
            </p:cNvSpPr>
            <p:nvPr/>
          </p:nvSpPr>
          <p:spPr bwMode="auto">
            <a:xfrm flipV="1">
              <a:off x="3363" y="3790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47" name="Line 75"/>
            <p:cNvSpPr>
              <a:spLocks noChangeShapeType="1"/>
            </p:cNvSpPr>
            <p:nvPr/>
          </p:nvSpPr>
          <p:spPr bwMode="auto">
            <a:xfrm>
              <a:off x="3363" y="3982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3148" name="Picture 7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3600" y="3771"/>
              <a:ext cx="10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3149" name="Picture 7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3622" y="4095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3154" name="Picture 8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56" name="Picture 8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57" name="Picture 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158" name="Line 86"/>
          <p:cNvSpPr>
            <a:spLocks noChangeShapeType="1"/>
          </p:cNvSpPr>
          <p:nvPr/>
        </p:nvSpPr>
        <p:spPr bwMode="auto">
          <a:xfrm flipH="1" flipV="1">
            <a:off x="2819400" y="3657600"/>
            <a:ext cx="487680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0" name="Line 88"/>
          <p:cNvSpPr>
            <a:spLocks noChangeShapeType="1"/>
          </p:cNvSpPr>
          <p:nvPr/>
        </p:nvSpPr>
        <p:spPr bwMode="auto">
          <a:xfrm flipH="1" flipV="1">
            <a:off x="3352800" y="4343400"/>
            <a:ext cx="44196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2" name="Line 90"/>
          <p:cNvSpPr>
            <a:spLocks noChangeShapeType="1"/>
          </p:cNvSpPr>
          <p:nvPr/>
        </p:nvSpPr>
        <p:spPr bwMode="auto">
          <a:xfrm flipH="1" flipV="1">
            <a:off x="2133600" y="3962400"/>
            <a:ext cx="4022725" cy="2038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211" name="Picture 1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257800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159" name="Line 87"/>
          <p:cNvSpPr>
            <a:spLocks noChangeShapeType="1"/>
          </p:cNvSpPr>
          <p:nvPr/>
        </p:nvSpPr>
        <p:spPr bwMode="auto">
          <a:xfrm flipH="1">
            <a:off x="990600" y="3646488"/>
            <a:ext cx="1836738" cy="168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1" name="Line 89"/>
          <p:cNvSpPr>
            <a:spLocks noChangeShapeType="1"/>
          </p:cNvSpPr>
          <p:nvPr/>
        </p:nvSpPr>
        <p:spPr bwMode="auto">
          <a:xfrm flipH="1">
            <a:off x="2057400" y="4343400"/>
            <a:ext cx="1295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3" name="Line 91"/>
          <p:cNvSpPr>
            <a:spLocks noChangeShapeType="1"/>
          </p:cNvSpPr>
          <p:nvPr/>
        </p:nvSpPr>
        <p:spPr bwMode="auto">
          <a:xfrm flipH="1">
            <a:off x="762000" y="3962400"/>
            <a:ext cx="1379538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5" name="Line 93"/>
          <p:cNvSpPr>
            <a:spLocks noChangeShapeType="1"/>
          </p:cNvSpPr>
          <p:nvPr/>
        </p:nvSpPr>
        <p:spPr bwMode="auto">
          <a:xfrm flipH="1">
            <a:off x="1828800" y="4724400"/>
            <a:ext cx="695325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213" name="Picture 1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5257800"/>
            <a:ext cx="1004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214" name="Line 142"/>
          <p:cNvSpPr>
            <a:spLocks noChangeShapeType="1"/>
          </p:cNvSpPr>
          <p:nvPr/>
        </p:nvSpPr>
        <p:spPr bwMode="auto">
          <a:xfrm flipH="1">
            <a:off x="3352800" y="4876800"/>
            <a:ext cx="48260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3299" name="Group 227"/>
          <p:cNvGrpSpPr>
            <a:grpSpLocks/>
          </p:cNvGrpSpPr>
          <p:nvPr/>
        </p:nvGrpSpPr>
        <p:grpSpPr bwMode="auto">
          <a:xfrm>
            <a:off x="3746500" y="5830888"/>
            <a:ext cx="3462338" cy="987425"/>
            <a:chOff x="2360" y="3673"/>
            <a:chExt cx="2181" cy="622"/>
          </a:xfrm>
        </p:grpSpPr>
        <p:pic>
          <p:nvPicPr>
            <p:cNvPr id="643295" name="Picture 2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742"/>
              <a:ext cx="8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3296" name="Line 224"/>
            <p:cNvSpPr>
              <a:spLocks noChangeShapeType="1"/>
            </p:cNvSpPr>
            <p:nvPr/>
          </p:nvSpPr>
          <p:spPr bwMode="auto">
            <a:xfrm flipH="1">
              <a:off x="3512" y="386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97" name="Line 225"/>
            <p:cNvSpPr>
              <a:spLocks noChangeShapeType="1"/>
            </p:cNvSpPr>
            <p:nvPr/>
          </p:nvSpPr>
          <p:spPr bwMode="auto">
            <a:xfrm flipH="1">
              <a:off x="4416" y="367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98" name="Line 226"/>
            <p:cNvSpPr>
              <a:spLocks noChangeShapeType="1"/>
            </p:cNvSpPr>
            <p:nvPr/>
          </p:nvSpPr>
          <p:spPr bwMode="auto">
            <a:xfrm flipH="1">
              <a:off x="4445" y="405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164" name="Line 92"/>
          <p:cNvSpPr>
            <a:spLocks noChangeShapeType="1"/>
          </p:cNvSpPr>
          <p:nvPr/>
        </p:nvSpPr>
        <p:spPr bwMode="auto">
          <a:xfrm flipH="1" flipV="1">
            <a:off x="2514600" y="4724400"/>
            <a:ext cx="3684588" cy="1809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4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6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4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64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4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58" grpId="0" animBg="1"/>
      <p:bldP spid="643158" grpId="1" animBg="1"/>
      <p:bldP spid="643160" grpId="0" animBg="1"/>
      <p:bldP spid="643160" grpId="1" animBg="1"/>
      <p:bldP spid="643162" grpId="0" animBg="1"/>
      <p:bldP spid="643162" grpId="1" animBg="1"/>
      <p:bldP spid="643159" grpId="0" animBg="1"/>
      <p:bldP spid="643159" grpId="1" animBg="1"/>
      <p:bldP spid="643161" grpId="0" animBg="1"/>
      <p:bldP spid="643161" grpId="1" animBg="1"/>
      <p:bldP spid="643163" grpId="0" animBg="1"/>
      <p:bldP spid="643163" grpId="1" animBg="1"/>
      <p:bldP spid="643165" grpId="0" animBg="1"/>
      <p:bldP spid="643165" grpId="1" animBg="1"/>
      <p:bldP spid="643214" grpId="0" animBg="1"/>
      <p:bldP spid="643164" grpId="0" animBg="1"/>
      <p:bldP spid="6431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4188-78C3-4BE1-8AFD-D2ABF81C85F1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651295" name="Group 31"/>
          <p:cNvGrpSpPr>
            <a:grpSpLocks/>
          </p:cNvGrpSpPr>
          <p:nvPr/>
        </p:nvGrpSpPr>
        <p:grpSpPr bwMode="auto">
          <a:xfrm>
            <a:off x="3509963" y="5848350"/>
            <a:ext cx="4643437" cy="933450"/>
            <a:chOff x="1923" y="3684"/>
            <a:chExt cx="2925" cy="588"/>
          </a:xfrm>
        </p:grpSpPr>
        <p:pic>
          <p:nvPicPr>
            <p:cNvPr id="651296" name="Picture 3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3932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297" name="Picture 3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3898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298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" y="3924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299" name="Picture 3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3684"/>
              <a:ext cx="7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00" name="Picture 3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4070"/>
              <a:ext cx="7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301" name="Line 37"/>
            <p:cNvSpPr>
              <a:spLocks noChangeShapeType="1"/>
            </p:cNvSpPr>
            <p:nvPr/>
          </p:nvSpPr>
          <p:spPr bwMode="auto">
            <a:xfrm flipV="1">
              <a:off x="3363" y="3790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302" name="Line 38"/>
            <p:cNvSpPr>
              <a:spLocks noChangeShapeType="1"/>
            </p:cNvSpPr>
            <p:nvPr/>
          </p:nvSpPr>
          <p:spPr bwMode="auto">
            <a:xfrm>
              <a:off x="3363" y="3982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1303" name="Picture 3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3600" y="3771"/>
              <a:ext cx="10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04" name="Picture 4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3622" y="4095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1424" name="Group 160"/>
          <p:cNvGrpSpPr>
            <a:grpSpLocks/>
          </p:cNvGrpSpPr>
          <p:nvPr/>
        </p:nvGrpSpPr>
        <p:grpSpPr bwMode="auto">
          <a:xfrm>
            <a:off x="3746500" y="5830888"/>
            <a:ext cx="3462338" cy="987425"/>
            <a:chOff x="2360" y="3673"/>
            <a:chExt cx="2181" cy="622"/>
          </a:xfrm>
        </p:grpSpPr>
        <p:pic>
          <p:nvPicPr>
            <p:cNvPr id="651425" name="Picture 16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742"/>
              <a:ext cx="8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426" name="Line 162"/>
            <p:cNvSpPr>
              <a:spLocks noChangeShapeType="1"/>
            </p:cNvSpPr>
            <p:nvPr/>
          </p:nvSpPr>
          <p:spPr bwMode="auto">
            <a:xfrm flipH="1">
              <a:off x="3512" y="386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27" name="Line 163"/>
            <p:cNvSpPr>
              <a:spLocks noChangeShapeType="1"/>
            </p:cNvSpPr>
            <p:nvPr/>
          </p:nvSpPr>
          <p:spPr bwMode="auto">
            <a:xfrm flipH="1">
              <a:off x="4416" y="367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28" name="Line 164"/>
            <p:cNvSpPr>
              <a:spLocks noChangeShapeType="1"/>
            </p:cNvSpPr>
            <p:nvPr/>
          </p:nvSpPr>
          <p:spPr bwMode="auto">
            <a:xfrm flipH="1">
              <a:off x="4445" y="4053"/>
              <a:ext cx="96" cy="2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1418" name="Group 154"/>
          <p:cNvGrpSpPr>
            <a:grpSpLocks/>
          </p:cNvGrpSpPr>
          <p:nvPr/>
        </p:nvGrpSpPr>
        <p:grpSpPr bwMode="auto">
          <a:xfrm>
            <a:off x="0" y="6105525"/>
            <a:ext cx="3373438" cy="758825"/>
            <a:chOff x="0" y="3846"/>
            <a:chExt cx="2125" cy="478"/>
          </a:xfrm>
        </p:grpSpPr>
        <p:pic>
          <p:nvPicPr>
            <p:cNvPr id="651419" name="Picture 15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420" name="Picture 1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892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421" name="Picture 15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8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422" name="Line 158"/>
            <p:cNvSpPr>
              <a:spLocks noChangeShapeType="1"/>
            </p:cNvSpPr>
            <p:nvPr/>
          </p:nvSpPr>
          <p:spPr bwMode="auto">
            <a:xfrm>
              <a:off x="0" y="3852"/>
              <a:ext cx="21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23" name="Line 159"/>
            <p:cNvSpPr>
              <a:spLocks noChangeShapeType="1"/>
            </p:cNvSpPr>
            <p:nvPr/>
          </p:nvSpPr>
          <p:spPr bwMode="auto">
            <a:xfrm>
              <a:off x="2119" y="3846"/>
              <a:ext cx="0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1411" name="Rectangle 1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1379" name="Group 115"/>
          <p:cNvGrpSpPr>
            <a:grpSpLocks/>
          </p:cNvGrpSpPr>
          <p:nvPr/>
        </p:nvGrpSpPr>
        <p:grpSpPr bwMode="auto">
          <a:xfrm>
            <a:off x="588963" y="1646238"/>
            <a:ext cx="8158162" cy="2263775"/>
            <a:chOff x="371" y="1037"/>
            <a:chExt cx="5139" cy="1426"/>
          </a:xfrm>
        </p:grpSpPr>
        <p:pic>
          <p:nvPicPr>
            <p:cNvPr id="651380" name="Picture 1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62"/>
              <a:ext cx="399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1" name="Picture 1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2022"/>
              <a:ext cx="391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2" name="Picture 1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779"/>
              <a:ext cx="28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383" name="AutoShape 119"/>
            <p:cNvSpPr>
              <a:spLocks/>
            </p:cNvSpPr>
            <p:nvPr/>
          </p:nvSpPr>
          <p:spPr bwMode="auto">
            <a:xfrm>
              <a:off x="2546" y="1037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1384" name="Picture 1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163"/>
              <a:ext cx="16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5" name="Picture 1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026"/>
              <a:ext cx="78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6" name="Picture 1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1261"/>
              <a:ext cx="22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7" name="Picture 1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1527"/>
              <a:ext cx="6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8" name="Picture 1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728"/>
              <a:ext cx="83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89" name="Picture 1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254"/>
              <a:ext cx="6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90" name="Picture 1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1043"/>
              <a:ext cx="182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1391" name="Picture 1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8"/>
              <a:ext cx="24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1378" name="Picture 1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87888"/>
            <a:ext cx="4473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64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2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2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3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4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5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6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37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128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28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29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29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2578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29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41900"/>
            <a:ext cx="5511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0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08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0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10" name="Line 46"/>
          <p:cNvSpPr>
            <a:spLocks noChangeShapeType="1"/>
          </p:cNvSpPr>
          <p:nvPr/>
        </p:nvSpPr>
        <p:spPr bwMode="auto">
          <a:xfrm flipH="1" flipV="1">
            <a:off x="3200400" y="3810000"/>
            <a:ext cx="44958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2" name="Line 48"/>
          <p:cNvSpPr>
            <a:spLocks noChangeShapeType="1"/>
          </p:cNvSpPr>
          <p:nvPr/>
        </p:nvSpPr>
        <p:spPr bwMode="auto">
          <a:xfrm flipH="1" flipV="1">
            <a:off x="3352800" y="4343400"/>
            <a:ext cx="44196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4" name="Line 50"/>
          <p:cNvSpPr>
            <a:spLocks noChangeShapeType="1"/>
          </p:cNvSpPr>
          <p:nvPr/>
        </p:nvSpPr>
        <p:spPr bwMode="auto">
          <a:xfrm flipH="1" flipV="1">
            <a:off x="2133600" y="3962400"/>
            <a:ext cx="4022725" cy="2038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6" name="Line 52"/>
          <p:cNvSpPr>
            <a:spLocks noChangeShapeType="1"/>
          </p:cNvSpPr>
          <p:nvPr/>
        </p:nvSpPr>
        <p:spPr bwMode="auto">
          <a:xfrm flipH="1" flipV="1">
            <a:off x="1981200" y="4419600"/>
            <a:ext cx="4189413" cy="2087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1341" name="Picture 7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664200"/>
            <a:ext cx="21113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43" name="Picture 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648325"/>
            <a:ext cx="1323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11" name="Line 47"/>
          <p:cNvSpPr>
            <a:spLocks noChangeShapeType="1"/>
          </p:cNvSpPr>
          <p:nvPr/>
        </p:nvSpPr>
        <p:spPr bwMode="auto">
          <a:xfrm flipH="1">
            <a:off x="1066800" y="3810000"/>
            <a:ext cx="21336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3" name="Line 49"/>
          <p:cNvSpPr>
            <a:spLocks noChangeShapeType="1"/>
          </p:cNvSpPr>
          <p:nvPr/>
        </p:nvSpPr>
        <p:spPr bwMode="auto">
          <a:xfrm flipH="1">
            <a:off x="1905000" y="4343400"/>
            <a:ext cx="14478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5" name="Line 51"/>
          <p:cNvSpPr>
            <a:spLocks noChangeShapeType="1"/>
          </p:cNvSpPr>
          <p:nvPr/>
        </p:nvSpPr>
        <p:spPr bwMode="auto">
          <a:xfrm flipH="1">
            <a:off x="511175" y="3962400"/>
            <a:ext cx="1627188" cy="1819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17" name="Line 53"/>
          <p:cNvSpPr>
            <a:spLocks noChangeShapeType="1"/>
          </p:cNvSpPr>
          <p:nvPr/>
        </p:nvSpPr>
        <p:spPr bwMode="auto">
          <a:xfrm flipH="1">
            <a:off x="684213" y="4419600"/>
            <a:ext cx="1306512" cy="1352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344" name="Line 80"/>
          <p:cNvSpPr>
            <a:spLocks noChangeShapeType="1"/>
          </p:cNvSpPr>
          <p:nvPr/>
        </p:nvSpPr>
        <p:spPr bwMode="auto">
          <a:xfrm flipH="1">
            <a:off x="3657600" y="5257800"/>
            <a:ext cx="4516438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5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65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5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65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5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310" grpId="0" animBg="1"/>
      <p:bldP spid="651310" grpId="1" animBg="1"/>
      <p:bldP spid="651312" grpId="0" animBg="1"/>
      <p:bldP spid="651312" grpId="1" animBg="1"/>
      <p:bldP spid="651314" grpId="0" animBg="1"/>
      <p:bldP spid="651314" grpId="1" animBg="1"/>
      <p:bldP spid="651316" grpId="0" animBg="1"/>
      <p:bldP spid="651316" grpId="1" animBg="1"/>
      <p:bldP spid="651311" grpId="0" animBg="1"/>
      <p:bldP spid="651311" grpId="1" animBg="1"/>
      <p:bldP spid="651313" grpId="0" animBg="1"/>
      <p:bldP spid="651313" grpId="1" animBg="1"/>
      <p:bldP spid="651315" grpId="0" animBg="1"/>
      <p:bldP spid="651315" grpId="1" animBg="1"/>
      <p:bldP spid="651317" grpId="0" animBg="1"/>
      <p:bldP spid="651317" grpId="1" animBg="1"/>
      <p:bldP spid="651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EA70-C5DC-4B37-9EFD-447B47A83BC5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734217" name="Group 9"/>
          <p:cNvGrpSpPr>
            <a:grpSpLocks/>
          </p:cNvGrpSpPr>
          <p:nvPr/>
        </p:nvGrpSpPr>
        <p:grpSpPr bwMode="auto">
          <a:xfrm>
            <a:off x="588963" y="1646238"/>
            <a:ext cx="8158162" cy="2263775"/>
            <a:chOff x="371" y="1037"/>
            <a:chExt cx="5139" cy="1426"/>
          </a:xfrm>
        </p:grpSpPr>
        <p:pic>
          <p:nvPicPr>
            <p:cNvPr id="734218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62"/>
              <a:ext cx="399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19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2022"/>
              <a:ext cx="391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0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779"/>
              <a:ext cx="286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4221" name="AutoShape 13"/>
            <p:cNvSpPr>
              <a:spLocks/>
            </p:cNvSpPr>
            <p:nvPr/>
          </p:nvSpPr>
          <p:spPr bwMode="auto">
            <a:xfrm>
              <a:off x="2546" y="1037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4222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163"/>
              <a:ext cx="16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3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026"/>
              <a:ext cx="78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4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1261"/>
              <a:ext cx="22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5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1527"/>
              <a:ext cx="6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6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728"/>
              <a:ext cx="83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7" name="Picture 1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254"/>
              <a:ext cx="6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8" name="Picture 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1043"/>
              <a:ext cx="182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29" name="Picture 2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8"/>
              <a:ext cx="24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3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3488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43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90488"/>
            <a:ext cx="3217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6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19200"/>
            <a:ext cx="29511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5162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55613"/>
            <a:ext cx="2046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5975"/>
            <a:ext cx="4005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0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12800"/>
            <a:ext cx="36369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1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42" name="Group 34"/>
          <p:cNvGrpSpPr>
            <a:grpSpLocks/>
          </p:cNvGrpSpPr>
          <p:nvPr/>
        </p:nvGrpSpPr>
        <p:grpSpPr bwMode="auto">
          <a:xfrm>
            <a:off x="2743200" y="4699000"/>
            <a:ext cx="3570288" cy="792163"/>
            <a:chOff x="1728" y="2960"/>
            <a:chExt cx="2249" cy="499"/>
          </a:xfrm>
        </p:grpSpPr>
        <p:pic>
          <p:nvPicPr>
            <p:cNvPr id="734243" name="Picture 3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2960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44" name="Picture 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216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4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6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50" name="Group 42"/>
          <p:cNvGrpSpPr>
            <a:grpSpLocks/>
          </p:cNvGrpSpPr>
          <p:nvPr/>
        </p:nvGrpSpPr>
        <p:grpSpPr bwMode="auto">
          <a:xfrm>
            <a:off x="76200" y="5257800"/>
            <a:ext cx="3570288" cy="792163"/>
            <a:chOff x="48" y="3312"/>
            <a:chExt cx="2249" cy="499"/>
          </a:xfrm>
        </p:grpSpPr>
        <p:pic>
          <p:nvPicPr>
            <p:cNvPr id="734251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3312"/>
              <a:ext cx="17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52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68"/>
              <a:ext cx="224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5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886450"/>
            <a:ext cx="7724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54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895975"/>
            <a:ext cx="971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4255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56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4260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6543675"/>
            <a:ext cx="2611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65" name="Group 57"/>
          <p:cNvGrpSpPr>
            <a:grpSpLocks/>
          </p:cNvGrpSpPr>
          <p:nvPr/>
        </p:nvGrpSpPr>
        <p:grpSpPr bwMode="auto">
          <a:xfrm>
            <a:off x="1047750" y="6543675"/>
            <a:ext cx="3281363" cy="290513"/>
            <a:chOff x="660" y="4099"/>
            <a:chExt cx="2067" cy="183"/>
          </a:xfrm>
        </p:grpSpPr>
        <p:pic>
          <p:nvPicPr>
            <p:cNvPr id="734261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03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62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099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4264" name="Group 56"/>
          <p:cNvGrpSpPr>
            <a:grpSpLocks/>
          </p:cNvGrpSpPr>
          <p:nvPr/>
        </p:nvGrpSpPr>
        <p:grpSpPr bwMode="auto">
          <a:xfrm>
            <a:off x="36513" y="6172200"/>
            <a:ext cx="3281362" cy="290513"/>
            <a:chOff x="23" y="3888"/>
            <a:chExt cx="2067" cy="183"/>
          </a:xfrm>
        </p:grpSpPr>
        <p:pic>
          <p:nvPicPr>
            <p:cNvPr id="734258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3892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59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88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57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543675"/>
            <a:ext cx="2611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75" name="Group 67"/>
          <p:cNvGrpSpPr>
            <a:grpSpLocks/>
          </p:cNvGrpSpPr>
          <p:nvPr/>
        </p:nvGrpSpPr>
        <p:grpSpPr bwMode="auto">
          <a:xfrm>
            <a:off x="6261100" y="4572000"/>
            <a:ext cx="2197100" cy="1011238"/>
            <a:chOff x="3944" y="2880"/>
            <a:chExt cx="1384" cy="637"/>
          </a:xfrm>
        </p:grpSpPr>
        <p:sp>
          <p:nvSpPr>
            <p:cNvPr id="734231" name="AutoShape 23"/>
            <p:cNvSpPr>
              <a:spLocks/>
            </p:cNvSpPr>
            <p:nvPr/>
          </p:nvSpPr>
          <p:spPr bwMode="auto">
            <a:xfrm>
              <a:off x="3944" y="2947"/>
              <a:ext cx="144" cy="484"/>
            </a:xfrm>
            <a:prstGeom prst="rightBrace">
              <a:avLst>
                <a:gd name="adj1" fmla="val 28009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4266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2880"/>
              <a:ext cx="119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69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3103"/>
              <a:ext cx="94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71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" y="3316"/>
              <a:ext cx="58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73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257800"/>
            <a:ext cx="11906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653 -0.079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 0.0456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34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-0.0081 L 0.4118 -0.008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34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734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873D-D667-45A5-BDA6-A94229111E50}" type="slidenum">
              <a:rPr lang="en-US"/>
              <a:pPr/>
              <a:t>8</a:t>
            </a:fld>
            <a:endParaRPr lang="en-US"/>
          </a:p>
        </p:txBody>
      </p:sp>
      <p:pic>
        <p:nvPicPr>
          <p:cNvPr id="735297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257800"/>
            <a:ext cx="11906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5292" name="Group 60"/>
          <p:cNvGrpSpPr>
            <a:grpSpLocks/>
          </p:cNvGrpSpPr>
          <p:nvPr/>
        </p:nvGrpSpPr>
        <p:grpSpPr bwMode="auto">
          <a:xfrm>
            <a:off x="6261100" y="4572000"/>
            <a:ext cx="2197100" cy="1011238"/>
            <a:chOff x="3944" y="2880"/>
            <a:chExt cx="1384" cy="637"/>
          </a:xfrm>
        </p:grpSpPr>
        <p:sp>
          <p:nvSpPr>
            <p:cNvPr id="735293" name="AutoShape 61"/>
            <p:cNvSpPr>
              <a:spLocks/>
            </p:cNvSpPr>
            <p:nvPr/>
          </p:nvSpPr>
          <p:spPr bwMode="auto">
            <a:xfrm>
              <a:off x="3944" y="2947"/>
              <a:ext cx="144" cy="484"/>
            </a:xfrm>
            <a:prstGeom prst="rightBrace">
              <a:avLst>
                <a:gd name="adj1" fmla="val 28009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5294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2880"/>
              <a:ext cx="119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95" name="Picture 6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3103"/>
              <a:ext cx="94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96" name="Picture 6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" y="3316"/>
              <a:ext cx="58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5285" name="Group 53"/>
          <p:cNvGrpSpPr>
            <a:grpSpLocks/>
          </p:cNvGrpSpPr>
          <p:nvPr/>
        </p:nvGrpSpPr>
        <p:grpSpPr bwMode="auto">
          <a:xfrm>
            <a:off x="1047750" y="6543675"/>
            <a:ext cx="6088063" cy="290513"/>
            <a:chOff x="660" y="4122"/>
            <a:chExt cx="3835" cy="183"/>
          </a:xfrm>
        </p:grpSpPr>
        <p:pic>
          <p:nvPicPr>
            <p:cNvPr id="735281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83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26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84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122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52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3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886450"/>
            <a:ext cx="7724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895975"/>
            <a:ext cx="971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524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80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5251" name="Group 19"/>
          <p:cNvGrpSpPr>
            <a:grpSpLocks/>
          </p:cNvGrpSpPr>
          <p:nvPr/>
        </p:nvGrpSpPr>
        <p:grpSpPr bwMode="auto">
          <a:xfrm>
            <a:off x="1524000" y="1676400"/>
            <a:ext cx="5791200" cy="715963"/>
            <a:chOff x="960" y="1056"/>
            <a:chExt cx="3648" cy="451"/>
          </a:xfrm>
        </p:grpSpPr>
        <p:sp>
          <p:nvSpPr>
            <p:cNvPr id="735252" name="AutoShape 20"/>
            <p:cNvSpPr>
              <a:spLocks/>
            </p:cNvSpPr>
            <p:nvPr/>
          </p:nvSpPr>
          <p:spPr bwMode="auto">
            <a:xfrm rot="-5400000">
              <a:off x="2106" y="-90"/>
              <a:ext cx="202" cy="2493"/>
            </a:xfrm>
            <a:prstGeom prst="leftBrace">
              <a:avLst>
                <a:gd name="adj1" fmla="val 10284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53" name="AutoShape 21"/>
            <p:cNvSpPr>
              <a:spLocks/>
            </p:cNvSpPr>
            <p:nvPr/>
          </p:nvSpPr>
          <p:spPr bwMode="auto">
            <a:xfrm rot="-5400000">
              <a:off x="3931" y="581"/>
              <a:ext cx="202" cy="1152"/>
            </a:xfrm>
            <a:prstGeom prst="leftBrace">
              <a:avLst>
                <a:gd name="adj1" fmla="val 47525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5254" name="Picture 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1296"/>
              <a:ext cx="84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55" name="Picture 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39"/>
              <a:ext cx="86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5270" name="Group 38"/>
          <p:cNvGrpSpPr>
            <a:grpSpLocks/>
          </p:cNvGrpSpPr>
          <p:nvPr/>
        </p:nvGrpSpPr>
        <p:grpSpPr bwMode="auto">
          <a:xfrm>
            <a:off x="1066800" y="990600"/>
            <a:ext cx="7010400" cy="623888"/>
            <a:chOff x="672" y="624"/>
            <a:chExt cx="4416" cy="393"/>
          </a:xfrm>
        </p:grpSpPr>
        <p:sp>
          <p:nvSpPr>
            <p:cNvPr id="735271" name="Line 39"/>
            <p:cNvSpPr>
              <a:spLocks noChangeShapeType="1"/>
            </p:cNvSpPr>
            <p:nvPr/>
          </p:nvSpPr>
          <p:spPr bwMode="auto">
            <a:xfrm>
              <a:off x="672" y="720"/>
              <a:ext cx="4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72" name="Line 40"/>
            <p:cNvSpPr>
              <a:spLocks noChangeShapeType="1"/>
            </p:cNvSpPr>
            <p:nvPr/>
          </p:nvSpPr>
          <p:spPr bwMode="auto">
            <a:xfrm>
              <a:off x="3456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73" name="Line 41"/>
            <p:cNvSpPr>
              <a:spLocks noChangeShapeType="1"/>
            </p:cNvSpPr>
            <p:nvPr/>
          </p:nvSpPr>
          <p:spPr bwMode="auto">
            <a:xfrm>
              <a:off x="4608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74" name="Line 42"/>
            <p:cNvSpPr>
              <a:spLocks noChangeShapeType="1"/>
            </p:cNvSpPr>
            <p:nvPr/>
          </p:nvSpPr>
          <p:spPr bwMode="auto">
            <a:xfrm>
              <a:off x="960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5275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816"/>
              <a:ext cx="28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76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859"/>
              <a:ext cx="27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77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59"/>
              <a:ext cx="29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5248" name="Group 16"/>
          <p:cNvGrpSpPr>
            <a:grpSpLocks/>
          </p:cNvGrpSpPr>
          <p:nvPr/>
        </p:nvGrpSpPr>
        <p:grpSpPr bwMode="auto">
          <a:xfrm>
            <a:off x="1524000" y="46038"/>
            <a:ext cx="5786438" cy="792162"/>
            <a:chOff x="960" y="29"/>
            <a:chExt cx="3645" cy="499"/>
          </a:xfrm>
        </p:grpSpPr>
        <p:sp>
          <p:nvSpPr>
            <p:cNvPr id="735249" name="AutoShape 17"/>
            <p:cNvSpPr>
              <a:spLocks/>
            </p:cNvSpPr>
            <p:nvPr/>
          </p:nvSpPr>
          <p:spPr bwMode="auto">
            <a:xfrm rot="-5400000">
              <a:off x="2682" y="-1396"/>
              <a:ext cx="202" cy="3645"/>
            </a:xfrm>
            <a:prstGeom prst="rightBrace">
              <a:avLst>
                <a:gd name="adj1" fmla="val 150371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5250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" y="29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5256" name="Group 24"/>
          <p:cNvGrpSpPr>
            <a:grpSpLocks/>
          </p:cNvGrpSpPr>
          <p:nvPr/>
        </p:nvGrpSpPr>
        <p:grpSpPr bwMode="auto">
          <a:xfrm>
            <a:off x="2779713" y="2438400"/>
            <a:ext cx="4343400" cy="381000"/>
            <a:chOff x="1751" y="1536"/>
            <a:chExt cx="2736" cy="240"/>
          </a:xfrm>
        </p:grpSpPr>
        <p:pic>
          <p:nvPicPr>
            <p:cNvPr id="73525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5258" name="Line 26"/>
            <p:cNvSpPr>
              <a:spLocks noChangeShapeType="1"/>
            </p:cNvSpPr>
            <p:nvPr/>
          </p:nvSpPr>
          <p:spPr bwMode="auto">
            <a:xfrm>
              <a:off x="1751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525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5260" name="Line 28"/>
            <p:cNvSpPr>
              <a:spLocks noChangeShapeType="1"/>
            </p:cNvSpPr>
            <p:nvPr/>
          </p:nvSpPr>
          <p:spPr bwMode="auto">
            <a:xfrm>
              <a:off x="3575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5261" name="Group 29"/>
          <p:cNvGrpSpPr>
            <a:grpSpLocks/>
          </p:cNvGrpSpPr>
          <p:nvPr/>
        </p:nvGrpSpPr>
        <p:grpSpPr bwMode="auto">
          <a:xfrm>
            <a:off x="2767013" y="2873375"/>
            <a:ext cx="4548187" cy="849313"/>
            <a:chOff x="1743" y="1810"/>
            <a:chExt cx="2865" cy="535"/>
          </a:xfrm>
        </p:grpSpPr>
        <p:pic>
          <p:nvPicPr>
            <p:cNvPr id="735262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016"/>
              <a:ext cx="116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3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2192"/>
              <a:ext cx="92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4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2016"/>
              <a:ext cx="90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5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2191"/>
              <a:ext cx="92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6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810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7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24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526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352800"/>
            <a:ext cx="854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69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352800"/>
            <a:ext cx="904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5278" name="Line 46"/>
          <p:cNvSpPr>
            <a:spLocks noChangeShapeType="1"/>
          </p:cNvSpPr>
          <p:nvPr/>
        </p:nvSpPr>
        <p:spPr bwMode="auto">
          <a:xfrm flipH="1">
            <a:off x="3581400" y="381000"/>
            <a:ext cx="695325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279" name="Line 47"/>
          <p:cNvSpPr>
            <a:spLocks noChangeShapeType="1"/>
          </p:cNvSpPr>
          <p:nvPr/>
        </p:nvSpPr>
        <p:spPr bwMode="auto">
          <a:xfrm>
            <a:off x="4267200" y="381000"/>
            <a:ext cx="19812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3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78" grpId="0" animBg="1"/>
      <p:bldP spid="735278" grpId="1" animBg="1"/>
      <p:bldP spid="735279" grpId="0" animBg="1"/>
      <p:bldP spid="7352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80BA-038E-4A27-AC6F-8147EEBD52FC}" type="slidenum">
              <a:rPr lang="en-US"/>
              <a:pPr/>
              <a:t>9</a:t>
            </a:fld>
            <a:endParaRPr lang="en-US"/>
          </a:p>
        </p:txBody>
      </p:sp>
      <p:pic>
        <p:nvPicPr>
          <p:cNvPr id="736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910138"/>
            <a:ext cx="1423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895975"/>
            <a:ext cx="971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62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9000"/>
            <a:ext cx="264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699000"/>
            <a:ext cx="27320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35702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163"/>
            <a:ext cx="20113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7163"/>
            <a:ext cx="31162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503863"/>
            <a:ext cx="23463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88000"/>
            <a:ext cx="22955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6269" name="Group 13"/>
          <p:cNvGrpSpPr>
            <a:grpSpLocks/>
          </p:cNvGrpSpPr>
          <p:nvPr/>
        </p:nvGrpSpPr>
        <p:grpSpPr bwMode="auto">
          <a:xfrm>
            <a:off x="1524000" y="1676400"/>
            <a:ext cx="5791200" cy="715963"/>
            <a:chOff x="960" y="1056"/>
            <a:chExt cx="3648" cy="451"/>
          </a:xfrm>
        </p:grpSpPr>
        <p:sp>
          <p:nvSpPr>
            <p:cNvPr id="736270" name="AutoShape 14"/>
            <p:cNvSpPr>
              <a:spLocks/>
            </p:cNvSpPr>
            <p:nvPr/>
          </p:nvSpPr>
          <p:spPr bwMode="auto">
            <a:xfrm rot="-5400000">
              <a:off x="2106" y="-90"/>
              <a:ext cx="202" cy="2493"/>
            </a:xfrm>
            <a:prstGeom prst="leftBrace">
              <a:avLst>
                <a:gd name="adj1" fmla="val 10284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71" name="AutoShape 15"/>
            <p:cNvSpPr>
              <a:spLocks/>
            </p:cNvSpPr>
            <p:nvPr/>
          </p:nvSpPr>
          <p:spPr bwMode="auto">
            <a:xfrm rot="-5400000">
              <a:off x="3931" y="581"/>
              <a:ext cx="202" cy="1152"/>
            </a:xfrm>
            <a:prstGeom prst="leftBrace">
              <a:avLst>
                <a:gd name="adj1" fmla="val 47525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6272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1296"/>
              <a:ext cx="84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73" name="Picture 1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39"/>
              <a:ext cx="86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6274" name="Group 18"/>
          <p:cNvGrpSpPr>
            <a:grpSpLocks/>
          </p:cNvGrpSpPr>
          <p:nvPr/>
        </p:nvGrpSpPr>
        <p:grpSpPr bwMode="auto">
          <a:xfrm>
            <a:off x="2779713" y="2438400"/>
            <a:ext cx="4343400" cy="381000"/>
            <a:chOff x="1751" y="1536"/>
            <a:chExt cx="2736" cy="240"/>
          </a:xfrm>
        </p:grpSpPr>
        <p:pic>
          <p:nvPicPr>
            <p:cNvPr id="736275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6276" name="Line 20"/>
            <p:cNvSpPr>
              <a:spLocks noChangeShapeType="1"/>
            </p:cNvSpPr>
            <p:nvPr/>
          </p:nvSpPr>
          <p:spPr bwMode="auto">
            <a:xfrm>
              <a:off x="1751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6277" name="Picture 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1565"/>
              <a:ext cx="87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6278" name="Line 22"/>
            <p:cNvSpPr>
              <a:spLocks noChangeShapeType="1"/>
            </p:cNvSpPr>
            <p:nvPr/>
          </p:nvSpPr>
          <p:spPr bwMode="auto">
            <a:xfrm>
              <a:off x="3575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6279" name="Group 23"/>
          <p:cNvGrpSpPr>
            <a:grpSpLocks/>
          </p:cNvGrpSpPr>
          <p:nvPr/>
        </p:nvGrpSpPr>
        <p:grpSpPr bwMode="auto">
          <a:xfrm>
            <a:off x="2767013" y="2873375"/>
            <a:ext cx="4548187" cy="849313"/>
            <a:chOff x="1743" y="1810"/>
            <a:chExt cx="2865" cy="535"/>
          </a:xfrm>
        </p:grpSpPr>
        <p:pic>
          <p:nvPicPr>
            <p:cNvPr id="736280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016"/>
              <a:ext cx="116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81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2192"/>
              <a:ext cx="92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82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2016"/>
              <a:ext cx="90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83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2191"/>
              <a:ext cx="92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84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810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85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24"/>
              <a:ext cx="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6286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352800"/>
            <a:ext cx="854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7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352800"/>
            <a:ext cx="904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21175"/>
            <a:ext cx="16097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318000"/>
            <a:ext cx="1508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90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000"/>
            <a:ext cx="17430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6291" name="Group 35"/>
          <p:cNvGrpSpPr>
            <a:grpSpLocks/>
          </p:cNvGrpSpPr>
          <p:nvPr/>
        </p:nvGrpSpPr>
        <p:grpSpPr bwMode="auto">
          <a:xfrm>
            <a:off x="1066800" y="990600"/>
            <a:ext cx="7010400" cy="623888"/>
            <a:chOff x="672" y="624"/>
            <a:chExt cx="4416" cy="393"/>
          </a:xfrm>
        </p:grpSpPr>
        <p:sp>
          <p:nvSpPr>
            <p:cNvPr id="736292" name="Line 36"/>
            <p:cNvSpPr>
              <a:spLocks noChangeShapeType="1"/>
            </p:cNvSpPr>
            <p:nvPr/>
          </p:nvSpPr>
          <p:spPr bwMode="auto">
            <a:xfrm>
              <a:off x="672" y="720"/>
              <a:ext cx="44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93" name="Line 37"/>
            <p:cNvSpPr>
              <a:spLocks noChangeShapeType="1"/>
            </p:cNvSpPr>
            <p:nvPr/>
          </p:nvSpPr>
          <p:spPr bwMode="auto">
            <a:xfrm>
              <a:off x="3456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94" name="Line 38"/>
            <p:cNvSpPr>
              <a:spLocks noChangeShapeType="1"/>
            </p:cNvSpPr>
            <p:nvPr/>
          </p:nvSpPr>
          <p:spPr bwMode="auto">
            <a:xfrm>
              <a:off x="4608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95" name="Line 39"/>
            <p:cNvSpPr>
              <a:spLocks noChangeShapeType="1"/>
            </p:cNvSpPr>
            <p:nvPr/>
          </p:nvSpPr>
          <p:spPr bwMode="auto">
            <a:xfrm>
              <a:off x="960" y="6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6296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816"/>
              <a:ext cx="28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97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859"/>
              <a:ext cx="27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298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59"/>
              <a:ext cx="29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6299" name="Line 43"/>
          <p:cNvSpPr>
            <a:spLocks noChangeShapeType="1"/>
          </p:cNvSpPr>
          <p:nvPr/>
        </p:nvSpPr>
        <p:spPr bwMode="auto">
          <a:xfrm flipH="1">
            <a:off x="1143000" y="3581400"/>
            <a:ext cx="762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0" name="Rectangle 44"/>
          <p:cNvSpPr>
            <a:spLocks noChangeArrowheads="1"/>
          </p:cNvSpPr>
          <p:nvPr/>
        </p:nvSpPr>
        <p:spPr bwMode="auto">
          <a:xfrm>
            <a:off x="2751138" y="2038350"/>
            <a:ext cx="1508125" cy="8048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1" name="Rectangle 45"/>
          <p:cNvSpPr>
            <a:spLocks noChangeArrowheads="1"/>
          </p:cNvSpPr>
          <p:nvPr/>
        </p:nvSpPr>
        <p:spPr bwMode="auto">
          <a:xfrm>
            <a:off x="5648325" y="2101850"/>
            <a:ext cx="1508125" cy="7397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2" name="Line 46"/>
          <p:cNvSpPr>
            <a:spLocks noChangeShapeType="1"/>
          </p:cNvSpPr>
          <p:nvPr/>
        </p:nvSpPr>
        <p:spPr bwMode="auto">
          <a:xfrm flipH="1">
            <a:off x="2743200" y="2833688"/>
            <a:ext cx="7620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3" name="Line 47"/>
          <p:cNvSpPr>
            <a:spLocks noChangeShapeType="1"/>
          </p:cNvSpPr>
          <p:nvPr/>
        </p:nvSpPr>
        <p:spPr bwMode="auto">
          <a:xfrm flipH="1">
            <a:off x="4876800" y="3581400"/>
            <a:ext cx="3124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4" name="Line 48"/>
          <p:cNvSpPr>
            <a:spLocks noChangeShapeType="1"/>
          </p:cNvSpPr>
          <p:nvPr/>
        </p:nvSpPr>
        <p:spPr bwMode="auto">
          <a:xfrm flipH="1">
            <a:off x="6248400" y="2833688"/>
            <a:ext cx="1524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12" name="Rectangle 5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6321" name="Group 65"/>
          <p:cNvGrpSpPr>
            <a:grpSpLocks/>
          </p:cNvGrpSpPr>
          <p:nvPr/>
        </p:nvGrpSpPr>
        <p:grpSpPr bwMode="auto">
          <a:xfrm>
            <a:off x="2997200" y="36513"/>
            <a:ext cx="6088063" cy="290512"/>
            <a:chOff x="660" y="4122"/>
            <a:chExt cx="3835" cy="183"/>
          </a:xfrm>
        </p:grpSpPr>
        <p:pic>
          <p:nvPicPr>
            <p:cNvPr id="736322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23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26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24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122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6313" name="Group 57"/>
          <p:cNvGrpSpPr>
            <a:grpSpLocks/>
          </p:cNvGrpSpPr>
          <p:nvPr/>
        </p:nvGrpSpPr>
        <p:grpSpPr bwMode="auto">
          <a:xfrm>
            <a:off x="1047750" y="6543675"/>
            <a:ext cx="6088063" cy="290513"/>
            <a:chOff x="660" y="4122"/>
            <a:chExt cx="3835" cy="183"/>
          </a:xfrm>
        </p:grpSpPr>
        <p:pic>
          <p:nvPicPr>
            <p:cNvPr id="736314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4122"/>
              <a:ext cx="1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15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4126"/>
              <a:ext cx="1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16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122"/>
              <a:ext cx="51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6260" name="Picture 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986463"/>
            <a:ext cx="33496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25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53113"/>
            <a:ext cx="1408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80365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-0.14445 " pathEditMode="relative" ptsTypes="AA">
                                      <p:cBhvr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1093 -0.941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4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3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3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3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99" grpId="0" animBg="1"/>
      <p:bldP spid="736299" grpId="1" animBg="1"/>
      <p:bldP spid="736300" grpId="0" animBg="1"/>
      <p:bldP spid="736301" grpId="0" animBg="1"/>
      <p:bldP spid="736302" grpId="0" animBg="1"/>
      <p:bldP spid="736302" grpId="1" animBg="1"/>
      <p:bldP spid="736303" grpId="0" animBg="1"/>
      <p:bldP spid="736303" grpId="1" animBg="1"/>
      <p:bldP spid="736304" grpId="0" animBg="1"/>
      <p:bldP spid="73630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28642&quot;&gt;&lt;property id=&quot;20148&quot; value=&quot;5&quot;/&gt;&lt;property id=&quot;20300&quot; value=&quot;Slide 2&quot;/&gt;&lt;property id=&quot;20307&quot; value=&quot;334&quot;/&gt;&lt;/object&gt;&lt;object type=&quot;3&quot; unique_id=&quot;28644&quot;&gt;&lt;property id=&quot;20148&quot; value=&quot;5&quot;/&gt;&lt;property id=&quot;20300&quot; value=&quot;Slide 18&quot;/&gt;&lt;property id=&quot;20307&quot; value=&quot;336&quot;/&gt;&lt;/object&gt;&lt;object type=&quot;3&quot; unique_id=&quot;28784&quot;&gt;&lt;property id=&quot;20148&quot; value=&quot;5&quot;/&gt;&lt;property id=&quot;20300&quot; value=&quot;Slide 5&quot;/&gt;&lt;property id=&quot;20307&quot; value=&quot;338&quot;/&gt;&lt;/object&gt;&lt;object type=&quot;3&quot; unique_id=&quot;28822&quot;&gt;&lt;property id=&quot;20148&quot; value=&quot;5&quot;/&gt;&lt;property id=&quot;20300&quot; value=&quot;Slide 15&quot;/&gt;&lt;property id=&quot;20307&quot; value=&quot;340&quot;/&gt;&lt;/object&gt;&lt;object type=&quot;3&quot; unique_id=&quot;28836&quot;&gt;&lt;property id=&quot;20148&quot; value=&quot;5&quot;/&gt;&lt;property id=&quot;20300&quot; value=&quot;Slide 16&quot;/&gt;&lt;property id=&quot;20307&quot; value=&quot;341&quot;/&gt;&lt;/object&gt;&lt;object type=&quot;3&quot; unique_id=&quot;28893&quot;&gt;&lt;property id=&quot;20148&quot; value=&quot;5&quot;/&gt;&lt;property id=&quot;20300&quot; value=&quot;Slide 12&quot;/&gt;&lt;property id=&quot;20307&quot; value=&quot;342&quot;/&gt;&lt;/object&gt;&lt;object type=&quot;3&quot; unique_id=&quot;28939&quot;&gt;&lt;property id=&quot;20148&quot; value=&quot;5&quot;/&gt;&lt;property id=&quot;20300&quot; value=&quot;Slide 13&quot;/&gt;&lt;property id=&quot;20307&quot; value=&quot;343&quot;/&gt;&lt;/object&gt;&lt;object type=&quot;3&quot; unique_id=&quot;29068&quot;&gt;&lt;property id=&quot;20148&quot; value=&quot;5&quot;/&gt;&lt;property id=&quot;20300&quot; value=&quot;Slide 4&quot;/&gt;&lt;property id=&quot;20307&quot; value=&quot;344&quot;/&gt;&lt;/object&gt;&lt;object type=&quot;3&quot; unique_id=&quot;29069&quot;&gt;&lt;property id=&quot;20148&quot; value=&quot;5&quot;/&gt;&lt;property id=&quot;20300&quot; value=&quot;Slide 6&quot;/&gt;&lt;property id=&quot;20307&quot; value=&quot;345&quot;/&gt;&lt;/object&gt;&lt;object type=&quot;3&quot; unique_id=&quot;29341&quot;&gt;&lt;property id=&quot;20148&quot; value=&quot;5&quot;/&gt;&lt;property id=&quot;20300&quot; value=&quot;Slide 17&quot;/&gt;&lt;property id=&quot;20307&quot; value=&quot;348&quot;/&gt;&lt;/object&gt;&lt;object type=&quot;3&quot; unique_id=&quot;29990&quot;&gt;&lt;property id=&quot;20148&quot; value=&quot;5&quot;/&gt;&lt;property id=&quot;20300&quot; value=&quot;Slide 20&quot;/&gt;&lt;property id=&quot;20307&quot; value=&quot;351&quot;/&gt;&lt;/object&gt;&lt;object type=&quot;3&quot; unique_id=&quot;29991&quot;&gt;&lt;property id=&quot;20148&quot; value=&quot;5&quot;/&gt;&lt;property id=&quot;20300&quot; value=&quot;Slide 22&quot;/&gt;&lt;property id=&quot;20307&quot; value=&quot;353&quot;/&gt;&lt;/object&gt;&lt;object type=&quot;3&quot; unique_id=&quot;29992&quot;&gt;&lt;property id=&quot;20148&quot; value=&quot;5&quot;/&gt;&lt;property id=&quot;20300&quot; value=&quot;Slide 24&quot;/&gt;&lt;property id=&quot;20307&quot; value=&quot;355&quot;/&gt;&lt;/object&gt;&lt;object type=&quot;3&quot; unique_id=&quot;29993&quot;&gt;&lt;property id=&quot;20148&quot; value=&quot;5&quot;/&gt;&lt;property id=&quot;20300&quot; value=&quot;Slide 25&quot;/&gt;&lt;property id=&quot;20307&quot; value=&quot;357&quot;/&gt;&lt;/object&gt;&lt;object type=&quot;3&quot; unique_id=&quot;29994&quot;&gt;&lt;property id=&quot;20148&quot; value=&quot;5&quot;/&gt;&lt;property id=&quot;20300&quot; value=&quot;Slide 26&quot;/&gt;&lt;property id=&quot;20307&quot; value=&quot;358&quot;/&gt;&lt;/object&gt;&lt;object type=&quot;3&quot; unique_id=&quot;29995&quot;&gt;&lt;property id=&quot;20148&quot; value=&quot;5&quot;/&gt;&lt;property id=&quot;20300&quot; value=&quot;Slide 27&quot;/&gt;&lt;property id=&quot;20307&quot; value=&quot;359&quot;/&gt;&lt;/object&gt;&lt;object type=&quot;3&quot; unique_id=&quot;29996&quot;&gt;&lt;property id=&quot;20148&quot; value=&quot;5&quot;/&gt;&lt;property id=&quot;20300&quot; value=&quot;Slide 28&quot;/&gt;&lt;property id=&quot;20307&quot; value=&quot;360&quot;/&gt;&lt;/object&gt;&lt;object type=&quot;3&quot; unique_id=&quot;29998&quot;&gt;&lt;property id=&quot;20148&quot; value=&quot;5&quot;/&gt;&lt;property id=&quot;20300&quot; value=&quot;Slide 29&quot;/&gt;&lt;property id=&quot;20307&quot; value=&quot;362&quot;/&gt;&lt;/object&gt;&lt;object type=&quot;3&quot; unique_id=&quot;30154&quot;&gt;&lt;property id=&quot;20148&quot; value=&quot;5&quot;/&gt;&lt;property id=&quot;20300&quot; value=&quot;Slide 30&quot;/&gt;&lt;property id=&quot;20307&quot; value=&quot;363&quot;/&gt;&lt;/object&gt;&lt;object type=&quot;3&quot; unique_id=&quot;30156&quot;&gt;&lt;property id=&quot;20148&quot; value=&quot;5&quot;/&gt;&lt;property id=&quot;20300&quot; value=&quot;Slide 33&quot;/&gt;&lt;property id=&quot;20307&quot; value=&quot;364&quot;/&gt;&lt;/object&gt;&lt;object type=&quot;3&quot; unique_id=&quot;30521&quot;&gt;&lt;property id=&quot;20148&quot; value=&quot;5&quot;/&gt;&lt;property id=&quot;20300&quot; value=&quot;Slide 19&quot;/&gt;&lt;property id=&quot;20307&quot; value=&quot;366&quot;/&gt;&lt;/object&gt;&lt;object type=&quot;3&quot; unique_id=&quot;30799&quot;&gt;&lt;property id=&quot;20148&quot; value=&quot;5&quot;/&gt;&lt;property id=&quot;20300&quot; value=&quot;Slide 31&quot;/&gt;&lt;property id=&quot;20307&quot; value=&quot;367&quot;/&gt;&lt;/object&gt;&lt;object type=&quot;3&quot; unique_id=&quot;30937&quot;&gt;&lt;property id=&quot;20148&quot; value=&quot;5&quot;/&gt;&lt;property id=&quot;20300&quot; value=&quot;Slide 14&quot;/&gt;&lt;property id=&quot;20307&quot; value=&quot;368&quot;/&gt;&lt;/object&gt;&lt;object type=&quot;3&quot; unique_id=&quot;31428&quot;&gt;&lt;property id=&quot;20148&quot; value=&quot;5&quot;/&gt;&lt;property id=&quot;20300&quot; value=&quot;Slide 32&quot;/&gt;&lt;property id=&quot;20307&quot; value=&quot;370&quot;/&gt;&lt;/object&gt;&lt;object type=&quot;3&quot; unique_id=&quot;31429&quot;&gt;&lt;property id=&quot;20148&quot; value=&quot;5&quot;/&gt;&lt;property id=&quot;20300&quot; value=&quot;Slide 34&quot;/&gt;&lt;property id=&quot;20307&quot; value=&quot;369&quot;/&gt;&lt;/object&gt;&lt;object type=&quot;3&quot; unique_id=&quot;31430&quot;&gt;&lt;property id=&quot;20148&quot; value=&quot;5&quot;/&gt;&lt;property id=&quot;20300&quot; value=&quot;Slide 35&quot;/&gt;&lt;property id=&quot;20307&quot; value=&quot;371&quot;/&gt;&lt;/object&gt;&lt;object type=&quot;3&quot; unique_id=&quot;31621&quot;&gt;&lt;property id=&quot;20148&quot; value=&quot;5&quot;/&gt;&lt;property id=&quot;20300&quot; value=&quot;Slide 36&quot;/&gt;&lt;property id=&quot;20307&quot; value=&quot;372&quot;/&gt;&lt;/object&gt;&lt;object type=&quot;3&quot; unique_id=&quot;31935&quot;&gt;&lt;property id=&quot;20148&quot; value=&quot;5&quot;/&gt;&lt;property id=&quot;20300&quot; value=&quot;Slide 38&quot;/&gt;&lt;property id=&quot;20307&quot; value=&quot;376&quot;/&gt;&lt;/object&gt;&lt;object type=&quot;3&quot; unique_id=&quot;32376&quot;&gt;&lt;property id=&quot;20148&quot; value=&quot;5&quot;/&gt;&lt;property id=&quot;20300&quot; value=&quot;Slide 37&quot;/&gt;&lt;property id=&quot;20307&quot; value=&quot;377&quot;/&gt;&lt;/object&gt;&lt;object type=&quot;3&quot; unique_id=&quot;32541&quot;&gt;&lt;property id=&quot;20148&quot; value=&quot;5&quot;/&gt;&lt;property id=&quot;20300&quot; value=&quot;Slide 39&quot;/&gt;&lt;property id=&quot;20307&quot; value=&quot;378&quot;/&gt;&lt;/object&gt;&lt;object type=&quot;3&quot; unique_id=&quot;33561&quot;&gt;&lt;property id=&quot;20148&quot; value=&quot;5&quot;/&gt;&lt;property id=&quot;20300&quot; value=&quot;Slide 21&quot;/&gt;&lt;property id=&quot;20307&quot; value=&quot;384&quot;/&gt;&lt;/object&gt;&lt;object type=&quot;3&quot; unique_id=&quot;33700&quot;&gt;&lt;property id=&quot;20148&quot; value=&quot;5&quot;/&gt;&lt;property id=&quot;20300&quot; value=&quot;Slide 23&quot;/&gt;&lt;property id=&quot;20307&quot; value=&quot;385&quot;/&gt;&lt;/object&gt;&lt;object type=&quot;3&quot; unique_id=&quot;36368&quot;&gt;&lt;property id=&quot;20148&quot; value=&quot;5&quot;/&gt;&lt;property id=&quot;20300&quot; value=&quot;Slide 3&quot;/&gt;&lt;property id=&quot;20307&quot; value=&quot;405&quot;/&gt;&lt;/object&gt;&lt;object type=&quot;3&quot; unique_id=&quot;37253&quot;&gt;&lt;property id=&quot;20148&quot; value=&quot;5&quot;/&gt;&lt;property id=&quot;20300&quot; value=&quot;Slide 7&quot;/&gt;&lt;property id=&quot;20307&quot; value=&quot;411&quot;/&gt;&lt;/object&gt;&lt;object type=&quot;3&quot; unique_id=&quot;37254&quot;&gt;&lt;property id=&quot;20148&quot; value=&quot;5&quot;/&gt;&lt;property id=&quot;20300&quot; value=&quot;Slide 8&quot;/&gt;&lt;property id=&quot;20307&quot; value=&quot;412&quot;/&gt;&lt;/object&gt;&lt;object type=&quot;3&quot; unique_id=&quot;37255&quot;&gt;&lt;property id=&quot;20148&quot; value=&quot;5&quot;/&gt;&lt;property id=&quot;20300&quot; value=&quot;Slide 9&quot;/&gt;&lt;property id=&quot;20307&quot; value=&quot;413&quot;/&gt;&lt;/object&gt;&lt;object type=&quot;3&quot; unique_id=&quot;37256&quot;&gt;&lt;property id=&quot;20148&quot; value=&quot;5&quot;/&gt;&lt;property id=&quot;20300&quot; value=&quot;Slide 11&quot;/&gt;&lt;property id=&quot;20307&quot; value=&quot;414&quot;/&gt;&lt;/object&gt;&lt;object type=&quot;3&quot; unique_id=&quot;37992&quot;&gt;&lt;property id=&quot;20148&quot; value=&quot;5&quot;/&gt;&lt;property id=&quot;20300&quot; value=&quot;Slide 10&quot;/&gt;&lt;property id=&quot;20307&quot; value=&quot;41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92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[S_0e^{r_*T}]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287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_0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427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{r_*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8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G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6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_0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427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_0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42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4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06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rift over $T/n$ years $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950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 over $T/n$ years $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32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06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4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0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$, $r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50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version zero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614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hang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3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1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rift over $T/n$ years $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9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 over $T/n$ years $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20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hang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13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rift over $T/n$ years $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9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 over $T/n$ years $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59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7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hang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3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:=$ logarithmic interest rate over $T/n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36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59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6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ve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_n,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n$-subperiod $(p,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6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21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:=$ logarithmic interest rate over $T/n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36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59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: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9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0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5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6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0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3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8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ve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2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_n,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5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Typically, $T&l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07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: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9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0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e.g.}, $T=1/4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31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2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5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60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mu_*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38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6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: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sigma_*/\sqrt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859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r_*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82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0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5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60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6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1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_n}-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3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_n}-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6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71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:=$ initial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RN expected final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58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39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n$th option pr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1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[p_n^jq_n^{n-j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47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e^{u_n})^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8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e^{d_n}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93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inal pr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0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of underly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8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15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ay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4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j,n-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5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N 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9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,n-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5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color[rgb]{0,.8,0}For any} choice of $p\in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466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entrality of B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97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:=$ initial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e^{u_n})^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6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8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[f(S_0e^{ju_n+(n-j)d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9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[p_n^jq_n^{n-j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47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715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e^{d_n}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9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RN expected final value of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58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0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03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inal pr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0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of underly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8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escribe the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994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ay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4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j,n-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58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N 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9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,n-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58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_0e^{ju_n+(n-j)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59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ts pric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16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nd its hedg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94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1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[p_n^jq_n^{n-j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47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[f(S_0e^{ju_n+(n-j)d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9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sum_{j=0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03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0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e^r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3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ANN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9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5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s gives us $V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64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.~risk-free factor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41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ex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7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.~logarithmic risk-free factor $=r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51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bogus at the money quotient}} := $S_0/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40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K':=$ present value of stri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11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at the money quotient}} := $S_0/K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28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logarithmic at the money quotient}} := $\ln(S_0/K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1"/>
  <p:tag name="PICTUREFILESIZE" val="3930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logarithmic at the money quotient}} := $\ln(S_0/K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1"/>
  <p:tag name="PICTUREFILESIZE" val="3930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K'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99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K}{e^r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47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Black-Scholes center}} :=&#10;$\displaystyle{\frac{\ln(S_0/K')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415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Black-Scholes center}} :=&#10;$\displaystyle{\frac{\ln(S_0/K')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415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logarithmic at the money quotient}} := $\ln(S_0/K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1"/>
  <p:tag name="PICTUREFILESIZE" val="3930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Black-Scholes interval}} := $(d_-,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93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atility =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17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isk neutral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66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e sel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47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s the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92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ption Pricing Formul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7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,V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veral proofs offe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53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verison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30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later lectur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4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s the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92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verison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30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later lectur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4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ption Pricing Formul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77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veral proofs offe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53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26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6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entr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108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impl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145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n$-subperiod $(p,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21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current price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7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6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s: $V_1$, $V_2$, $V_3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44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\mu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0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hang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3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26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6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s: $V_1$, $V_2$, $V_3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441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d to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ANNUAL} drif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5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ol and inte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d to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3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ANNUAL} drif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5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ol and inte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:=$ lesser drift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07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12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:=$ volatility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1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13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0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0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9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14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d to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3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ANNUAL} drif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5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ol and inte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:=$ logarithmic interest rate over $T$ ye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32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1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0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3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\in{\mathbb R}$, $\sigma&gt;0$,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40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92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d to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3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ANNUAL} drif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5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ol and inte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=\mu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13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52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15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_*\sqrt{T}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38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*\in{\mathbb R}$, $\sigma_*&gt;0$, $r_*&gt;0$, $T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782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\mu$, $\sigma$, $r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6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d to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54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ANNUAL} drif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95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ol and inte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33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 $n$th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83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*\in{\mathbb R}$, $\sigma_*&gt;0$, $r_*&gt;0$, $T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7827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5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15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_*\sqrt{T}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38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n$-subperiod $(p,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_*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7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21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*\in{\mathbb R}$, $\sigma_*&gt;0$, $r_*&gt;0$, $T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7827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elec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63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u_n+qd_n=\mu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5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_n=r_*T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1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Description of Black-Scho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108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pq}(u_n-d_n)=\sigma_*\sqrt{T}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38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iven to 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78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2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\in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85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16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p_n=\frac{e^{r_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43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q_n=\frac{e^{u_n}-e^{r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65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ice and sell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39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_*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7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ntrality and simplicity of B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536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S_0[\Phi(d_+)]-K'[\Phi(d_-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65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,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54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n=e^{-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6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0}^n\,&#10;\left(\matrix{n\cr j}\right)&#10;[p_n^jq_n^{n-j}]&#10;[f(S_0e^{ju_n+(n-j)d_n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4504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RR Option Pricing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0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S):=(S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0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_*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7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ayof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8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mu_*$, $\sigma_*$, $r_*$, $p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942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[\Phi(d_+)]-K'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91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ntrality and simplicity of B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5363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548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 output: $\displaystyle{V:=\lim_{n\to\infty}V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-year&#10;(European) call op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31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33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8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mu_*$ or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7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ntrality and simplicity of B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536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uck at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08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 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78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n\left(\frac{S_0}{K'}\right)=&#10;\left[\ln\left(\frac{S_0}{K}\right)\right]+r_*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3130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one share of a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9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frac{S_0e^{r_*T}}{K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0496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S_0}{K'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55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92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e^{-r_*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860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AKE $\ln$ OF BOTH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658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NST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73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6805</TotalTime>
  <Words>47</Words>
  <Application>Microsoft Office PowerPoint</Application>
  <PresentationFormat>On-screen Show (4:3)</PresentationFormat>
  <Paragraphs>43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682</cp:revision>
  <dcterms:created xsi:type="dcterms:W3CDTF">2007-11-29T22:28:17Z</dcterms:created>
  <dcterms:modified xsi:type="dcterms:W3CDTF">2012-04-25T18:43:46Z</dcterms:modified>
</cp:coreProperties>
</file>