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382" r:id="rId4"/>
    <p:sldId id="285" r:id="rId5"/>
    <p:sldId id="286" r:id="rId6"/>
    <p:sldId id="287" r:id="rId7"/>
    <p:sldId id="288" r:id="rId8"/>
    <p:sldId id="289" r:id="rId9"/>
    <p:sldId id="290" r:id="rId10"/>
    <p:sldId id="334" r:id="rId11"/>
    <p:sldId id="291" r:id="rId12"/>
    <p:sldId id="292" r:id="rId13"/>
    <p:sldId id="293" r:id="rId14"/>
    <p:sldId id="294" r:id="rId15"/>
    <p:sldId id="295" r:id="rId16"/>
    <p:sldId id="388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89" r:id="rId26"/>
    <p:sldId id="30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0" autoAdjust="0"/>
    <p:restoredTop sz="99622" autoAdjust="0"/>
  </p:normalViewPr>
  <p:slideViewPr>
    <p:cSldViewPr>
      <p:cViewPr varScale="1">
        <p:scale>
          <a:sx n="76" d="100"/>
          <a:sy n="76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FFCBAF-3419-45DA-85B0-F0C690754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7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F4EFE-34DF-400C-A8CD-D0116C6D7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2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10880-4688-4CC6-ACC0-E2B8C3A47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0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2574-1A1F-4E72-ABB1-879C5F1D5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99A67-F51A-4D46-8C51-5A65333DC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CB775-DD1B-4D86-9CF1-39EB1F7AD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6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1DEB5-64C2-44B9-977D-E10E2AD2E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0FC1D-CC9C-4D8C-8844-66EEACD3CB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8247C-C6E6-4808-BDC5-138E2BC50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137C2-DC2B-46DC-8B24-AD3B0898D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00D29-00F6-46DA-91BD-3AAD629CD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93419-A2F3-4D8A-B1C3-5508D6F16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4FB420-4524-4D2C-AF85-83AA0E833D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9" Type="http://schemas.openxmlformats.org/officeDocument/2006/relationships/image" Target="../media/image41.png"/><Relationship Id="rId21" Type="http://schemas.openxmlformats.org/officeDocument/2006/relationships/tags" Target="../tags/tag190.xml"/><Relationship Id="rId34" Type="http://schemas.openxmlformats.org/officeDocument/2006/relationships/image" Target="../media/image30.png"/><Relationship Id="rId42" Type="http://schemas.openxmlformats.org/officeDocument/2006/relationships/image" Target="../media/image4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55" Type="http://schemas.openxmlformats.org/officeDocument/2006/relationships/image" Target="../media/image65.png"/><Relationship Id="rId63" Type="http://schemas.openxmlformats.org/officeDocument/2006/relationships/image" Target="../media/image72.png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41" Type="http://schemas.openxmlformats.org/officeDocument/2006/relationships/image" Target="../media/image43.png"/><Relationship Id="rId54" Type="http://schemas.openxmlformats.org/officeDocument/2006/relationships/image" Target="../media/image64.png"/><Relationship Id="rId62" Type="http://schemas.openxmlformats.org/officeDocument/2006/relationships/image" Target="../media/image71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image" Target="../media/image33.png"/><Relationship Id="rId40" Type="http://schemas.openxmlformats.org/officeDocument/2006/relationships/image" Target="../media/image42.png"/><Relationship Id="rId45" Type="http://schemas.openxmlformats.org/officeDocument/2006/relationships/image" Target="../media/image61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image" Target="../media/image35.png"/><Relationship Id="rId49" Type="http://schemas.openxmlformats.org/officeDocument/2006/relationships/image" Target="../media/image36.png"/><Relationship Id="rId57" Type="http://schemas.openxmlformats.org/officeDocument/2006/relationships/image" Target="../media/image67.png"/><Relationship Id="rId61" Type="http://schemas.openxmlformats.org/officeDocument/2006/relationships/image" Target="../media/image70.png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4" Type="http://schemas.openxmlformats.org/officeDocument/2006/relationships/image" Target="../media/image40.png"/><Relationship Id="rId52" Type="http://schemas.openxmlformats.org/officeDocument/2006/relationships/image" Target="../media/image50.png"/><Relationship Id="rId60" Type="http://schemas.openxmlformats.org/officeDocument/2006/relationships/image" Target="../media/image10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image" Target="../media/image34.png"/><Relationship Id="rId43" Type="http://schemas.openxmlformats.org/officeDocument/2006/relationships/image" Target="../media/image45.png"/><Relationship Id="rId48" Type="http://schemas.openxmlformats.org/officeDocument/2006/relationships/image" Target="../media/image60.png"/><Relationship Id="rId56" Type="http://schemas.openxmlformats.org/officeDocument/2006/relationships/image" Target="../media/image66.png"/><Relationship Id="rId64" Type="http://schemas.openxmlformats.org/officeDocument/2006/relationships/image" Target="../media/image73.png"/><Relationship Id="rId8" Type="http://schemas.openxmlformats.org/officeDocument/2006/relationships/tags" Target="../tags/tag177.xml"/><Relationship Id="rId51" Type="http://schemas.openxmlformats.org/officeDocument/2006/relationships/image" Target="../media/image49.png"/><Relationship Id="rId3" Type="http://schemas.openxmlformats.org/officeDocument/2006/relationships/tags" Target="../tags/tag172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1.png"/><Relationship Id="rId46" Type="http://schemas.openxmlformats.org/officeDocument/2006/relationships/image" Target="../media/image58.png"/><Relationship Id="rId5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image" Target="../media/image36.png"/><Relationship Id="rId26" Type="http://schemas.openxmlformats.org/officeDocument/2006/relationships/image" Target="../media/image76.png"/><Relationship Id="rId3" Type="http://schemas.openxmlformats.org/officeDocument/2006/relationships/tags" Target="../tags/tag204.xml"/><Relationship Id="rId21" Type="http://schemas.openxmlformats.org/officeDocument/2006/relationships/image" Target="../media/image74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6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69.png"/><Relationship Id="rId29" Type="http://schemas.openxmlformats.org/officeDocument/2006/relationships/image" Target="../media/image71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75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40.png"/><Relationship Id="rId28" Type="http://schemas.openxmlformats.org/officeDocument/2006/relationships/image" Target="../media/image70.png"/><Relationship Id="rId10" Type="http://schemas.openxmlformats.org/officeDocument/2006/relationships/tags" Target="../tags/tag211.xml"/><Relationship Id="rId19" Type="http://schemas.openxmlformats.org/officeDocument/2006/relationships/image" Target="../media/image68.png"/><Relationship Id="rId31" Type="http://schemas.openxmlformats.org/officeDocument/2006/relationships/image" Target="../media/image73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60.png"/><Relationship Id="rId27" Type="http://schemas.openxmlformats.org/officeDocument/2006/relationships/image" Target="../media/image10.png"/><Relationship Id="rId30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tags" Target="../tags/tag243.xml"/><Relationship Id="rId39" Type="http://schemas.openxmlformats.org/officeDocument/2006/relationships/image" Target="../media/image75.png"/><Relationship Id="rId21" Type="http://schemas.openxmlformats.org/officeDocument/2006/relationships/tags" Target="../tags/tag238.xml"/><Relationship Id="rId34" Type="http://schemas.openxmlformats.org/officeDocument/2006/relationships/tags" Target="../tags/tag251.xml"/><Relationship Id="rId42" Type="http://schemas.openxmlformats.org/officeDocument/2006/relationships/image" Target="../media/image68.png"/><Relationship Id="rId47" Type="http://schemas.openxmlformats.org/officeDocument/2006/relationships/image" Target="../media/image78.png"/><Relationship Id="rId50" Type="http://schemas.openxmlformats.org/officeDocument/2006/relationships/image" Target="../media/image80.png"/><Relationship Id="rId55" Type="http://schemas.openxmlformats.org/officeDocument/2006/relationships/image" Target="../media/image73.png"/><Relationship Id="rId63" Type="http://schemas.openxmlformats.org/officeDocument/2006/relationships/image" Target="../media/image89.png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tags" Target="../tags/tag237.xml"/><Relationship Id="rId29" Type="http://schemas.openxmlformats.org/officeDocument/2006/relationships/tags" Target="../tags/tag246.xml"/><Relationship Id="rId41" Type="http://schemas.openxmlformats.org/officeDocument/2006/relationships/image" Target="../media/image36.png"/><Relationship Id="rId54" Type="http://schemas.openxmlformats.org/officeDocument/2006/relationships/image" Target="../media/image72.png"/><Relationship Id="rId62" Type="http://schemas.openxmlformats.org/officeDocument/2006/relationships/image" Target="../media/image88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tags" Target="../tags/tag249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0.png"/><Relationship Id="rId45" Type="http://schemas.openxmlformats.org/officeDocument/2006/relationships/image" Target="../media/image76.png"/><Relationship Id="rId53" Type="http://schemas.openxmlformats.org/officeDocument/2006/relationships/image" Target="../media/image71.png"/><Relationship Id="rId58" Type="http://schemas.openxmlformats.org/officeDocument/2006/relationships/image" Target="../media/image84.png"/><Relationship Id="rId66" Type="http://schemas.openxmlformats.org/officeDocument/2006/relationships/image" Target="../media/image92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tags" Target="../tags/tag253.xml"/><Relationship Id="rId49" Type="http://schemas.openxmlformats.org/officeDocument/2006/relationships/image" Target="../media/image10.png"/><Relationship Id="rId57" Type="http://schemas.openxmlformats.org/officeDocument/2006/relationships/image" Target="../media/image83.png"/><Relationship Id="rId61" Type="http://schemas.openxmlformats.org/officeDocument/2006/relationships/image" Target="../media/image87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tags" Target="../tags/tag248.xml"/><Relationship Id="rId44" Type="http://schemas.openxmlformats.org/officeDocument/2006/relationships/image" Target="../media/image26.png"/><Relationship Id="rId52" Type="http://schemas.openxmlformats.org/officeDocument/2006/relationships/image" Target="../media/image70.png"/><Relationship Id="rId60" Type="http://schemas.openxmlformats.org/officeDocument/2006/relationships/image" Target="../media/image86.png"/><Relationship Id="rId65" Type="http://schemas.openxmlformats.org/officeDocument/2006/relationships/image" Target="../media/image91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Relationship Id="rId35" Type="http://schemas.openxmlformats.org/officeDocument/2006/relationships/tags" Target="../tags/tag252.xml"/><Relationship Id="rId43" Type="http://schemas.openxmlformats.org/officeDocument/2006/relationships/image" Target="../media/image69.png"/><Relationship Id="rId48" Type="http://schemas.openxmlformats.org/officeDocument/2006/relationships/image" Target="../media/image79.png"/><Relationship Id="rId56" Type="http://schemas.openxmlformats.org/officeDocument/2006/relationships/image" Target="../media/image82.png"/><Relationship Id="rId64" Type="http://schemas.openxmlformats.org/officeDocument/2006/relationships/image" Target="../media/image90.png"/><Relationship Id="rId8" Type="http://schemas.openxmlformats.org/officeDocument/2006/relationships/tags" Target="../tags/tag225.xml"/><Relationship Id="rId51" Type="http://schemas.openxmlformats.org/officeDocument/2006/relationships/image" Target="../media/image81.png"/><Relationship Id="rId3" Type="http://schemas.openxmlformats.org/officeDocument/2006/relationships/tags" Target="../tags/tag220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tags" Target="../tags/tag250.xml"/><Relationship Id="rId38" Type="http://schemas.openxmlformats.org/officeDocument/2006/relationships/image" Target="../media/image40.png"/><Relationship Id="rId46" Type="http://schemas.openxmlformats.org/officeDocument/2006/relationships/image" Target="../media/image77.png"/><Relationship Id="rId5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image" Target="../media/image87.png"/><Relationship Id="rId3" Type="http://schemas.openxmlformats.org/officeDocument/2006/relationships/tags" Target="../tags/tag256.xml"/><Relationship Id="rId21" Type="http://schemas.openxmlformats.org/officeDocument/2006/relationships/image" Target="../media/image94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image" Target="../media/image90.png"/><Relationship Id="rId2" Type="http://schemas.openxmlformats.org/officeDocument/2006/relationships/tags" Target="../tags/tag255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95.png"/><Relationship Id="rId5" Type="http://schemas.openxmlformats.org/officeDocument/2006/relationships/tags" Target="../tags/tag2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0.png"/><Relationship Id="rId10" Type="http://schemas.openxmlformats.org/officeDocument/2006/relationships/tags" Target="../tags/tag263.xml"/><Relationship Id="rId19" Type="http://schemas.openxmlformats.org/officeDocument/2006/relationships/image" Target="../media/image91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image" Target="../media/image89.png"/><Relationship Id="rId26" Type="http://schemas.openxmlformats.org/officeDocument/2006/relationships/image" Target="../media/image96.png"/><Relationship Id="rId3" Type="http://schemas.openxmlformats.org/officeDocument/2006/relationships/tags" Target="../tags/tag270.xml"/><Relationship Id="rId21" Type="http://schemas.openxmlformats.org/officeDocument/2006/relationships/image" Target="../media/image91.png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4.png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image" Target="../media/image87.png"/><Relationship Id="rId29" Type="http://schemas.openxmlformats.org/officeDocument/2006/relationships/image" Target="../media/image99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image" Target="../media/image93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image" Target="../media/image95.png"/><Relationship Id="rId28" Type="http://schemas.openxmlformats.org/officeDocument/2006/relationships/image" Target="../media/image98.png"/><Relationship Id="rId10" Type="http://schemas.openxmlformats.org/officeDocument/2006/relationships/tags" Target="../tags/tag277.xml"/><Relationship Id="rId19" Type="http://schemas.openxmlformats.org/officeDocument/2006/relationships/image" Target="../media/image90.png"/><Relationship Id="rId31" Type="http://schemas.openxmlformats.org/officeDocument/2006/relationships/image" Target="../media/image101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image" Target="../media/image60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tags" Target="../tags/tag309.xml"/><Relationship Id="rId39" Type="http://schemas.openxmlformats.org/officeDocument/2006/relationships/image" Target="../media/image89.png"/><Relationship Id="rId21" Type="http://schemas.openxmlformats.org/officeDocument/2006/relationships/tags" Target="../tags/tag304.xml"/><Relationship Id="rId34" Type="http://schemas.openxmlformats.org/officeDocument/2006/relationships/tags" Target="../tags/tag317.xml"/><Relationship Id="rId42" Type="http://schemas.openxmlformats.org/officeDocument/2006/relationships/image" Target="../media/image91.png"/><Relationship Id="rId47" Type="http://schemas.openxmlformats.org/officeDocument/2006/relationships/image" Target="../media/image101.png"/><Relationship Id="rId50" Type="http://schemas.openxmlformats.org/officeDocument/2006/relationships/image" Target="../media/image60.png"/><Relationship Id="rId55" Type="http://schemas.openxmlformats.org/officeDocument/2006/relationships/image" Target="../media/image93.png"/><Relationship Id="rId63" Type="http://schemas.openxmlformats.org/officeDocument/2006/relationships/image" Target="../media/image113.png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tags" Target="../tags/tag303.xml"/><Relationship Id="rId29" Type="http://schemas.openxmlformats.org/officeDocument/2006/relationships/tags" Target="../tags/tag312.xml"/><Relationship Id="rId41" Type="http://schemas.openxmlformats.org/officeDocument/2006/relationships/image" Target="../media/image87.png"/><Relationship Id="rId54" Type="http://schemas.openxmlformats.org/officeDocument/2006/relationships/image" Target="../media/image106.png"/><Relationship Id="rId62" Type="http://schemas.openxmlformats.org/officeDocument/2006/relationships/image" Target="../media/image112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tags" Target="../tags/tag307.xml"/><Relationship Id="rId32" Type="http://schemas.openxmlformats.org/officeDocument/2006/relationships/tags" Target="../tags/tag315.xml"/><Relationship Id="rId37" Type="http://schemas.openxmlformats.org/officeDocument/2006/relationships/image" Target="../media/image35.png"/><Relationship Id="rId40" Type="http://schemas.openxmlformats.org/officeDocument/2006/relationships/image" Target="../media/image90.png"/><Relationship Id="rId45" Type="http://schemas.openxmlformats.org/officeDocument/2006/relationships/image" Target="../media/image98.png"/><Relationship Id="rId53" Type="http://schemas.openxmlformats.org/officeDocument/2006/relationships/image" Target="../media/image105.png"/><Relationship Id="rId58" Type="http://schemas.openxmlformats.org/officeDocument/2006/relationships/image" Target="../media/image109.png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image" Target="../media/image34.png"/><Relationship Id="rId49" Type="http://schemas.openxmlformats.org/officeDocument/2006/relationships/image" Target="../media/image99.png"/><Relationship Id="rId57" Type="http://schemas.openxmlformats.org/officeDocument/2006/relationships/image" Target="../media/image108.png"/><Relationship Id="rId61" Type="http://schemas.openxmlformats.org/officeDocument/2006/relationships/image" Target="../media/image111.png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tags" Target="../tags/tag314.xml"/><Relationship Id="rId44" Type="http://schemas.openxmlformats.org/officeDocument/2006/relationships/image" Target="../media/image97.png"/><Relationship Id="rId52" Type="http://schemas.openxmlformats.org/officeDocument/2006/relationships/image" Target="../media/image104.png"/><Relationship Id="rId60" Type="http://schemas.openxmlformats.org/officeDocument/2006/relationships/image" Target="../media/image95.png"/><Relationship Id="rId65" Type="http://schemas.openxmlformats.org/officeDocument/2006/relationships/image" Target="../media/image115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96.png"/><Relationship Id="rId48" Type="http://schemas.openxmlformats.org/officeDocument/2006/relationships/image" Target="../media/image94.png"/><Relationship Id="rId56" Type="http://schemas.openxmlformats.org/officeDocument/2006/relationships/image" Target="../media/image107.png"/><Relationship Id="rId64" Type="http://schemas.openxmlformats.org/officeDocument/2006/relationships/image" Target="../media/image114.png"/><Relationship Id="rId8" Type="http://schemas.openxmlformats.org/officeDocument/2006/relationships/tags" Target="../tags/tag291.xml"/><Relationship Id="rId51" Type="http://schemas.openxmlformats.org/officeDocument/2006/relationships/image" Target="../media/image103.png"/><Relationship Id="rId3" Type="http://schemas.openxmlformats.org/officeDocument/2006/relationships/tags" Target="../tags/tag286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image" Target="../media/image102.png"/><Relationship Id="rId46" Type="http://schemas.openxmlformats.org/officeDocument/2006/relationships/image" Target="../media/image100.png"/><Relationship Id="rId59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tags" Target="../tags/tag343.xml"/><Relationship Id="rId39" Type="http://schemas.openxmlformats.org/officeDocument/2006/relationships/image" Target="../media/image98.png"/><Relationship Id="rId21" Type="http://schemas.openxmlformats.org/officeDocument/2006/relationships/tags" Target="../tags/tag338.xml"/><Relationship Id="rId34" Type="http://schemas.openxmlformats.org/officeDocument/2006/relationships/tags" Target="../tags/tag351.xml"/><Relationship Id="rId42" Type="http://schemas.openxmlformats.org/officeDocument/2006/relationships/image" Target="../media/image94.png"/><Relationship Id="rId47" Type="http://schemas.openxmlformats.org/officeDocument/2006/relationships/image" Target="../media/image93.png"/><Relationship Id="rId50" Type="http://schemas.openxmlformats.org/officeDocument/2006/relationships/image" Target="../media/image87.png"/><Relationship Id="rId55" Type="http://schemas.openxmlformats.org/officeDocument/2006/relationships/image" Target="../media/image104.png"/><Relationship Id="rId63" Type="http://schemas.openxmlformats.org/officeDocument/2006/relationships/image" Target="../media/image35.png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tags" Target="../tags/tag346.xml"/><Relationship Id="rId41" Type="http://schemas.openxmlformats.org/officeDocument/2006/relationships/image" Target="../media/image101.png"/><Relationship Id="rId54" Type="http://schemas.openxmlformats.org/officeDocument/2006/relationships/image" Target="../media/image103.png"/><Relationship Id="rId62" Type="http://schemas.openxmlformats.org/officeDocument/2006/relationships/image" Target="../media/image34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tags" Target="../tags/tag341.xml"/><Relationship Id="rId32" Type="http://schemas.openxmlformats.org/officeDocument/2006/relationships/tags" Target="../tags/tag349.xml"/><Relationship Id="rId37" Type="http://schemas.openxmlformats.org/officeDocument/2006/relationships/image" Target="../media/image96.png"/><Relationship Id="rId40" Type="http://schemas.openxmlformats.org/officeDocument/2006/relationships/image" Target="../media/image100.png"/><Relationship Id="rId45" Type="http://schemas.openxmlformats.org/officeDocument/2006/relationships/image" Target="../media/image114.png"/><Relationship Id="rId53" Type="http://schemas.openxmlformats.org/officeDocument/2006/relationships/image" Target="../media/image117.png"/><Relationship Id="rId58" Type="http://schemas.openxmlformats.org/officeDocument/2006/relationships/image" Target="../media/image120.png"/><Relationship Id="rId66" Type="http://schemas.openxmlformats.org/officeDocument/2006/relationships/image" Target="../media/image122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28" Type="http://schemas.openxmlformats.org/officeDocument/2006/relationships/tags" Target="../tags/tag345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90.png"/><Relationship Id="rId57" Type="http://schemas.openxmlformats.org/officeDocument/2006/relationships/image" Target="../media/image119.png"/><Relationship Id="rId61" Type="http://schemas.openxmlformats.org/officeDocument/2006/relationships/image" Target="../media/image106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tags" Target="../tags/tag348.xml"/><Relationship Id="rId44" Type="http://schemas.openxmlformats.org/officeDocument/2006/relationships/image" Target="../media/image60.png"/><Relationship Id="rId52" Type="http://schemas.openxmlformats.org/officeDocument/2006/relationships/image" Target="../media/image116.png"/><Relationship Id="rId60" Type="http://schemas.openxmlformats.org/officeDocument/2006/relationships/image" Target="../media/image105.png"/><Relationship Id="rId65" Type="http://schemas.openxmlformats.org/officeDocument/2006/relationships/image" Target="../media/image113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Relationship Id="rId27" Type="http://schemas.openxmlformats.org/officeDocument/2006/relationships/tags" Target="../tags/tag344.xml"/><Relationship Id="rId30" Type="http://schemas.openxmlformats.org/officeDocument/2006/relationships/tags" Target="../tags/tag347.xml"/><Relationship Id="rId35" Type="http://schemas.openxmlformats.org/officeDocument/2006/relationships/tags" Target="../tags/tag352.xml"/><Relationship Id="rId43" Type="http://schemas.openxmlformats.org/officeDocument/2006/relationships/image" Target="../media/image99.png"/><Relationship Id="rId48" Type="http://schemas.openxmlformats.org/officeDocument/2006/relationships/image" Target="../media/image89.png"/><Relationship Id="rId56" Type="http://schemas.openxmlformats.org/officeDocument/2006/relationships/image" Target="../media/image118.png"/><Relationship Id="rId64" Type="http://schemas.openxmlformats.org/officeDocument/2006/relationships/image" Target="../media/image112.png"/><Relationship Id="rId8" Type="http://schemas.openxmlformats.org/officeDocument/2006/relationships/tags" Target="../tags/tag325.xml"/><Relationship Id="rId51" Type="http://schemas.openxmlformats.org/officeDocument/2006/relationships/image" Target="../media/image91.png"/><Relationship Id="rId3" Type="http://schemas.openxmlformats.org/officeDocument/2006/relationships/tags" Target="../tags/tag320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tags" Target="../tags/tag342.xml"/><Relationship Id="rId33" Type="http://schemas.openxmlformats.org/officeDocument/2006/relationships/tags" Target="../tags/tag350.xml"/><Relationship Id="rId38" Type="http://schemas.openxmlformats.org/officeDocument/2006/relationships/image" Target="../media/image97.png"/><Relationship Id="rId46" Type="http://schemas.openxmlformats.org/officeDocument/2006/relationships/image" Target="../media/image115.png"/><Relationship Id="rId5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26" Type="http://schemas.openxmlformats.org/officeDocument/2006/relationships/tags" Target="../tags/tag378.xml"/><Relationship Id="rId39" Type="http://schemas.openxmlformats.org/officeDocument/2006/relationships/image" Target="../media/image103.png"/><Relationship Id="rId21" Type="http://schemas.openxmlformats.org/officeDocument/2006/relationships/tags" Target="../tags/tag373.xml"/><Relationship Id="rId34" Type="http://schemas.openxmlformats.org/officeDocument/2006/relationships/image" Target="../media/image90.png"/><Relationship Id="rId42" Type="http://schemas.openxmlformats.org/officeDocument/2006/relationships/image" Target="../media/image97.png"/><Relationship Id="rId47" Type="http://schemas.openxmlformats.org/officeDocument/2006/relationships/image" Target="../media/image99.png"/><Relationship Id="rId50" Type="http://schemas.openxmlformats.org/officeDocument/2006/relationships/image" Target="../media/image116.png"/><Relationship Id="rId55" Type="http://schemas.openxmlformats.org/officeDocument/2006/relationships/image" Target="../media/image123.png"/><Relationship Id="rId7" Type="http://schemas.openxmlformats.org/officeDocument/2006/relationships/tags" Target="../tags/tag359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29" Type="http://schemas.openxmlformats.org/officeDocument/2006/relationships/tags" Target="../tags/tag381.xml"/><Relationship Id="rId41" Type="http://schemas.openxmlformats.org/officeDocument/2006/relationships/image" Target="../media/image96.png"/><Relationship Id="rId54" Type="http://schemas.openxmlformats.org/officeDocument/2006/relationships/image" Target="../media/image93.png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24" Type="http://schemas.openxmlformats.org/officeDocument/2006/relationships/tags" Target="../tags/tag37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05.png"/><Relationship Id="rId40" Type="http://schemas.openxmlformats.org/officeDocument/2006/relationships/image" Target="../media/image104.png"/><Relationship Id="rId45" Type="http://schemas.openxmlformats.org/officeDocument/2006/relationships/image" Target="../media/image101.png"/><Relationship Id="rId53" Type="http://schemas.openxmlformats.org/officeDocument/2006/relationships/image" Target="../media/image121.png"/><Relationship Id="rId58" Type="http://schemas.openxmlformats.org/officeDocument/2006/relationships/image" Target="../media/image125.png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tags" Target="../tags/tag375.xml"/><Relationship Id="rId28" Type="http://schemas.openxmlformats.org/officeDocument/2006/relationships/tags" Target="../tags/tag380.xml"/><Relationship Id="rId36" Type="http://schemas.openxmlformats.org/officeDocument/2006/relationships/image" Target="../media/image91.png"/><Relationship Id="rId49" Type="http://schemas.openxmlformats.org/officeDocument/2006/relationships/image" Target="../media/image118.png"/><Relationship Id="rId57" Type="http://schemas.openxmlformats.org/officeDocument/2006/relationships/image" Target="../media/image124.png"/><Relationship Id="rId61" Type="http://schemas.openxmlformats.org/officeDocument/2006/relationships/image" Target="../media/image128.png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31" Type="http://schemas.openxmlformats.org/officeDocument/2006/relationships/tags" Target="../tags/tag383.xml"/><Relationship Id="rId44" Type="http://schemas.openxmlformats.org/officeDocument/2006/relationships/image" Target="../media/image100.png"/><Relationship Id="rId52" Type="http://schemas.openxmlformats.org/officeDocument/2006/relationships/image" Target="../media/image120.png"/><Relationship Id="rId60" Type="http://schemas.openxmlformats.org/officeDocument/2006/relationships/image" Target="../media/image127.png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tags" Target="../tags/tag374.xml"/><Relationship Id="rId27" Type="http://schemas.openxmlformats.org/officeDocument/2006/relationships/tags" Target="../tags/tag379.xml"/><Relationship Id="rId30" Type="http://schemas.openxmlformats.org/officeDocument/2006/relationships/tags" Target="../tags/tag382.xml"/><Relationship Id="rId35" Type="http://schemas.openxmlformats.org/officeDocument/2006/relationships/image" Target="../media/image87.png"/><Relationship Id="rId43" Type="http://schemas.openxmlformats.org/officeDocument/2006/relationships/image" Target="../media/image98.png"/><Relationship Id="rId48" Type="http://schemas.openxmlformats.org/officeDocument/2006/relationships/image" Target="../media/image60.png"/><Relationship Id="rId56" Type="http://schemas.openxmlformats.org/officeDocument/2006/relationships/image" Target="../media/image117.png"/><Relationship Id="rId8" Type="http://schemas.openxmlformats.org/officeDocument/2006/relationships/tags" Target="../tags/tag360.xml"/><Relationship Id="rId51" Type="http://schemas.openxmlformats.org/officeDocument/2006/relationships/image" Target="../media/image119.png"/><Relationship Id="rId3" Type="http://schemas.openxmlformats.org/officeDocument/2006/relationships/tags" Target="../tags/tag355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5" Type="http://schemas.openxmlformats.org/officeDocument/2006/relationships/tags" Target="../tags/tag377.xml"/><Relationship Id="rId33" Type="http://schemas.openxmlformats.org/officeDocument/2006/relationships/image" Target="../media/image89.png"/><Relationship Id="rId38" Type="http://schemas.openxmlformats.org/officeDocument/2006/relationships/image" Target="../media/image106.png"/><Relationship Id="rId46" Type="http://schemas.openxmlformats.org/officeDocument/2006/relationships/image" Target="../media/image94.png"/><Relationship Id="rId5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tags" Target="../tags/tag409.xml"/><Relationship Id="rId39" Type="http://schemas.openxmlformats.org/officeDocument/2006/relationships/image" Target="../media/image128.png"/><Relationship Id="rId21" Type="http://schemas.openxmlformats.org/officeDocument/2006/relationships/tags" Target="../tags/tag404.xml"/><Relationship Id="rId34" Type="http://schemas.openxmlformats.org/officeDocument/2006/relationships/image" Target="../media/image91.png"/><Relationship Id="rId42" Type="http://schemas.openxmlformats.org/officeDocument/2006/relationships/image" Target="../media/image103.png"/><Relationship Id="rId47" Type="http://schemas.openxmlformats.org/officeDocument/2006/relationships/image" Target="../media/image130.png"/><Relationship Id="rId50" Type="http://schemas.openxmlformats.org/officeDocument/2006/relationships/image" Target="../media/image116.png"/><Relationship Id="rId55" Type="http://schemas.openxmlformats.org/officeDocument/2006/relationships/image" Target="../media/image117.png"/><Relationship Id="rId7" Type="http://schemas.openxmlformats.org/officeDocument/2006/relationships/tags" Target="../tags/tag390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33" Type="http://schemas.openxmlformats.org/officeDocument/2006/relationships/image" Target="../media/image87.png"/><Relationship Id="rId38" Type="http://schemas.openxmlformats.org/officeDocument/2006/relationships/image" Target="../media/image127.png"/><Relationship Id="rId46" Type="http://schemas.openxmlformats.org/officeDocument/2006/relationships/image" Target="../media/image129.png"/><Relationship Id="rId59" Type="http://schemas.openxmlformats.org/officeDocument/2006/relationships/image" Target="../media/image134.png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29" Type="http://schemas.openxmlformats.org/officeDocument/2006/relationships/tags" Target="../tags/tag412.xml"/><Relationship Id="rId41" Type="http://schemas.openxmlformats.org/officeDocument/2006/relationships/image" Target="../media/image106.png"/><Relationship Id="rId54" Type="http://schemas.openxmlformats.org/officeDocument/2006/relationships/image" Target="../media/image94.pn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tags" Target="../tags/tag407.xml"/><Relationship Id="rId32" Type="http://schemas.openxmlformats.org/officeDocument/2006/relationships/image" Target="../media/image90.png"/><Relationship Id="rId37" Type="http://schemas.openxmlformats.org/officeDocument/2006/relationships/image" Target="../media/image126.png"/><Relationship Id="rId40" Type="http://schemas.openxmlformats.org/officeDocument/2006/relationships/image" Target="../media/image105.png"/><Relationship Id="rId45" Type="http://schemas.openxmlformats.org/officeDocument/2006/relationships/image" Target="../media/image60.png"/><Relationship Id="rId53" Type="http://schemas.openxmlformats.org/officeDocument/2006/relationships/image" Target="../media/image121.png"/><Relationship Id="rId58" Type="http://schemas.openxmlformats.org/officeDocument/2006/relationships/image" Target="../media/image133.png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tags" Target="../tags/tag411.xml"/><Relationship Id="rId36" Type="http://schemas.openxmlformats.org/officeDocument/2006/relationships/image" Target="../media/image125.png"/><Relationship Id="rId49" Type="http://schemas.openxmlformats.org/officeDocument/2006/relationships/image" Target="../media/image118.png"/><Relationship Id="rId57" Type="http://schemas.openxmlformats.org/officeDocument/2006/relationships/image" Target="../media/image132.png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31" Type="http://schemas.openxmlformats.org/officeDocument/2006/relationships/image" Target="../media/image89.png"/><Relationship Id="rId44" Type="http://schemas.openxmlformats.org/officeDocument/2006/relationships/image" Target="../media/image123.png"/><Relationship Id="rId52" Type="http://schemas.openxmlformats.org/officeDocument/2006/relationships/image" Target="../media/image120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24.png"/><Relationship Id="rId43" Type="http://schemas.openxmlformats.org/officeDocument/2006/relationships/image" Target="../media/image104.png"/><Relationship Id="rId48" Type="http://schemas.openxmlformats.org/officeDocument/2006/relationships/image" Target="../media/image93.png"/><Relationship Id="rId56" Type="http://schemas.openxmlformats.org/officeDocument/2006/relationships/image" Target="../media/image131.png"/><Relationship Id="rId8" Type="http://schemas.openxmlformats.org/officeDocument/2006/relationships/tags" Target="../tags/tag391.xml"/><Relationship Id="rId51" Type="http://schemas.openxmlformats.org/officeDocument/2006/relationships/image" Target="../media/image119.png"/><Relationship Id="rId3" Type="http://schemas.openxmlformats.org/officeDocument/2006/relationships/tags" Target="../tags/tag38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image" Target="../media/image89.png"/><Relationship Id="rId39" Type="http://schemas.openxmlformats.org/officeDocument/2006/relationships/image" Target="../media/image104.png"/><Relationship Id="rId3" Type="http://schemas.openxmlformats.org/officeDocument/2006/relationships/tags" Target="../tags/tag415.xml"/><Relationship Id="rId21" Type="http://schemas.openxmlformats.org/officeDocument/2006/relationships/tags" Target="../tags/tag433.xml"/><Relationship Id="rId34" Type="http://schemas.openxmlformats.org/officeDocument/2006/relationships/image" Target="../media/image128.png"/><Relationship Id="rId42" Type="http://schemas.openxmlformats.org/officeDocument/2006/relationships/image" Target="../media/image116.png"/><Relationship Id="rId47" Type="http://schemas.openxmlformats.org/officeDocument/2006/relationships/image" Target="../media/image117.png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7.png"/><Relationship Id="rId38" Type="http://schemas.openxmlformats.org/officeDocument/2006/relationships/image" Target="../media/image103.png"/><Relationship Id="rId46" Type="http://schemas.openxmlformats.org/officeDocument/2006/relationships/image" Target="../media/image94.png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tags" Target="../tags/tag432.xml"/><Relationship Id="rId29" Type="http://schemas.openxmlformats.org/officeDocument/2006/relationships/image" Target="../media/image91.png"/><Relationship Id="rId41" Type="http://schemas.openxmlformats.org/officeDocument/2006/relationships/image" Target="../media/image118.png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tags" Target="../tags/tag436.xml"/><Relationship Id="rId32" Type="http://schemas.openxmlformats.org/officeDocument/2006/relationships/image" Target="../media/image126.png"/><Relationship Id="rId37" Type="http://schemas.openxmlformats.org/officeDocument/2006/relationships/image" Target="../media/image106.png"/><Relationship Id="rId40" Type="http://schemas.openxmlformats.org/officeDocument/2006/relationships/image" Target="../media/image93.png"/><Relationship Id="rId45" Type="http://schemas.openxmlformats.org/officeDocument/2006/relationships/image" Target="../media/image121.png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image" Target="../media/image87.png"/><Relationship Id="rId36" Type="http://schemas.openxmlformats.org/officeDocument/2006/relationships/image" Target="../media/image105.png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31" Type="http://schemas.openxmlformats.org/officeDocument/2006/relationships/image" Target="../media/image125.png"/><Relationship Id="rId44" Type="http://schemas.openxmlformats.org/officeDocument/2006/relationships/image" Target="../media/image120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image" Target="../media/image90.png"/><Relationship Id="rId30" Type="http://schemas.openxmlformats.org/officeDocument/2006/relationships/image" Target="../media/image124.png"/><Relationship Id="rId35" Type="http://schemas.openxmlformats.org/officeDocument/2006/relationships/image" Target="../media/image134.png"/><Relationship Id="rId43" Type="http://schemas.openxmlformats.org/officeDocument/2006/relationships/image" Target="../media/image119.png"/><Relationship Id="rId48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4.xml"/><Relationship Id="rId21" Type="http://schemas.openxmlformats.org/officeDocument/2006/relationships/image" Target="../media/image9.png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1.xml"/><Relationship Id="rId19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49.xml"/><Relationship Id="rId18" Type="http://schemas.openxmlformats.org/officeDocument/2006/relationships/tags" Target="../tags/tag454.xml"/><Relationship Id="rId26" Type="http://schemas.openxmlformats.org/officeDocument/2006/relationships/tags" Target="../tags/tag462.xml"/><Relationship Id="rId39" Type="http://schemas.openxmlformats.org/officeDocument/2006/relationships/image" Target="../media/image103.png"/><Relationship Id="rId21" Type="http://schemas.openxmlformats.org/officeDocument/2006/relationships/tags" Target="../tags/tag457.xml"/><Relationship Id="rId34" Type="http://schemas.openxmlformats.org/officeDocument/2006/relationships/image" Target="../media/image87.png"/><Relationship Id="rId42" Type="http://schemas.openxmlformats.org/officeDocument/2006/relationships/image" Target="../media/image125.png"/><Relationship Id="rId47" Type="http://schemas.openxmlformats.org/officeDocument/2006/relationships/image" Target="../media/image118.png"/><Relationship Id="rId50" Type="http://schemas.openxmlformats.org/officeDocument/2006/relationships/image" Target="../media/image120.png"/><Relationship Id="rId55" Type="http://schemas.openxmlformats.org/officeDocument/2006/relationships/image" Target="../media/image138.png"/><Relationship Id="rId7" Type="http://schemas.openxmlformats.org/officeDocument/2006/relationships/tags" Target="../tags/tag443.xml"/><Relationship Id="rId12" Type="http://schemas.openxmlformats.org/officeDocument/2006/relationships/tags" Target="../tags/tag448.xml"/><Relationship Id="rId17" Type="http://schemas.openxmlformats.org/officeDocument/2006/relationships/tags" Target="../tags/tag453.xml"/><Relationship Id="rId25" Type="http://schemas.openxmlformats.org/officeDocument/2006/relationships/tags" Target="../tags/tag461.xml"/><Relationship Id="rId33" Type="http://schemas.openxmlformats.org/officeDocument/2006/relationships/image" Target="../media/image90.png"/><Relationship Id="rId38" Type="http://schemas.openxmlformats.org/officeDocument/2006/relationships/image" Target="../media/image106.png"/><Relationship Id="rId46" Type="http://schemas.openxmlformats.org/officeDocument/2006/relationships/image" Target="../media/image93.png"/><Relationship Id="rId59" Type="http://schemas.openxmlformats.org/officeDocument/2006/relationships/image" Target="../media/image117.png"/><Relationship Id="rId2" Type="http://schemas.openxmlformats.org/officeDocument/2006/relationships/tags" Target="../tags/tag438.xml"/><Relationship Id="rId16" Type="http://schemas.openxmlformats.org/officeDocument/2006/relationships/tags" Target="../tags/tag452.xml"/><Relationship Id="rId20" Type="http://schemas.openxmlformats.org/officeDocument/2006/relationships/tags" Target="../tags/tag456.xml"/><Relationship Id="rId29" Type="http://schemas.openxmlformats.org/officeDocument/2006/relationships/tags" Target="../tags/tag465.xml"/><Relationship Id="rId41" Type="http://schemas.openxmlformats.org/officeDocument/2006/relationships/image" Target="../media/image124.png"/><Relationship Id="rId54" Type="http://schemas.openxmlformats.org/officeDocument/2006/relationships/image" Target="../media/image137.png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11" Type="http://schemas.openxmlformats.org/officeDocument/2006/relationships/tags" Target="../tags/tag447.xml"/><Relationship Id="rId24" Type="http://schemas.openxmlformats.org/officeDocument/2006/relationships/tags" Target="../tags/tag460.xml"/><Relationship Id="rId32" Type="http://schemas.openxmlformats.org/officeDocument/2006/relationships/image" Target="../media/image89.png"/><Relationship Id="rId37" Type="http://schemas.openxmlformats.org/officeDocument/2006/relationships/image" Target="../media/image105.png"/><Relationship Id="rId40" Type="http://schemas.openxmlformats.org/officeDocument/2006/relationships/image" Target="../media/image104.png"/><Relationship Id="rId45" Type="http://schemas.openxmlformats.org/officeDocument/2006/relationships/image" Target="../media/image128.png"/><Relationship Id="rId53" Type="http://schemas.openxmlformats.org/officeDocument/2006/relationships/image" Target="../media/image135.png"/><Relationship Id="rId58" Type="http://schemas.openxmlformats.org/officeDocument/2006/relationships/image" Target="../media/image141.png"/><Relationship Id="rId5" Type="http://schemas.openxmlformats.org/officeDocument/2006/relationships/tags" Target="../tags/tag441.xml"/><Relationship Id="rId15" Type="http://schemas.openxmlformats.org/officeDocument/2006/relationships/tags" Target="../tags/tag451.xml"/><Relationship Id="rId23" Type="http://schemas.openxmlformats.org/officeDocument/2006/relationships/tags" Target="../tags/tag459.xml"/><Relationship Id="rId28" Type="http://schemas.openxmlformats.org/officeDocument/2006/relationships/tags" Target="../tags/tag464.xml"/><Relationship Id="rId36" Type="http://schemas.openxmlformats.org/officeDocument/2006/relationships/image" Target="../media/image121.png"/><Relationship Id="rId49" Type="http://schemas.openxmlformats.org/officeDocument/2006/relationships/image" Target="../media/image119.png"/><Relationship Id="rId57" Type="http://schemas.openxmlformats.org/officeDocument/2006/relationships/image" Target="../media/image140.png"/><Relationship Id="rId10" Type="http://schemas.openxmlformats.org/officeDocument/2006/relationships/tags" Target="../tags/tag446.xml"/><Relationship Id="rId19" Type="http://schemas.openxmlformats.org/officeDocument/2006/relationships/tags" Target="../tags/tag45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27.png"/><Relationship Id="rId52" Type="http://schemas.openxmlformats.org/officeDocument/2006/relationships/image" Target="../media/image136.png"/><Relationship Id="rId4" Type="http://schemas.openxmlformats.org/officeDocument/2006/relationships/tags" Target="../tags/tag440.xml"/><Relationship Id="rId9" Type="http://schemas.openxmlformats.org/officeDocument/2006/relationships/tags" Target="../tags/tag445.xml"/><Relationship Id="rId14" Type="http://schemas.openxmlformats.org/officeDocument/2006/relationships/tags" Target="../tags/tag450.xml"/><Relationship Id="rId22" Type="http://schemas.openxmlformats.org/officeDocument/2006/relationships/tags" Target="../tags/tag458.xml"/><Relationship Id="rId27" Type="http://schemas.openxmlformats.org/officeDocument/2006/relationships/tags" Target="../tags/tag463.xml"/><Relationship Id="rId30" Type="http://schemas.openxmlformats.org/officeDocument/2006/relationships/tags" Target="../tags/tag466.xml"/><Relationship Id="rId35" Type="http://schemas.openxmlformats.org/officeDocument/2006/relationships/image" Target="../media/image91.png"/><Relationship Id="rId43" Type="http://schemas.openxmlformats.org/officeDocument/2006/relationships/image" Target="../media/image126.png"/><Relationship Id="rId48" Type="http://schemas.openxmlformats.org/officeDocument/2006/relationships/image" Target="../media/image116.png"/><Relationship Id="rId56" Type="http://schemas.openxmlformats.org/officeDocument/2006/relationships/image" Target="../media/image139.png"/><Relationship Id="rId8" Type="http://schemas.openxmlformats.org/officeDocument/2006/relationships/tags" Target="../tags/tag444.xml"/><Relationship Id="rId51" Type="http://schemas.openxmlformats.org/officeDocument/2006/relationships/image" Target="../media/image94.png"/><Relationship Id="rId3" Type="http://schemas.openxmlformats.org/officeDocument/2006/relationships/tags" Target="../tags/tag43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26" Type="http://schemas.openxmlformats.org/officeDocument/2006/relationships/tags" Target="../tags/tag492.xml"/><Relationship Id="rId39" Type="http://schemas.openxmlformats.org/officeDocument/2006/relationships/image" Target="../media/image104.png"/><Relationship Id="rId21" Type="http://schemas.openxmlformats.org/officeDocument/2006/relationships/tags" Target="../tags/tag487.xml"/><Relationship Id="rId34" Type="http://schemas.openxmlformats.org/officeDocument/2006/relationships/image" Target="../media/image91.png"/><Relationship Id="rId42" Type="http://schemas.openxmlformats.org/officeDocument/2006/relationships/image" Target="../media/image126.png"/><Relationship Id="rId47" Type="http://schemas.openxmlformats.org/officeDocument/2006/relationships/image" Target="../media/image116.png"/><Relationship Id="rId50" Type="http://schemas.openxmlformats.org/officeDocument/2006/relationships/image" Target="../media/image94.png"/><Relationship Id="rId55" Type="http://schemas.openxmlformats.org/officeDocument/2006/relationships/image" Target="../media/image142.png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image" Target="../media/image87.png"/><Relationship Id="rId38" Type="http://schemas.openxmlformats.org/officeDocument/2006/relationships/image" Target="../media/image103.png"/><Relationship Id="rId46" Type="http://schemas.openxmlformats.org/officeDocument/2006/relationships/image" Target="../media/image118.png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20" Type="http://schemas.openxmlformats.org/officeDocument/2006/relationships/tags" Target="../tags/tag486.xml"/><Relationship Id="rId29" Type="http://schemas.openxmlformats.org/officeDocument/2006/relationships/tags" Target="../tags/tag495.xml"/><Relationship Id="rId41" Type="http://schemas.openxmlformats.org/officeDocument/2006/relationships/image" Target="../media/image125.png"/><Relationship Id="rId54" Type="http://schemas.openxmlformats.org/officeDocument/2006/relationships/image" Target="../media/image117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tags" Target="../tags/tag490.xml"/><Relationship Id="rId32" Type="http://schemas.openxmlformats.org/officeDocument/2006/relationships/image" Target="../media/image90.png"/><Relationship Id="rId37" Type="http://schemas.openxmlformats.org/officeDocument/2006/relationships/image" Target="../media/image106.png"/><Relationship Id="rId40" Type="http://schemas.openxmlformats.org/officeDocument/2006/relationships/image" Target="../media/image124.png"/><Relationship Id="rId45" Type="http://schemas.openxmlformats.org/officeDocument/2006/relationships/image" Target="../media/image93.png"/><Relationship Id="rId53" Type="http://schemas.openxmlformats.org/officeDocument/2006/relationships/image" Target="../media/image139.png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image" Target="../media/image105.png"/><Relationship Id="rId49" Type="http://schemas.openxmlformats.org/officeDocument/2006/relationships/image" Target="../media/image120.png"/><Relationship Id="rId57" Type="http://schemas.openxmlformats.org/officeDocument/2006/relationships/image" Target="../media/image144.png"/><Relationship Id="rId10" Type="http://schemas.openxmlformats.org/officeDocument/2006/relationships/tags" Target="../tags/tag476.xml"/><Relationship Id="rId19" Type="http://schemas.openxmlformats.org/officeDocument/2006/relationships/tags" Target="../tags/tag485.xml"/><Relationship Id="rId31" Type="http://schemas.openxmlformats.org/officeDocument/2006/relationships/image" Target="../media/image89.png"/><Relationship Id="rId44" Type="http://schemas.openxmlformats.org/officeDocument/2006/relationships/image" Target="../media/image128.png"/><Relationship Id="rId52" Type="http://schemas.openxmlformats.org/officeDocument/2006/relationships/image" Target="../media/image138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21.png"/><Relationship Id="rId43" Type="http://schemas.openxmlformats.org/officeDocument/2006/relationships/image" Target="../media/image127.png"/><Relationship Id="rId48" Type="http://schemas.openxmlformats.org/officeDocument/2006/relationships/image" Target="../media/image119.png"/><Relationship Id="rId56" Type="http://schemas.openxmlformats.org/officeDocument/2006/relationships/image" Target="../media/image143.png"/><Relationship Id="rId8" Type="http://schemas.openxmlformats.org/officeDocument/2006/relationships/tags" Target="../tags/tag474.xml"/><Relationship Id="rId51" Type="http://schemas.openxmlformats.org/officeDocument/2006/relationships/image" Target="../media/image137.png"/><Relationship Id="rId3" Type="http://schemas.openxmlformats.org/officeDocument/2006/relationships/tags" Target="../tags/tag469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tags" Target="../tags/tag521.xml"/><Relationship Id="rId39" Type="http://schemas.openxmlformats.org/officeDocument/2006/relationships/image" Target="../media/image121.png"/><Relationship Id="rId21" Type="http://schemas.openxmlformats.org/officeDocument/2006/relationships/tags" Target="../tags/tag516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03.png"/><Relationship Id="rId47" Type="http://schemas.openxmlformats.org/officeDocument/2006/relationships/image" Target="../media/image127.png"/><Relationship Id="rId50" Type="http://schemas.openxmlformats.org/officeDocument/2006/relationships/image" Target="../media/image144.png"/><Relationship Id="rId55" Type="http://schemas.openxmlformats.org/officeDocument/2006/relationships/image" Target="../media/image119.png"/><Relationship Id="rId63" Type="http://schemas.openxmlformats.org/officeDocument/2006/relationships/image" Target="../media/image149.png"/><Relationship Id="rId7" Type="http://schemas.openxmlformats.org/officeDocument/2006/relationships/tags" Target="../tags/tag502.xml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tags" Target="../tags/tag515.xml"/><Relationship Id="rId29" Type="http://schemas.openxmlformats.org/officeDocument/2006/relationships/tags" Target="../tags/tag524.xml"/><Relationship Id="rId41" Type="http://schemas.openxmlformats.org/officeDocument/2006/relationships/image" Target="../media/image106.png"/><Relationship Id="rId54" Type="http://schemas.openxmlformats.org/officeDocument/2006/relationships/image" Target="../media/image116.png"/><Relationship Id="rId62" Type="http://schemas.openxmlformats.org/officeDocument/2006/relationships/image" Target="../media/image148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tags" Target="../tags/tag519.xml"/><Relationship Id="rId32" Type="http://schemas.openxmlformats.org/officeDocument/2006/relationships/tags" Target="../tags/tag527.xml"/><Relationship Id="rId37" Type="http://schemas.openxmlformats.org/officeDocument/2006/relationships/image" Target="../media/image87.png"/><Relationship Id="rId40" Type="http://schemas.openxmlformats.org/officeDocument/2006/relationships/image" Target="../media/image105.png"/><Relationship Id="rId45" Type="http://schemas.openxmlformats.org/officeDocument/2006/relationships/image" Target="../media/image125.png"/><Relationship Id="rId53" Type="http://schemas.openxmlformats.org/officeDocument/2006/relationships/image" Target="../media/image118.png"/><Relationship Id="rId58" Type="http://schemas.openxmlformats.org/officeDocument/2006/relationships/image" Target="../media/image138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tags" Target="../tags/tag518.xml"/><Relationship Id="rId28" Type="http://schemas.openxmlformats.org/officeDocument/2006/relationships/tags" Target="../tags/tag523.xml"/><Relationship Id="rId36" Type="http://schemas.openxmlformats.org/officeDocument/2006/relationships/image" Target="../media/image90.png"/><Relationship Id="rId49" Type="http://schemas.openxmlformats.org/officeDocument/2006/relationships/image" Target="../media/image143.png"/><Relationship Id="rId57" Type="http://schemas.openxmlformats.org/officeDocument/2006/relationships/image" Target="../media/image94.png"/><Relationship Id="rId61" Type="http://schemas.openxmlformats.org/officeDocument/2006/relationships/image" Target="../media/image147.png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31" Type="http://schemas.openxmlformats.org/officeDocument/2006/relationships/tags" Target="../tags/tag526.xml"/><Relationship Id="rId44" Type="http://schemas.openxmlformats.org/officeDocument/2006/relationships/image" Target="../media/image124.png"/><Relationship Id="rId52" Type="http://schemas.openxmlformats.org/officeDocument/2006/relationships/image" Target="../media/image142.png"/><Relationship Id="rId60" Type="http://schemas.openxmlformats.org/officeDocument/2006/relationships/image" Target="../media/image146.png"/><Relationship Id="rId65" Type="http://schemas.openxmlformats.org/officeDocument/2006/relationships/image" Target="../media/image150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tags" Target="../tags/tag517.xml"/><Relationship Id="rId27" Type="http://schemas.openxmlformats.org/officeDocument/2006/relationships/tags" Target="../tags/tag522.xml"/><Relationship Id="rId30" Type="http://schemas.openxmlformats.org/officeDocument/2006/relationships/tags" Target="../tags/tag525.xml"/><Relationship Id="rId35" Type="http://schemas.openxmlformats.org/officeDocument/2006/relationships/image" Target="../media/image89.png"/><Relationship Id="rId43" Type="http://schemas.openxmlformats.org/officeDocument/2006/relationships/image" Target="../media/image104.png"/><Relationship Id="rId48" Type="http://schemas.openxmlformats.org/officeDocument/2006/relationships/image" Target="../media/image128.png"/><Relationship Id="rId56" Type="http://schemas.openxmlformats.org/officeDocument/2006/relationships/image" Target="../media/image120.png"/><Relationship Id="rId64" Type="http://schemas.openxmlformats.org/officeDocument/2006/relationships/image" Target="../media/image117.png"/><Relationship Id="rId8" Type="http://schemas.openxmlformats.org/officeDocument/2006/relationships/tags" Target="../tags/tag503.xml"/><Relationship Id="rId51" Type="http://schemas.openxmlformats.org/officeDocument/2006/relationships/image" Target="../media/image93.png"/><Relationship Id="rId3" Type="http://schemas.openxmlformats.org/officeDocument/2006/relationships/tags" Target="../tags/tag498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tags" Target="../tags/tag520.xml"/><Relationship Id="rId33" Type="http://schemas.openxmlformats.org/officeDocument/2006/relationships/tags" Target="../tags/tag528.xml"/><Relationship Id="rId38" Type="http://schemas.openxmlformats.org/officeDocument/2006/relationships/image" Target="../media/image91.png"/><Relationship Id="rId46" Type="http://schemas.openxmlformats.org/officeDocument/2006/relationships/image" Target="../media/image126.png"/><Relationship Id="rId59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39" Type="http://schemas.openxmlformats.org/officeDocument/2006/relationships/image" Target="../media/image105.png"/><Relationship Id="rId21" Type="http://schemas.openxmlformats.org/officeDocument/2006/relationships/tags" Target="../tags/tag549.xml"/><Relationship Id="rId34" Type="http://schemas.openxmlformats.org/officeDocument/2006/relationships/image" Target="../media/image89.png"/><Relationship Id="rId42" Type="http://schemas.openxmlformats.org/officeDocument/2006/relationships/image" Target="../media/image94.png"/><Relationship Id="rId47" Type="http://schemas.openxmlformats.org/officeDocument/2006/relationships/image" Target="../media/image145.png"/><Relationship Id="rId50" Type="http://schemas.openxmlformats.org/officeDocument/2006/relationships/image" Target="../media/image148.png"/><Relationship Id="rId55" Type="http://schemas.openxmlformats.org/officeDocument/2006/relationships/image" Target="../media/image154.png"/><Relationship Id="rId63" Type="http://schemas.openxmlformats.org/officeDocument/2006/relationships/image" Target="../media/image120.png"/><Relationship Id="rId7" Type="http://schemas.openxmlformats.org/officeDocument/2006/relationships/tags" Target="../tags/tag535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tags" Target="../tags/tag557.xml"/><Relationship Id="rId41" Type="http://schemas.openxmlformats.org/officeDocument/2006/relationships/image" Target="../media/image93.png"/><Relationship Id="rId54" Type="http://schemas.openxmlformats.org/officeDocument/2006/relationships/image" Target="../media/image153.png"/><Relationship Id="rId62" Type="http://schemas.openxmlformats.org/officeDocument/2006/relationships/image" Target="../media/image119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tags" Target="../tags/tag560.xml"/><Relationship Id="rId37" Type="http://schemas.openxmlformats.org/officeDocument/2006/relationships/image" Target="../media/image91.png"/><Relationship Id="rId40" Type="http://schemas.openxmlformats.org/officeDocument/2006/relationships/image" Target="../media/image106.png"/><Relationship Id="rId45" Type="http://schemas.openxmlformats.org/officeDocument/2006/relationships/image" Target="../media/image143.png"/><Relationship Id="rId53" Type="http://schemas.openxmlformats.org/officeDocument/2006/relationships/image" Target="../media/image152.png"/><Relationship Id="rId58" Type="http://schemas.openxmlformats.org/officeDocument/2006/relationships/image" Target="../media/image103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image" Target="../media/image87.png"/><Relationship Id="rId49" Type="http://schemas.openxmlformats.org/officeDocument/2006/relationships/image" Target="../media/image147.png"/><Relationship Id="rId57" Type="http://schemas.openxmlformats.org/officeDocument/2006/relationships/image" Target="../media/image156.png"/><Relationship Id="rId61" Type="http://schemas.openxmlformats.org/officeDocument/2006/relationships/image" Target="../media/image116.png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tags" Target="../tags/tag559.xml"/><Relationship Id="rId44" Type="http://schemas.openxmlformats.org/officeDocument/2006/relationships/image" Target="../media/image127.png"/><Relationship Id="rId52" Type="http://schemas.openxmlformats.org/officeDocument/2006/relationships/image" Target="../media/image151.png"/><Relationship Id="rId60" Type="http://schemas.openxmlformats.org/officeDocument/2006/relationships/image" Target="../media/image118.png"/><Relationship Id="rId65" Type="http://schemas.openxmlformats.org/officeDocument/2006/relationships/image" Target="../media/image138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Relationship Id="rId35" Type="http://schemas.openxmlformats.org/officeDocument/2006/relationships/image" Target="../media/image90.png"/><Relationship Id="rId43" Type="http://schemas.openxmlformats.org/officeDocument/2006/relationships/image" Target="../media/image142.png"/><Relationship Id="rId48" Type="http://schemas.openxmlformats.org/officeDocument/2006/relationships/image" Target="../media/image146.png"/><Relationship Id="rId56" Type="http://schemas.openxmlformats.org/officeDocument/2006/relationships/image" Target="../media/image155.png"/><Relationship Id="rId64" Type="http://schemas.openxmlformats.org/officeDocument/2006/relationships/image" Target="../media/image117.png"/><Relationship Id="rId8" Type="http://schemas.openxmlformats.org/officeDocument/2006/relationships/tags" Target="../tags/tag536.xml"/><Relationship Id="rId51" Type="http://schemas.openxmlformats.org/officeDocument/2006/relationships/image" Target="../media/image149.png"/><Relationship Id="rId3" Type="http://schemas.openxmlformats.org/officeDocument/2006/relationships/tags" Target="../tags/tag531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21.png"/><Relationship Id="rId46" Type="http://schemas.openxmlformats.org/officeDocument/2006/relationships/image" Target="../media/image144.png"/><Relationship Id="rId59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26" Type="http://schemas.openxmlformats.org/officeDocument/2006/relationships/tags" Target="../tags/tag586.xml"/><Relationship Id="rId39" Type="http://schemas.openxmlformats.org/officeDocument/2006/relationships/image" Target="../media/image91.png"/><Relationship Id="rId21" Type="http://schemas.openxmlformats.org/officeDocument/2006/relationships/tags" Target="../tags/tag581.xml"/><Relationship Id="rId34" Type="http://schemas.openxmlformats.org/officeDocument/2006/relationships/tags" Target="../tags/tag594.xml"/><Relationship Id="rId42" Type="http://schemas.openxmlformats.org/officeDocument/2006/relationships/image" Target="../media/image106.png"/><Relationship Id="rId47" Type="http://schemas.openxmlformats.org/officeDocument/2006/relationships/image" Target="../media/image152.png"/><Relationship Id="rId50" Type="http://schemas.openxmlformats.org/officeDocument/2006/relationships/image" Target="../media/image155.png"/><Relationship Id="rId55" Type="http://schemas.openxmlformats.org/officeDocument/2006/relationships/image" Target="../media/image119.png"/><Relationship Id="rId63" Type="http://schemas.openxmlformats.org/officeDocument/2006/relationships/image" Target="../media/image149.png"/><Relationship Id="rId68" Type="http://schemas.openxmlformats.org/officeDocument/2006/relationships/image" Target="../media/image160.png"/><Relationship Id="rId7" Type="http://schemas.openxmlformats.org/officeDocument/2006/relationships/tags" Target="../tags/tag567.xml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9" Type="http://schemas.openxmlformats.org/officeDocument/2006/relationships/tags" Target="../tags/tag589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24" Type="http://schemas.openxmlformats.org/officeDocument/2006/relationships/tags" Target="../tags/tag584.xml"/><Relationship Id="rId32" Type="http://schemas.openxmlformats.org/officeDocument/2006/relationships/tags" Target="../tags/tag592.xml"/><Relationship Id="rId37" Type="http://schemas.openxmlformats.org/officeDocument/2006/relationships/image" Target="../media/image90.png"/><Relationship Id="rId40" Type="http://schemas.openxmlformats.org/officeDocument/2006/relationships/image" Target="../media/image121.png"/><Relationship Id="rId45" Type="http://schemas.openxmlformats.org/officeDocument/2006/relationships/image" Target="../media/image93.png"/><Relationship Id="rId53" Type="http://schemas.openxmlformats.org/officeDocument/2006/relationships/image" Target="../media/image118.png"/><Relationship Id="rId58" Type="http://schemas.openxmlformats.org/officeDocument/2006/relationships/image" Target="../media/image127.png"/><Relationship Id="rId66" Type="http://schemas.openxmlformats.org/officeDocument/2006/relationships/image" Target="../media/image117.png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23" Type="http://schemas.openxmlformats.org/officeDocument/2006/relationships/tags" Target="../tags/tag583.xml"/><Relationship Id="rId28" Type="http://schemas.openxmlformats.org/officeDocument/2006/relationships/tags" Target="../tags/tag588.xml"/><Relationship Id="rId36" Type="http://schemas.openxmlformats.org/officeDocument/2006/relationships/image" Target="../media/image89.png"/><Relationship Id="rId49" Type="http://schemas.openxmlformats.org/officeDocument/2006/relationships/image" Target="../media/image154.png"/><Relationship Id="rId57" Type="http://schemas.openxmlformats.org/officeDocument/2006/relationships/image" Target="../media/image94.png"/><Relationship Id="rId61" Type="http://schemas.openxmlformats.org/officeDocument/2006/relationships/image" Target="../media/image144.png"/><Relationship Id="rId10" Type="http://schemas.openxmlformats.org/officeDocument/2006/relationships/tags" Target="../tags/tag570.xml"/><Relationship Id="rId19" Type="http://schemas.openxmlformats.org/officeDocument/2006/relationships/tags" Target="../tags/tag579.xml"/><Relationship Id="rId31" Type="http://schemas.openxmlformats.org/officeDocument/2006/relationships/tags" Target="../tags/tag591.xml"/><Relationship Id="rId44" Type="http://schemas.openxmlformats.org/officeDocument/2006/relationships/image" Target="../media/image104.png"/><Relationship Id="rId52" Type="http://schemas.openxmlformats.org/officeDocument/2006/relationships/image" Target="../media/image142.png"/><Relationship Id="rId60" Type="http://schemas.openxmlformats.org/officeDocument/2006/relationships/image" Target="../media/image143.png"/><Relationship Id="rId65" Type="http://schemas.openxmlformats.org/officeDocument/2006/relationships/image" Target="../media/image158.png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tags" Target="../tags/tag582.xml"/><Relationship Id="rId27" Type="http://schemas.openxmlformats.org/officeDocument/2006/relationships/tags" Target="../tags/tag587.xml"/><Relationship Id="rId30" Type="http://schemas.openxmlformats.org/officeDocument/2006/relationships/tags" Target="../tags/tag59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03.png"/><Relationship Id="rId48" Type="http://schemas.openxmlformats.org/officeDocument/2006/relationships/image" Target="../media/image153.png"/><Relationship Id="rId56" Type="http://schemas.openxmlformats.org/officeDocument/2006/relationships/image" Target="../media/image120.png"/><Relationship Id="rId64" Type="http://schemas.openxmlformats.org/officeDocument/2006/relationships/image" Target="../media/image157.png"/><Relationship Id="rId8" Type="http://schemas.openxmlformats.org/officeDocument/2006/relationships/tags" Target="../tags/tag568.xml"/><Relationship Id="rId51" Type="http://schemas.openxmlformats.org/officeDocument/2006/relationships/image" Target="../media/image156.png"/><Relationship Id="rId3" Type="http://schemas.openxmlformats.org/officeDocument/2006/relationships/tags" Target="../tags/tag563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5" Type="http://schemas.openxmlformats.org/officeDocument/2006/relationships/tags" Target="../tags/tag585.xml"/><Relationship Id="rId33" Type="http://schemas.openxmlformats.org/officeDocument/2006/relationships/tags" Target="../tags/tag593.xml"/><Relationship Id="rId38" Type="http://schemas.openxmlformats.org/officeDocument/2006/relationships/image" Target="../media/image87.png"/><Relationship Id="rId46" Type="http://schemas.openxmlformats.org/officeDocument/2006/relationships/image" Target="../media/image151.png"/><Relationship Id="rId59" Type="http://schemas.openxmlformats.org/officeDocument/2006/relationships/image" Target="../media/image138.png"/><Relationship Id="rId67" Type="http://schemas.openxmlformats.org/officeDocument/2006/relationships/image" Target="../media/image159.png"/><Relationship Id="rId20" Type="http://schemas.openxmlformats.org/officeDocument/2006/relationships/tags" Target="../tags/tag580.xml"/><Relationship Id="rId41" Type="http://schemas.openxmlformats.org/officeDocument/2006/relationships/image" Target="../media/image105.png"/><Relationship Id="rId54" Type="http://schemas.openxmlformats.org/officeDocument/2006/relationships/image" Target="../media/image116.png"/><Relationship Id="rId62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tags" Target="../tags/tag620.xml"/><Relationship Id="rId39" Type="http://schemas.openxmlformats.org/officeDocument/2006/relationships/tags" Target="../tags/tag633.xml"/><Relationship Id="rId21" Type="http://schemas.openxmlformats.org/officeDocument/2006/relationships/tags" Target="../tags/tag615.xml"/><Relationship Id="rId34" Type="http://schemas.openxmlformats.org/officeDocument/2006/relationships/tags" Target="../tags/tag628.xml"/><Relationship Id="rId42" Type="http://schemas.openxmlformats.org/officeDocument/2006/relationships/tags" Target="../tags/tag636.xml"/><Relationship Id="rId47" Type="http://schemas.openxmlformats.org/officeDocument/2006/relationships/image" Target="../media/image90.png"/><Relationship Id="rId50" Type="http://schemas.openxmlformats.org/officeDocument/2006/relationships/image" Target="../media/image121.png"/><Relationship Id="rId55" Type="http://schemas.openxmlformats.org/officeDocument/2006/relationships/image" Target="../media/image93.png"/><Relationship Id="rId63" Type="http://schemas.openxmlformats.org/officeDocument/2006/relationships/image" Target="../media/image118.png"/><Relationship Id="rId68" Type="http://schemas.openxmlformats.org/officeDocument/2006/relationships/image" Target="../media/image127.png"/><Relationship Id="rId76" Type="http://schemas.openxmlformats.org/officeDocument/2006/relationships/image" Target="../media/image157.png"/><Relationship Id="rId84" Type="http://schemas.openxmlformats.org/officeDocument/2006/relationships/image" Target="../media/image168.png"/><Relationship Id="rId7" Type="http://schemas.openxmlformats.org/officeDocument/2006/relationships/tags" Target="../tags/tag601.xml"/><Relationship Id="rId71" Type="http://schemas.openxmlformats.org/officeDocument/2006/relationships/image" Target="../media/image144.png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9" Type="http://schemas.openxmlformats.org/officeDocument/2006/relationships/tags" Target="../tags/tag623.xml"/><Relationship Id="rId11" Type="http://schemas.openxmlformats.org/officeDocument/2006/relationships/tags" Target="../tags/tag605.xml"/><Relationship Id="rId24" Type="http://schemas.openxmlformats.org/officeDocument/2006/relationships/tags" Target="../tags/tag618.xml"/><Relationship Id="rId32" Type="http://schemas.openxmlformats.org/officeDocument/2006/relationships/tags" Target="../tags/tag626.xml"/><Relationship Id="rId37" Type="http://schemas.openxmlformats.org/officeDocument/2006/relationships/tags" Target="../tags/tag631.xml"/><Relationship Id="rId40" Type="http://schemas.openxmlformats.org/officeDocument/2006/relationships/tags" Target="../tags/tag634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103.png"/><Relationship Id="rId58" Type="http://schemas.openxmlformats.org/officeDocument/2006/relationships/image" Target="../media/image153.png"/><Relationship Id="rId66" Type="http://schemas.openxmlformats.org/officeDocument/2006/relationships/image" Target="../media/image120.png"/><Relationship Id="rId74" Type="http://schemas.openxmlformats.org/officeDocument/2006/relationships/image" Target="../media/image161.png"/><Relationship Id="rId79" Type="http://schemas.openxmlformats.org/officeDocument/2006/relationships/image" Target="../media/image163.png"/><Relationship Id="rId87" Type="http://schemas.openxmlformats.org/officeDocument/2006/relationships/image" Target="../media/image170.png"/><Relationship Id="rId5" Type="http://schemas.openxmlformats.org/officeDocument/2006/relationships/tags" Target="../tags/tag599.xml"/><Relationship Id="rId61" Type="http://schemas.openxmlformats.org/officeDocument/2006/relationships/image" Target="../media/image156.png"/><Relationship Id="rId82" Type="http://schemas.openxmlformats.org/officeDocument/2006/relationships/image" Target="../media/image166.png"/><Relationship Id="rId19" Type="http://schemas.openxmlformats.org/officeDocument/2006/relationships/tags" Target="../tags/tag613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tags" Target="../tags/tag616.xml"/><Relationship Id="rId27" Type="http://schemas.openxmlformats.org/officeDocument/2006/relationships/tags" Target="../tags/tag621.xml"/><Relationship Id="rId30" Type="http://schemas.openxmlformats.org/officeDocument/2006/relationships/tags" Target="../tags/tag624.xml"/><Relationship Id="rId35" Type="http://schemas.openxmlformats.org/officeDocument/2006/relationships/tags" Target="../tags/tag629.xml"/><Relationship Id="rId43" Type="http://schemas.openxmlformats.org/officeDocument/2006/relationships/tags" Target="../tags/tag637.xml"/><Relationship Id="rId48" Type="http://schemas.openxmlformats.org/officeDocument/2006/relationships/image" Target="../media/image87.png"/><Relationship Id="rId56" Type="http://schemas.openxmlformats.org/officeDocument/2006/relationships/image" Target="../media/image151.png"/><Relationship Id="rId64" Type="http://schemas.openxmlformats.org/officeDocument/2006/relationships/image" Target="../media/image116.png"/><Relationship Id="rId69" Type="http://schemas.openxmlformats.org/officeDocument/2006/relationships/image" Target="../media/image138.png"/><Relationship Id="rId77" Type="http://schemas.openxmlformats.org/officeDocument/2006/relationships/image" Target="../media/image158.png"/><Relationship Id="rId8" Type="http://schemas.openxmlformats.org/officeDocument/2006/relationships/tags" Target="../tags/tag602.xml"/><Relationship Id="rId51" Type="http://schemas.openxmlformats.org/officeDocument/2006/relationships/image" Target="../media/image105.png"/><Relationship Id="rId72" Type="http://schemas.openxmlformats.org/officeDocument/2006/relationships/image" Target="../media/image147.png"/><Relationship Id="rId80" Type="http://schemas.openxmlformats.org/officeDocument/2006/relationships/image" Target="../media/image164.png"/><Relationship Id="rId85" Type="http://schemas.openxmlformats.org/officeDocument/2006/relationships/image" Target="../media/image117.png"/><Relationship Id="rId3" Type="http://schemas.openxmlformats.org/officeDocument/2006/relationships/tags" Target="../tags/tag597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tags" Target="../tags/tag619.xml"/><Relationship Id="rId33" Type="http://schemas.openxmlformats.org/officeDocument/2006/relationships/tags" Target="../tags/tag627.xml"/><Relationship Id="rId38" Type="http://schemas.openxmlformats.org/officeDocument/2006/relationships/tags" Target="../tags/tag632.xml"/><Relationship Id="rId46" Type="http://schemas.openxmlformats.org/officeDocument/2006/relationships/image" Target="../media/image89.png"/><Relationship Id="rId59" Type="http://schemas.openxmlformats.org/officeDocument/2006/relationships/image" Target="../media/image154.png"/><Relationship Id="rId67" Type="http://schemas.openxmlformats.org/officeDocument/2006/relationships/image" Target="../media/image94.png"/><Relationship Id="rId20" Type="http://schemas.openxmlformats.org/officeDocument/2006/relationships/tags" Target="../tags/tag614.xml"/><Relationship Id="rId41" Type="http://schemas.openxmlformats.org/officeDocument/2006/relationships/tags" Target="../tags/tag635.xml"/><Relationship Id="rId54" Type="http://schemas.openxmlformats.org/officeDocument/2006/relationships/image" Target="../media/image104.png"/><Relationship Id="rId62" Type="http://schemas.openxmlformats.org/officeDocument/2006/relationships/image" Target="../media/image142.png"/><Relationship Id="rId70" Type="http://schemas.openxmlformats.org/officeDocument/2006/relationships/image" Target="../media/image143.png"/><Relationship Id="rId75" Type="http://schemas.openxmlformats.org/officeDocument/2006/relationships/image" Target="../media/image162.png"/><Relationship Id="rId83" Type="http://schemas.openxmlformats.org/officeDocument/2006/relationships/image" Target="../media/image167.png"/><Relationship Id="rId88" Type="http://schemas.openxmlformats.org/officeDocument/2006/relationships/image" Target="../media/image171.png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5" Type="http://schemas.openxmlformats.org/officeDocument/2006/relationships/tags" Target="../tags/tag609.xml"/><Relationship Id="rId23" Type="http://schemas.openxmlformats.org/officeDocument/2006/relationships/tags" Target="../tags/tag617.xml"/><Relationship Id="rId28" Type="http://schemas.openxmlformats.org/officeDocument/2006/relationships/tags" Target="../tags/tag622.xml"/><Relationship Id="rId36" Type="http://schemas.openxmlformats.org/officeDocument/2006/relationships/tags" Target="../tags/tag630.xml"/><Relationship Id="rId49" Type="http://schemas.openxmlformats.org/officeDocument/2006/relationships/image" Target="../media/image91.png"/><Relationship Id="rId57" Type="http://schemas.openxmlformats.org/officeDocument/2006/relationships/image" Target="../media/image152.png"/><Relationship Id="rId10" Type="http://schemas.openxmlformats.org/officeDocument/2006/relationships/tags" Target="../tags/tag604.xml"/><Relationship Id="rId31" Type="http://schemas.openxmlformats.org/officeDocument/2006/relationships/tags" Target="../tags/tag625.xml"/><Relationship Id="rId44" Type="http://schemas.openxmlformats.org/officeDocument/2006/relationships/tags" Target="../tags/tag638.xml"/><Relationship Id="rId52" Type="http://schemas.openxmlformats.org/officeDocument/2006/relationships/image" Target="../media/image106.png"/><Relationship Id="rId60" Type="http://schemas.openxmlformats.org/officeDocument/2006/relationships/image" Target="../media/image155.png"/><Relationship Id="rId65" Type="http://schemas.openxmlformats.org/officeDocument/2006/relationships/image" Target="../media/image119.png"/><Relationship Id="rId73" Type="http://schemas.openxmlformats.org/officeDocument/2006/relationships/image" Target="../media/image149.png"/><Relationship Id="rId78" Type="http://schemas.openxmlformats.org/officeDocument/2006/relationships/image" Target="../media/image160.png"/><Relationship Id="rId81" Type="http://schemas.openxmlformats.org/officeDocument/2006/relationships/image" Target="../media/image165.png"/><Relationship Id="rId86" Type="http://schemas.openxmlformats.org/officeDocument/2006/relationships/image" Target="../media/image169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51.xml"/><Relationship Id="rId18" Type="http://schemas.openxmlformats.org/officeDocument/2006/relationships/tags" Target="../tags/tag656.xml"/><Relationship Id="rId26" Type="http://schemas.openxmlformats.org/officeDocument/2006/relationships/tags" Target="../tags/tag664.xml"/><Relationship Id="rId39" Type="http://schemas.openxmlformats.org/officeDocument/2006/relationships/tags" Target="../tags/tag677.xml"/><Relationship Id="rId21" Type="http://schemas.openxmlformats.org/officeDocument/2006/relationships/tags" Target="../tags/tag659.xml"/><Relationship Id="rId34" Type="http://schemas.openxmlformats.org/officeDocument/2006/relationships/tags" Target="../tags/tag672.xml"/><Relationship Id="rId42" Type="http://schemas.openxmlformats.org/officeDocument/2006/relationships/tags" Target="../tags/tag680.xml"/><Relationship Id="rId47" Type="http://schemas.openxmlformats.org/officeDocument/2006/relationships/tags" Target="../tags/tag685.xml"/><Relationship Id="rId50" Type="http://schemas.openxmlformats.org/officeDocument/2006/relationships/tags" Target="../tags/tag688.xml"/><Relationship Id="rId55" Type="http://schemas.openxmlformats.org/officeDocument/2006/relationships/image" Target="../media/image87.png"/><Relationship Id="rId63" Type="http://schemas.openxmlformats.org/officeDocument/2006/relationships/image" Target="../media/image93.png"/><Relationship Id="rId68" Type="http://schemas.openxmlformats.org/officeDocument/2006/relationships/image" Target="../media/image166.png"/><Relationship Id="rId76" Type="http://schemas.openxmlformats.org/officeDocument/2006/relationships/image" Target="../media/image94.png"/><Relationship Id="rId84" Type="http://schemas.openxmlformats.org/officeDocument/2006/relationships/image" Target="../media/image161.png"/><Relationship Id="rId7" Type="http://schemas.openxmlformats.org/officeDocument/2006/relationships/tags" Target="../tags/tag645.xml"/><Relationship Id="rId71" Type="http://schemas.openxmlformats.org/officeDocument/2006/relationships/image" Target="../media/image142.png"/><Relationship Id="rId2" Type="http://schemas.openxmlformats.org/officeDocument/2006/relationships/tags" Target="../tags/tag640.xml"/><Relationship Id="rId16" Type="http://schemas.openxmlformats.org/officeDocument/2006/relationships/tags" Target="../tags/tag654.xml"/><Relationship Id="rId29" Type="http://schemas.openxmlformats.org/officeDocument/2006/relationships/tags" Target="../tags/tag667.xml"/><Relationship Id="rId11" Type="http://schemas.openxmlformats.org/officeDocument/2006/relationships/tags" Target="../tags/tag649.xml"/><Relationship Id="rId24" Type="http://schemas.openxmlformats.org/officeDocument/2006/relationships/tags" Target="../tags/tag662.xml"/><Relationship Id="rId32" Type="http://schemas.openxmlformats.org/officeDocument/2006/relationships/tags" Target="../tags/tag670.xml"/><Relationship Id="rId37" Type="http://schemas.openxmlformats.org/officeDocument/2006/relationships/tags" Target="../tags/tag675.xml"/><Relationship Id="rId40" Type="http://schemas.openxmlformats.org/officeDocument/2006/relationships/tags" Target="../tags/tag678.xml"/><Relationship Id="rId45" Type="http://schemas.openxmlformats.org/officeDocument/2006/relationships/tags" Target="../tags/tag683.xml"/><Relationship Id="rId53" Type="http://schemas.openxmlformats.org/officeDocument/2006/relationships/image" Target="../media/image89.png"/><Relationship Id="rId58" Type="http://schemas.openxmlformats.org/officeDocument/2006/relationships/image" Target="../media/image105.png"/><Relationship Id="rId66" Type="http://schemas.openxmlformats.org/officeDocument/2006/relationships/image" Target="../media/image164.png"/><Relationship Id="rId74" Type="http://schemas.openxmlformats.org/officeDocument/2006/relationships/image" Target="../media/image119.png"/><Relationship Id="rId79" Type="http://schemas.openxmlformats.org/officeDocument/2006/relationships/image" Target="../media/image143.png"/><Relationship Id="rId87" Type="http://schemas.openxmlformats.org/officeDocument/2006/relationships/image" Target="../media/image173.png"/><Relationship Id="rId5" Type="http://schemas.openxmlformats.org/officeDocument/2006/relationships/tags" Target="../tags/tag643.xml"/><Relationship Id="rId61" Type="http://schemas.openxmlformats.org/officeDocument/2006/relationships/image" Target="../media/image104.png"/><Relationship Id="rId82" Type="http://schemas.openxmlformats.org/officeDocument/2006/relationships/image" Target="../media/image147.png"/><Relationship Id="rId19" Type="http://schemas.openxmlformats.org/officeDocument/2006/relationships/tags" Target="../tags/tag657.xml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tags" Target="../tags/tag652.xml"/><Relationship Id="rId22" Type="http://schemas.openxmlformats.org/officeDocument/2006/relationships/tags" Target="../tags/tag660.xml"/><Relationship Id="rId27" Type="http://schemas.openxmlformats.org/officeDocument/2006/relationships/tags" Target="../tags/tag665.xml"/><Relationship Id="rId30" Type="http://schemas.openxmlformats.org/officeDocument/2006/relationships/tags" Target="../tags/tag668.xml"/><Relationship Id="rId35" Type="http://schemas.openxmlformats.org/officeDocument/2006/relationships/tags" Target="../tags/tag673.xml"/><Relationship Id="rId43" Type="http://schemas.openxmlformats.org/officeDocument/2006/relationships/tags" Target="../tags/tag681.xml"/><Relationship Id="rId48" Type="http://schemas.openxmlformats.org/officeDocument/2006/relationships/tags" Target="../tags/tag686.xml"/><Relationship Id="rId56" Type="http://schemas.openxmlformats.org/officeDocument/2006/relationships/image" Target="../media/image91.png"/><Relationship Id="rId64" Type="http://schemas.openxmlformats.org/officeDocument/2006/relationships/image" Target="../media/image169.png"/><Relationship Id="rId69" Type="http://schemas.openxmlformats.org/officeDocument/2006/relationships/image" Target="../media/image167.png"/><Relationship Id="rId77" Type="http://schemas.openxmlformats.org/officeDocument/2006/relationships/image" Target="../media/image127.png"/><Relationship Id="rId8" Type="http://schemas.openxmlformats.org/officeDocument/2006/relationships/tags" Target="../tags/tag646.xml"/><Relationship Id="rId51" Type="http://schemas.openxmlformats.org/officeDocument/2006/relationships/tags" Target="../tags/tag689.xml"/><Relationship Id="rId72" Type="http://schemas.openxmlformats.org/officeDocument/2006/relationships/image" Target="../media/image118.png"/><Relationship Id="rId80" Type="http://schemas.openxmlformats.org/officeDocument/2006/relationships/image" Target="../media/image144.png"/><Relationship Id="rId85" Type="http://schemas.openxmlformats.org/officeDocument/2006/relationships/image" Target="../media/image172.png"/><Relationship Id="rId3" Type="http://schemas.openxmlformats.org/officeDocument/2006/relationships/tags" Target="../tags/tag641.xml"/><Relationship Id="rId12" Type="http://schemas.openxmlformats.org/officeDocument/2006/relationships/tags" Target="../tags/tag650.xml"/><Relationship Id="rId17" Type="http://schemas.openxmlformats.org/officeDocument/2006/relationships/tags" Target="../tags/tag655.xml"/><Relationship Id="rId25" Type="http://schemas.openxmlformats.org/officeDocument/2006/relationships/tags" Target="../tags/tag663.xml"/><Relationship Id="rId33" Type="http://schemas.openxmlformats.org/officeDocument/2006/relationships/tags" Target="../tags/tag671.xml"/><Relationship Id="rId38" Type="http://schemas.openxmlformats.org/officeDocument/2006/relationships/tags" Target="../tags/tag676.xml"/><Relationship Id="rId46" Type="http://schemas.openxmlformats.org/officeDocument/2006/relationships/tags" Target="../tags/tag684.xml"/><Relationship Id="rId59" Type="http://schemas.openxmlformats.org/officeDocument/2006/relationships/image" Target="../media/image106.png"/><Relationship Id="rId67" Type="http://schemas.openxmlformats.org/officeDocument/2006/relationships/image" Target="../media/image165.png"/><Relationship Id="rId20" Type="http://schemas.openxmlformats.org/officeDocument/2006/relationships/tags" Target="../tags/tag658.xml"/><Relationship Id="rId41" Type="http://schemas.openxmlformats.org/officeDocument/2006/relationships/tags" Target="../tags/tag679.xml"/><Relationship Id="rId54" Type="http://schemas.openxmlformats.org/officeDocument/2006/relationships/image" Target="../media/image90.png"/><Relationship Id="rId62" Type="http://schemas.openxmlformats.org/officeDocument/2006/relationships/image" Target="../media/image157.png"/><Relationship Id="rId70" Type="http://schemas.openxmlformats.org/officeDocument/2006/relationships/image" Target="../media/image168.png"/><Relationship Id="rId75" Type="http://schemas.openxmlformats.org/officeDocument/2006/relationships/image" Target="../media/image120.png"/><Relationship Id="rId83" Type="http://schemas.openxmlformats.org/officeDocument/2006/relationships/image" Target="../media/image162.png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5" Type="http://schemas.openxmlformats.org/officeDocument/2006/relationships/tags" Target="../tags/tag653.xml"/><Relationship Id="rId23" Type="http://schemas.openxmlformats.org/officeDocument/2006/relationships/tags" Target="../tags/tag661.xml"/><Relationship Id="rId28" Type="http://schemas.openxmlformats.org/officeDocument/2006/relationships/tags" Target="../tags/tag666.xml"/><Relationship Id="rId36" Type="http://schemas.openxmlformats.org/officeDocument/2006/relationships/tags" Target="../tags/tag674.xml"/><Relationship Id="rId49" Type="http://schemas.openxmlformats.org/officeDocument/2006/relationships/tags" Target="../tags/tag687.xml"/><Relationship Id="rId57" Type="http://schemas.openxmlformats.org/officeDocument/2006/relationships/image" Target="../media/image121.png"/><Relationship Id="rId10" Type="http://schemas.openxmlformats.org/officeDocument/2006/relationships/tags" Target="../tags/tag648.xml"/><Relationship Id="rId31" Type="http://schemas.openxmlformats.org/officeDocument/2006/relationships/tags" Target="../tags/tag669.xml"/><Relationship Id="rId44" Type="http://schemas.openxmlformats.org/officeDocument/2006/relationships/tags" Target="../tags/tag682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103.png"/><Relationship Id="rId65" Type="http://schemas.openxmlformats.org/officeDocument/2006/relationships/image" Target="../media/image170.png"/><Relationship Id="rId73" Type="http://schemas.openxmlformats.org/officeDocument/2006/relationships/image" Target="../media/image116.png"/><Relationship Id="rId78" Type="http://schemas.openxmlformats.org/officeDocument/2006/relationships/image" Target="../media/image138.png"/><Relationship Id="rId81" Type="http://schemas.openxmlformats.org/officeDocument/2006/relationships/image" Target="../media/image149.png"/><Relationship Id="rId86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.png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34" Type="http://schemas.openxmlformats.org/officeDocument/2006/relationships/image" Target="../media/image17.png"/><Relationship Id="rId42" Type="http://schemas.openxmlformats.org/officeDocument/2006/relationships/image" Target="../media/image22.png"/><Relationship Id="rId47" Type="http://schemas.openxmlformats.org/officeDocument/2006/relationships/image" Target="../media/image8.png"/><Relationship Id="rId50" Type="http://schemas.openxmlformats.org/officeDocument/2006/relationships/image" Target="../media/image25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image" Target="../media/image1.png"/><Relationship Id="rId38" Type="http://schemas.openxmlformats.org/officeDocument/2006/relationships/image" Target="../media/image3.png"/><Relationship Id="rId46" Type="http://schemas.openxmlformats.org/officeDocument/2006/relationships/image" Target="../media/image7.png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image" Target="../media/image14.png"/><Relationship Id="rId41" Type="http://schemas.openxmlformats.org/officeDocument/2006/relationships/image" Target="../media/image2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image" Target="../media/image5.png"/><Relationship Id="rId37" Type="http://schemas.openxmlformats.org/officeDocument/2006/relationships/image" Target="../media/image2.png"/><Relationship Id="rId40" Type="http://schemas.openxmlformats.org/officeDocument/2006/relationships/image" Target="../media/image20.png"/><Relationship Id="rId45" Type="http://schemas.openxmlformats.org/officeDocument/2006/relationships/image" Target="../media/image23.png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image" Target="../media/image13.png"/><Relationship Id="rId36" Type="http://schemas.openxmlformats.org/officeDocument/2006/relationships/image" Target="../media/image19.png"/><Relationship Id="rId49" Type="http://schemas.openxmlformats.org/officeDocument/2006/relationships/image" Target="../media/image9.png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image" Target="../media/image16.png"/><Relationship Id="rId44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18.png"/><Relationship Id="rId43" Type="http://schemas.openxmlformats.org/officeDocument/2006/relationships/image" Target="../media/image6.png"/><Relationship Id="rId48" Type="http://schemas.openxmlformats.org/officeDocument/2006/relationships/image" Target="../media/image24.png"/><Relationship Id="rId8" Type="http://schemas.openxmlformats.org/officeDocument/2006/relationships/tags" Target="../tags/tag20.xml"/><Relationship Id="rId5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26.png"/><Relationship Id="rId39" Type="http://schemas.openxmlformats.org/officeDocument/2006/relationships/image" Target="../media/image18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28.png"/><Relationship Id="rId42" Type="http://schemas.openxmlformats.org/officeDocument/2006/relationships/image" Target="../media/image23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4.png"/><Relationship Id="rId33" Type="http://schemas.openxmlformats.org/officeDocument/2006/relationships/image" Target="../media/image27.png"/><Relationship Id="rId38" Type="http://schemas.openxmlformats.org/officeDocument/2006/relationships/image" Target="../media/image17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13.png"/><Relationship Id="rId41" Type="http://schemas.openxmlformats.org/officeDocument/2006/relationships/image" Target="../media/image20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5.png"/><Relationship Id="rId32" Type="http://schemas.openxmlformats.org/officeDocument/2006/relationships/image" Target="../media/image12.png"/><Relationship Id="rId37" Type="http://schemas.openxmlformats.org/officeDocument/2006/relationships/image" Target="../media/image21.png"/><Relationship Id="rId40" Type="http://schemas.openxmlformats.org/officeDocument/2006/relationships/image" Target="../media/image19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5.png"/><Relationship Id="rId28" Type="http://schemas.openxmlformats.org/officeDocument/2006/relationships/image" Target="../media/image22.png"/><Relationship Id="rId36" Type="http://schemas.openxmlformats.org/officeDocument/2006/relationships/image" Target="../media/image2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1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4.png"/><Relationship Id="rId30" Type="http://schemas.openxmlformats.org/officeDocument/2006/relationships/image" Target="../media/image16.png"/><Relationship Id="rId35" Type="http://schemas.openxmlformats.org/officeDocument/2006/relationships/image" Target="../media/image3.png"/><Relationship Id="rId4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22.png"/><Relationship Id="rId3" Type="http://schemas.openxmlformats.org/officeDocument/2006/relationships/tags" Target="../tags/tag61.xml"/><Relationship Id="rId21" Type="http://schemas.openxmlformats.org/officeDocument/2006/relationships/image" Target="../media/image19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28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23.png"/><Relationship Id="rId29" Type="http://schemas.openxmlformats.org/officeDocument/2006/relationships/image" Target="../media/image31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27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21.png"/><Relationship Id="rId28" Type="http://schemas.openxmlformats.org/officeDocument/2006/relationships/image" Target="../media/image30.png"/><Relationship Id="rId10" Type="http://schemas.openxmlformats.org/officeDocument/2006/relationships/tags" Target="../tags/tag6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16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79.xml"/><Relationship Id="rId21" Type="http://schemas.openxmlformats.org/officeDocument/2006/relationships/image" Target="../media/image33.png"/><Relationship Id="rId34" Type="http://schemas.openxmlformats.org/officeDocument/2006/relationships/image" Target="../media/image38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image" Target="../media/image34.png"/><Relationship Id="rId33" Type="http://schemas.openxmlformats.org/officeDocument/2006/relationships/image" Target="../media/image37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image" Target="../media/image30.png"/><Relationship Id="rId29" Type="http://schemas.openxmlformats.org/officeDocument/2006/relationships/image" Target="../media/image31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29.png"/><Relationship Id="rId32" Type="http://schemas.openxmlformats.org/officeDocument/2006/relationships/image" Target="../media/image28.png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9.png"/><Relationship Id="rId28" Type="http://schemas.openxmlformats.org/officeDocument/2006/relationships/image" Target="../media/image16.png"/><Relationship Id="rId10" Type="http://schemas.openxmlformats.org/officeDocument/2006/relationships/tags" Target="../tags/tag86.xml"/><Relationship Id="rId19" Type="http://schemas.openxmlformats.org/officeDocument/2006/relationships/image" Target="../media/image32.png"/><Relationship Id="rId31" Type="http://schemas.openxmlformats.org/officeDocument/2006/relationships/image" Target="../media/image27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23.png"/><Relationship Id="rId27" Type="http://schemas.openxmlformats.org/officeDocument/2006/relationships/image" Target="../media/image36.png"/><Relationship Id="rId30" Type="http://schemas.openxmlformats.org/officeDocument/2006/relationships/image" Target="../media/image21.png"/><Relationship Id="rId35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34.png"/><Relationship Id="rId39" Type="http://schemas.openxmlformats.org/officeDocument/2006/relationships/image" Target="../media/image43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22.png"/><Relationship Id="rId42" Type="http://schemas.openxmlformats.org/officeDocument/2006/relationships/image" Target="../media/image33.png"/><Relationship Id="rId47" Type="http://schemas.openxmlformats.org/officeDocument/2006/relationships/image" Target="../media/image48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36.png"/><Relationship Id="rId33" Type="http://schemas.openxmlformats.org/officeDocument/2006/relationships/image" Target="../media/image21.png"/><Relationship Id="rId38" Type="http://schemas.openxmlformats.org/officeDocument/2006/relationships/image" Target="../media/image42.png"/><Relationship Id="rId46" Type="http://schemas.openxmlformats.org/officeDocument/2006/relationships/image" Target="../media/image47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19.png"/><Relationship Id="rId41" Type="http://schemas.openxmlformats.org/officeDocument/2006/relationships/image" Target="../media/image45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6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23.png"/><Relationship Id="rId36" Type="http://schemas.openxmlformats.org/officeDocument/2006/relationships/image" Target="../media/image40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29.png"/><Relationship Id="rId44" Type="http://schemas.openxmlformats.org/officeDocument/2006/relationships/image" Target="../media/image28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image" Target="../media/image35.png"/><Relationship Id="rId30" Type="http://schemas.openxmlformats.org/officeDocument/2006/relationships/image" Target="../media/image30.png"/><Relationship Id="rId35" Type="http://schemas.openxmlformats.org/officeDocument/2006/relationships/image" Target="../media/image31.png"/><Relationship Id="rId43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image" Target="../media/image31.png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34" Type="http://schemas.openxmlformats.org/officeDocument/2006/relationships/image" Target="../media/image44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image" Target="../media/image43.png"/><Relationship Id="rId38" Type="http://schemas.openxmlformats.org/officeDocument/2006/relationships/image" Target="../media/image35.png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image" Target="../media/image36.png"/><Relationship Id="rId41" Type="http://schemas.openxmlformats.org/officeDocument/2006/relationships/image" Target="../media/image50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image" Target="../media/image40.png"/><Relationship Id="rId37" Type="http://schemas.openxmlformats.org/officeDocument/2006/relationships/image" Target="../media/image34.png"/><Relationship Id="rId40" Type="http://schemas.openxmlformats.org/officeDocument/2006/relationships/image" Target="../media/image33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image" Target="../media/image49.png"/><Relationship Id="rId36" Type="http://schemas.openxmlformats.org/officeDocument/2006/relationships/image" Target="../media/image30.png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image" Target="../media/image42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1.png"/><Relationship Id="rId35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image" Target="../media/image58.png"/><Relationship Id="rId21" Type="http://schemas.openxmlformats.org/officeDocument/2006/relationships/tags" Target="../tags/tag163.xml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33.png"/><Relationship Id="rId50" Type="http://schemas.openxmlformats.org/officeDocument/2006/relationships/image" Target="../media/image42.png"/><Relationship Id="rId55" Type="http://schemas.openxmlformats.org/officeDocument/2006/relationships/image" Target="../media/image63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35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image" Target="../media/image36.png"/><Relationship Id="rId41" Type="http://schemas.openxmlformats.org/officeDocument/2006/relationships/image" Target="../media/image60.png"/><Relationship Id="rId54" Type="http://schemas.openxmlformats.org/officeDocument/2006/relationships/image" Target="../media/image40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34.png"/><Relationship Id="rId53" Type="http://schemas.openxmlformats.org/officeDocument/2006/relationships/image" Target="../media/image45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55.png"/><Relationship Id="rId49" Type="http://schemas.openxmlformats.org/officeDocument/2006/relationships/image" Target="../media/image41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50.png"/><Relationship Id="rId44" Type="http://schemas.openxmlformats.org/officeDocument/2006/relationships/image" Target="../media/image30.png"/><Relationship Id="rId52" Type="http://schemas.openxmlformats.org/officeDocument/2006/relationships/image" Target="../media/image44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31.png"/><Relationship Id="rId8" Type="http://schemas.openxmlformats.org/officeDocument/2006/relationships/tags" Target="../tags/tag150.xml"/><Relationship Id="rId51" Type="http://schemas.openxmlformats.org/officeDocument/2006/relationships/image" Target="../media/image43.png"/><Relationship Id="rId3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2E39-C355-47CC-971A-DBE438C48D1F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First proof of Black-Scholes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3BF7-1F00-4AEB-88DB-3E7AFA7B7053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830552" name="Group 88"/>
          <p:cNvGrpSpPr>
            <a:grpSpLocks/>
          </p:cNvGrpSpPr>
          <p:nvPr/>
        </p:nvGrpSpPr>
        <p:grpSpPr bwMode="auto">
          <a:xfrm>
            <a:off x="76200" y="685800"/>
            <a:ext cx="8153400" cy="1196975"/>
            <a:chOff x="48" y="432"/>
            <a:chExt cx="5136" cy="754"/>
          </a:xfrm>
        </p:grpSpPr>
        <p:pic>
          <p:nvPicPr>
            <p:cNvPr id="830553" name="Picture 8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1"/>
              <a:ext cx="172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54" name="Picture 9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432"/>
              <a:ext cx="18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55" name="Picture 9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840"/>
              <a:ext cx="20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56" name="Picture 9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42"/>
              <a:ext cx="71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57" name="Picture 9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73"/>
              <a:ext cx="134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0558" name="Group 94"/>
          <p:cNvGrpSpPr>
            <a:grpSpLocks/>
          </p:cNvGrpSpPr>
          <p:nvPr/>
        </p:nvGrpSpPr>
        <p:grpSpPr bwMode="auto">
          <a:xfrm>
            <a:off x="76200" y="2286000"/>
            <a:ext cx="8153400" cy="1751013"/>
            <a:chOff x="48" y="1440"/>
            <a:chExt cx="5136" cy="1103"/>
          </a:xfrm>
        </p:grpSpPr>
        <p:sp>
          <p:nvSpPr>
            <p:cNvPr id="830559" name="Line 95"/>
            <p:cNvSpPr>
              <a:spLocks noChangeShapeType="1"/>
            </p:cNvSpPr>
            <p:nvPr/>
          </p:nvSpPr>
          <p:spPr bwMode="auto">
            <a:xfrm>
              <a:off x="240" y="2087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60" name="Line 96"/>
            <p:cNvSpPr>
              <a:spLocks noChangeShapeType="1"/>
            </p:cNvSpPr>
            <p:nvPr/>
          </p:nvSpPr>
          <p:spPr bwMode="auto">
            <a:xfrm>
              <a:off x="816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61" name="Line 97"/>
            <p:cNvSpPr>
              <a:spLocks noChangeShapeType="1"/>
            </p:cNvSpPr>
            <p:nvPr/>
          </p:nvSpPr>
          <p:spPr bwMode="auto">
            <a:xfrm>
              <a:off x="4512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30562" name="Picture 9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1834"/>
              <a:ext cx="3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63" name="Picture 9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1775"/>
              <a:ext cx="3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0564" name="Line 100"/>
            <p:cNvSpPr>
              <a:spLocks noChangeShapeType="1"/>
            </p:cNvSpPr>
            <p:nvPr/>
          </p:nvSpPr>
          <p:spPr bwMode="auto">
            <a:xfrm>
              <a:off x="3216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30565" name="Picture 10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739"/>
              <a:ext cx="4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0566" name="AutoShape 102"/>
            <p:cNvSpPr>
              <a:spLocks/>
            </p:cNvSpPr>
            <p:nvPr/>
          </p:nvSpPr>
          <p:spPr bwMode="auto">
            <a:xfrm rot="-5400000">
              <a:off x="1942" y="1059"/>
              <a:ext cx="144" cy="2395"/>
            </a:xfrm>
            <a:prstGeom prst="leftBrace">
              <a:avLst>
                <a:gd name="adj1" fmla="val 1386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67" name="AutoShape 103"/>
            <p:cNvSpPr>
              <a:spLocks/>
            </p:cNvSpPr>
            <p:nvPr/>
          </p:nvSpPr>
          <p:spPr bwMode="auto">
            <a:xfrm rot="-5400000">
              <a:off x="3797" y="1615"/>
              <a:ext cx="144" cy="1284"/>
            </a:xfrm>
            <a:prstGeom prst="leftBrace">
              <a:avLst>
                <a:gd name="adj1" fmla="val 7430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0568" name="Picture 10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376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69" name="Picture 10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37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70" name="Picture 10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0"/>
              <a:ext cx="222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04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565775"/>
            <a:ext cx="18081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549" name="Group 85"/>
          <p:cNvGrpSpPr>
            <a:grpSpLocks/>
          </p:cNvGrpSpPr>
          <p:nvPr/>
        </p:nvGrpSpPr>
        <p:grpSpPr bwMode="auto">
          <a:xfrm>
            <a:off x="7029450" y="5715000"/>
            <a:ext cx="649288" cy="76200"/>
            <a:chOff x="4428" y="3600"/>
            <a:chExt cx="409" cy="48"/>
          </a:xfrm>
        </p:grpSpPr>
        <p:sp>
          <p:nvSpPr>
            <p:cNvPr id="830550" name="Line 86"/>
            <p:cNvSpPr>
              <a:spLocks noChangeShapeType="1"/>
            </p:cNvSpPr>
            <p:nvPr/>
          </p:nvSpPr>
          <p:spPr bwMode="auto">
            <a:xfrm flipV="1">
              <a:off x="4428" y="3600"/>
              <a:ext cx="15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551" name="Line 87"/>
            <p:cNvSpPr>
              <a:spLocks noChangeShapeType="1"/>
            </p:cNvSpPr>
            <p:nvPr/>
          </p:nvSpPr>
          <p:spPr bwMode="auto">
            <a:xfrm flipV="1">
              <a:off x="4687" y="3600"/>
              <a:ext cx="15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0539" name="Picture 7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59488"/>
            <a:ext cx="289560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540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00763"/>
            <a:ext cx="304800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541" name="Group 77"/>
          <p:cNvGrpSpPr>
            <a:grpSpLocks/>
          </p:cNvGrpSpPr>
          <p:nvPr/>
        </p:nvGrpSpPr>
        <p:grpSpPr bwMode="auto">
          <a:xfrm>
            <a:off x="457200" y="5257800"/>
            <a:ext cx="2833688" cy="685800"/>
            <a:chOff x="288" y="3312"/>
            <a:chExt cx="1785" cy="432"/>
          </a:xfrm>
        </p:grpSpPr>
        <p:sp>
          <p:nvSpPr>
            <p:cNvPr id="830542" name="Rectangle 78"/>
            <p:cNvSpPr>
              <a:spLocks noChangeArrowheads="1"/>
            </p:cNvSpPr>
            <p:nvPr/>
          </p:nvSpPr>
          <p:spPr bwMode="auto">
            <a:xfrm>
              <a:off x="288" y="3312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0543" name="Picture 7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3360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0536" name="Group 72"/>
          <p:cNvGrpSpPr>
            <a:grpSpLocks/>
          </p:cNvGrpSpPr>
          <p:nvPr/>
        </p:nvGrpSpPr>
        <p:grpSpPr bwMode="auto">
          <a:xfrm>
            <a:off x="528638" y="1214438"/>
            <a:ext cx="2743200" cy="685800"/>
            <a:chOff x="333" y="765"/>
            <a:chExt cx="1728" cy="432"/>
          </a:xfrm>
        </p:grpSpPr>
        <p:pic>
          <p:nvPicPr>
            <p:cNvPr id="830537" name="Picture 7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813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0538" name="Rectangle 74"/>
            <p:cNvSpPr>
              <a:spLocks noChangeArrowheads="1"/>
            </p:cNvSpPr>
            <p:nvPr/>
          </p:nvSpPr>
          <p:spPr bwMode="auto">
            <a:xfrm>
              <a:off x="333" y="765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3046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514975"/>
            <a:ext cx="1166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8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114800"/>
            <a:ext cx="27971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48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114800"/>
            <a:ext cx="27590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489" name="Line 25"/>
          <p:cNvSpPr>
            <a:spLocks noChangeShapeType="1"/>
          </p:cNvSpPr>
          <p:nvPr/>
        </p:nvSpPr>
        <p:spPr bwMode="auto">
          <a:xfrm>
            <a:off x="0" y="21748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496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49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67375"/>
            <a:ext cx="8159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500" name="Rectangle 36"/>
          <p:cNvSpPr>
            <a:spLocks noChangeArrowheads="1"/>
          </p:cNvSpPr>
          <p:nvPr/>
        </p:nvSpPr>
        <p:spPr bwMode="auto">
          <a:xfrm>
            <a:off x="346075" y="2722563"/>
            <a:ext cx="7924800" cy="13350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05" name="Line 41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11" name="Line 47"/>
          <p:cNvSpPr>
            <a:spLocks noChangeShapeType="1"/>
          </p:cNvSpPr>
          <p:nvPr/>
        </p:nvSpPr>
        <p:spPr bwMode="auto">
          <a:xfrm>
            <a:off x="1955800" y="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12" name="Line 48"/>
          <p:cNvSpPr>
            <a:spLocks noChangeShapeType="1"/>
          </p:cNvSpPr>
          <p:nvPr/>
        </p:nvSpPr>
        <p:spPr bwMode="auto">
          <a:xfrm>
            <a:off x="5638800" y="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0524" name="Group 60"/>
          <p:cNvGrpSpPr>
            <a:grpSpLocks/>
          </p:cNvGrpSpPr>
          <p:nvPr/>
        </p:nvGrpSpPr>
        <p:grpSpPr bwMode="auto">
          <a:xfrm>
            <a:off x="4675188" y="5105400"/>
            <a:ext cx="4316412" cy="476250"/>
            <a:chOff x="2945" y="3216"/>
            <a:chExt cx="2719" cy="300"/>
          </a:xfrm>
        </p:grpSpPr>
        <p:pic>
          <p:nvPicPr>
            <p:cNvPr id="830525" name="Picture 6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3216"/>
              <a:ext cx="271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26" name="Picture 6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3368"/>
              <a:ext cx="127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0544" name="Rectangle 8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0545" name="Picture 8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7338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546" name="Picture 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701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0547" name="Line 83"/>
          <p:cNvSpPr>
            <a:spLocks noChangeShapeType="1"/>
          </p:cNvSpPr>
          <p:nvPr/>
        </p:nvSpPr>
        <p:spPr bwMode="auto">
          <a:xfrm flipH="1">
            <a:off x="5486400" y="4305300"/>
            <a:ext cx="762000" cy="1262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0548" name="Line 84"/>
          <p:cNvSpPr>
            <a:spLocks noChangeShapeType="1"/>
          </p:cNvSpPr>
          <p:nvPr/>
        </p:nvSpPr>
        <p:spPr bwMode="auto">
          <a:xfrm>
            <a:off x="5840413" y="4541838"/>
            <a:ext cx="251460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0527" name="Group 63"/>
          <p:cNvGrpSpPr>
            <a:grpSpLocks/>
          </p:cNvGrpSpPr>
          <p:nvPr/>
        </p:nvGrpSpPr>
        <p:grpSpPr bwMode="auto">
          <a:xfrm>
            <a:off x="5715000" y="209550"/>
            <a:ext cx="1371600" cy="214313"/>
            <a:chOff x="3600" y="132"/>
            <a:chExt cx="864" cy="135"/>
          </a:xfrm>
        </p:grpSpPr>
        <p:pic>
          <p:nvPicPr>
            <p:cNvPr id="830528" name="Picture 6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32"/>
              <a:ext cx="8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29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144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0504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1766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0506" name="Group 42"/>
          <p:cNvGrpSpPr>
            <a:grpSpLocks/>
          </p:cNvGrpSpPr>
          <p:nvPr/>
        </p:nvGrpSpPr>
        <p:grpSpPr bwMode="auto">
          <a:xfrm>
            <a:off x="2057400" y="76200"/>
            <a:ext cx="1447800" cy="457200"/>
            <a:chOff x="1296" y="48"/>
            <a:chExt cx="912" cy="288"/>
          </a:xfrm>
        </p:grpSpPr>
        <p:pic>
          <p:nvPicPr>
            <p:cNvPr id="830507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1"/>
              <a:ext cx="85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08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48"/>
              <a:ext cx="75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0509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44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0510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1900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0517" name="Picture 5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76200"/>
            <a:ext cx="19002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505" grpId="0" animBg="1"/>
      <p:bldP spid="830511" grpId="0" animBg="1"/>
      <p:bldP spid="830512" grpId="0" animBg="1"/>
      <p:bldP spid="830547" grpId="0" animBg="1"/>
      <p:bldP spid="830547" grpId="1" animBg="1"/>
      <p:bldP spid="830548" grpId="0" animBg="1"/>
      <p:bldP spid="8305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9338-CB77-41DE-AB1B-BD5BFEF85E58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760879" name="Group 47"/>
          <p:cNvGrpSpPr>
            <a:grpSpLocks/>
          </p:cNvGrpSpPr>
          <p:nvPr/>
        </p:nvGrpSpPr>
        <p:grpSpPr bwMode="auto">
          <a:xfrm>
            <a:off x="528638" y="1214438"/>
            <a:ext cx="2743200" cy="685800"/>
            <a:chOff x="333" y="765"/>
            <a:chExt cx="1728" cy="432"/>
          </a:xfrm>
        </p:grpSpPr>
        <p:pic>
          <p:nvPicPr>
            <p:cNvPr id="760880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813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0881" name="Rectangle 49"/>
            <p:cNvSpPr>
              <a:spLocks noChangeArrowheads="1"/>
            </p:cNvSpPr>
            <p:nvPr/>
          </p:nvSpPr>
          <p:spPr bwMode="auto">
            <a:xfrm>
              <a:off x="333" y="765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0870" name="Group 38"/>
          <p:cNvGrpSpPr>
            <a:grpSpLocks/>
          </p:cNvGrpSpPr>
          <p:nvPr/>
        </p:nvGrpSpPr>
        <p:grpSpPr bwMode="auto">
          <a:xfrm>
            <a:off x="5715000" y="209550"/>
            <a:ext cx="1371600" cy="214313"/>
            <a:chOff x="3600" y="132"/>
            <a:chExt cx="864" cy="135"/>
          </a:xfrm>
        </p:grpSpPr>
        <p:pic>
          <p:nvPicPr>
            <p:cNvPr id="760871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32"/>
              <a:ext cx="8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72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144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0835" name="Line 3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4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35385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0878" name="Group 46"/>
          <p:cNvGrpSpPr>
            <a:grpSpLocks/>
          </p:cNvGrpSpPr>
          <p:nvPr/>
        </p:nvGrpSpPr>
        <p:grpSpPr bwMode="auto">
          <a:xfrm>
            <a:off x="5210175" y="1219200"/>
            <a:ext cx="2833688" cy="685800"/>
            <a:chOff x="3282" y="768"/>
            <a:chExt cx="1785" cy="432"/>
          </a:xfrm>
        </p:grpSpPr>
        <p:sp>
          <p:nvSpPr>
            <p:cNvPr id="760841" name="Rectangle 9"/>
            <p:cNvSpPr>
              <a:spLocks noChangeArrowheads="1"/>
            </p:cNvSpPr>
            <p:nvPr/>
          </p:nvSpPr>
          <p:spPr bwMode="auto">
            <a:xfrm>
              <a:off x="3282" y="76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0876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81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0884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5385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0875" name="Group 43"/>
          <p:cNvGrpSpPr>
            <a:grpSpLocks/>
          </p:cNvGrpSpPr>
          <p:nvPr/>
        </p:nvGrpSpPr>
        <p:grpSpPr bwMode="auto">
          <a:xfrm>
            <a:off x="457200" y="5254625"/>
            <a:ext cx="2833688" cy="685800"/>
            <a:chOff x="287" y="3310"/>
            <a:chExt cx="1785" cy="432"/>
          </a:xfrm>
        </p:grpSpPr>
        <p:pic>
          <p:nvPicPr>
            <p:cNvPr id="760873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3358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0845" name="Rectangle 13"/>
            <p:cNvSpPr>
              <a:spLocks noChangeArrowheads="1"/>
            </p:cNvSpPr>
            <p:nvPr/>
          </p:nvSpPr>
          <p:spPr bwMode="auto">
            <a:xfrm>
              <a:off x="287" y="3310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60883" name="Picture 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38200"/>
            <a:ext cx="3708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47" name="Line 15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48" name="Line 16"/>
          <p:cNvSpPr>
            <a:spLocks noChangeShapeType="1"/>
          </p:cNvSpPr>
          <p:nvPr/>
        </p:nvSpPr>
        <p:spPr bwMode="auto">
          <a:xfrm flipH="1">
            <a:off x="4572000" y="609600"/>
            <a:ext cx="0" cy="54848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49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0854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09800"/>
            <a:ext cx="3749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51" name="Line 19"/>
          <p:cNvSpPr>
            <a:spLocks noChangeShapeType="1"/>
          </p:cNvSpPr>
          <p:nvPr/>
        </p:nvSpPr>
        <p:spPr bwMode="auto">
          <a:xfrm>
            <a:off x="1143000" y="1662113"/>
            <a:ext cx="205740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55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152650"/>
            <a:ext cx="3749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53" name="Line 21"/>
          <p:cNvSpPr>
            <a:spLocks noChangeShapeType="1"/>
          </p:cNvSpPr>
          <p:nvPr/>
        </p:nvSpPr>
        <p:spPr bwMode="auto">
          <a:xfrm>
            <a:off x="5784850" y="1676400"/>
            <a:ext cx="20574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56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1766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0857" name="Group 25"/>
          <p:cNvGrpSpPr>
            <a:grpSpLocks/>
          </p:cNvGrpSpPr>
          <p:nvPr/>
        </p:nvGrpSpPr>
        <p:grpSpPr bwMode="auto">
          <a:xfrm>
            <a:off x="2057400" y="76200"/>
            <a:ext cx="1447800" cy="457200"/>
            <a:chOff x="1296" y="48"/>
            <a:chExt cx="912" cy="288"/>
          </a:xfrm>
        </p:grpSpPr>
        <p:pic>
          <p:nvPicPr>
            <p:cNvPr id="760858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1"/>
              <a:ext cx="85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59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48"/>
              <a:ext cx="75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60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44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086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1900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62" name="Line 30"/>
          <p:cNvSpPr>
            <a:spLocks noChangeShapeType="1"/>
          </p:cNvSpPr>
          <p:nvPr/>
        </p:nvSpPr>
        <p:spPr bwMode="auto">
          <a:xfrm>
            <a:off x="1955800" y="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63" name="Line 31"/>
          <p:cNvSpPr>
            <a:spLocks noChangeShapeType="1"/>
          </p:cNvSpPr>
          <p:nvPr/>
        </p:nvSpPr>
        <p:spPr bwMode="auto">
          <a:xfrm>
            <a:off x="5638800" y="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68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76200"/>
            <a:ext cx="19002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82" name="Rectangle 5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50659 -0.20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52031 -0.5828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60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7" y="-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7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7" grpId="0" animBg="1"/>
      <p:bldP spid="760848" grpId="0" animBg="1"/>
      <p:bldP spid="760851" grpId="0" animBg="1"/>
      <p:bldP spid="7608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229-4AF5-44BE-9E8B-0A62310FF442}" type="slidenum">
              <a:rPr lang="en-US"/>
              <a:pPr/>
              <a:t>12</a:t>
            </a:fld>
            <a:endParaRPr lang="en-US"/>
          </a:p>
        </p:txBody>
      </p:sp>
      <p:pic>
        <p:nvPicPr>
          <p:cNvPr id="761965" name="Picture 10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5385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966" name="Picture 1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38200"/>
            <a:ext cx="3708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903" name="Line 47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1948" name="Group 92"/>
          <p:cNvGrpSpPr>
            <a:grpSpLocks/>
          </p:cNvGrpSpPr>
          <p:nvPr/>
        </p:nvGrpSpPr>
        <p:grpSpPr bwMode="auto">
          <a:xfrm>
            <a:off x="5210175" y="1219200"/>
            <a:ext cx="2833688" cy="685800"/>
            <a:chOff x="3282" y="768"/>
            <a:chExt cx="1785" cy="432"/>
          </a:xfrm>
        </p:grpSpPr>
        <p:sp>
          <p:nvSpPr>
            <p:cNvPr id="761949" name="Rectangle 93"/>
            <p:cNvSpPr>
              <a:spLocks noChangeArrowheads="1"/>
            </p:cNvSpPr>
            <p:nvPr/>
          </p:nvSpPr>
          <p:spPr bwMode="auto">
            <a:xfrm>
              <a:off x="3282" y="76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1950" name="Picture 9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81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1945" name="Group 89"/>
          <p:cNvGrpSpPr>
            <a:grpSpLocks/>
          </p:cNvGrpSpPr>
          <p:nvPr/>
        </p:nvGrpSpPr>
        <p:grpSpPr bwMode="auto">
          <a:xfrm>
            <a:off x="528638" y="1214438"/>
            <a:ext cx="2743200" cy="685800"/>
            <a:chOff x="333" y="765"/>
            <a:chExt cx="1728" cy="432"/>
          </a:xfrm>
        </p:grpSpPr>
        <p:pic>
          <p:nvPicPr>
            <p:cNvPr id="761946" name="Picture 9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813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1947" name="Rectangle 91"/>
            <p:cNvSpPr>
              <a:spLocks noChangeArrowheads="1"/>
            </p:cNvSpPr>
            <p:nvPr/>
          </p:nvSpPr>
          <p:spPr bwMode="auto">
            <a:xfrm>
              <a:off x="333" y="765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1929" name="Group 73"/>
          <p:cNvGrpSpPr>
            <a:grpSpLocks/>
          </p:cNvGrpSpPr>
          <p:nvPr/>
        </p:nvGrpSpPr>
        <p:grpSpPr bwMode="auto">
          <a:xfrm>
            <a:off x="5715000" y="209550"/>
            <a:ext cx="1371600" cy="214313"/>
            <a:chOff x="3600" y="132"/>
            <a:chExt cx="864" cy="135"/>
          </a:xfrm>
        </p:grpSpPr>
        <p:pic>
          <p:nvPicPr>
            <p:cNvPr id="761930" name="Picture 7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32"/>
              <a:ext cx="82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931" name="Picture 7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" y="144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1912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09800"/>
            <a:ext cx="3749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913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2152650"/>
            <a:ext cx="3749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858" name="Line 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859" name="Line 3"/>
          <p:cNvSpPr>
            <a:spLocks noChangeShapeType="1"/>
          </p:cNvSpPr>
          <p:nvPr/>
        </p:nvSpPr>
        <p:spPr bwMode="auto">
          <a:xfrm flipH="1">
            <a:off x="4572000" y="609600"/>
            <a:ext cx="0" cy="548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1878" name="Group 22"/>
          <p:cNvGrpSpPr>
            <a:grpSpLocks/>
          </p:cNvGrpSpPr>
          <p:nvPr/>
        </p:nvGrpSpPr>
        <p:grpSpPr bwMode="auto">
          <a:xfrm>
            <a:off x="76200" y="3770313"/>
            <a:ext cx="4332288" cy="649287"/>
            <a:chOff x="48" y="2375"/>
            <a:chExt cx="2729" cy="409"/>
          </a:xfrm>
        </p:grpSpPr>
        <p:pic>
          <p:nvPicPr>
            <p:cNvPr id="761879" name="Picture 2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375"/>
              <a:ext cx="1049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880" name="Picture 2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592"/>
              <a:ext cx="25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1881" name="Group 25"/>
          <p:cNvGrpSpPr>
            <a:grpSpLocks/>
          </p:cNvGrpSpPr>
          <p:nvPr/>
        </p:nvGrpSpPr>
        <p:grpSpPr bwMode="auto">
          <a:xfrm>
            <a:off x="4724400" y="3770313"/>
            <a:ext cx="4332288" cy="649287"/>
            <a:chOff x="2976" y="2375"/>
            <a:chExt cx="2729" cy="409"/>
          </a:xfrm>
        </p:grpSpPr>
        <p:pic>
          <p:nvPicPr>
            <p:cNvPr id="761882" name="Picture 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2592"/>
              <a:ext cx="25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883" name="Picture 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75"/>
              <a:ext cx="1049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1907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84900"/>
            <a:ext cx="647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910" name="Rectangle 5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1915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6200"/>
            <a:ext cx="1766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1959" name="Group 103"/>
          <p:cNvGrpSpPr>
            <a:grpSpLocks/>
          </p:cNvGrpSpPr>
          <p:nvPr/>
        </p:nvGrpSpPr>
        <p:grpSpPr bwMode="auto">
          <a:xfrm>
            <a:off x="57150" y="2819400"/>
            <a:ext cx="8975725" cy="649288"/>
            <a:chOff x="36" y="1776"/>
            <a:chExt cx="5654" cy="409"/>
          </a:xfrm>
        </p:grpSpPr>
        <p:pic>
          <p:nvPicPr>
            <p:cNvPr id="761874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93"/>
              <a:ext cx="25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877" name="Picture 2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93"/>
              <a:ext cx="25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957" name="Picture 10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" y="1776"/>
              <a:ext cx="196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958" name="Picture 10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" y="1776"/>
              <a:ext cx="1960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1916" name="Group 60"/>
          <p:cNvGrpSpPr>
            <a:grpSpLocks/>
          </p:cNvGrpSpPr>
          <p:nvPr/>
        </p:nvGrpSpPr>
        <p:grpSpPr bwMode="auto">
          <a:xfrm>
            <a:off x="2057400" y="76200"/>
            <a:ext cx="1447800" cy="457200"/>
            <a:chOff x="1296" y="48"/>
            <a:chExt cx="912" cy="288"/>
          </a:xfrm>
        </p:grpSpPr>
        <p:pic>
          <p:nvPicPr>
            <p:cNvPr id="761917" name="Picture 6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1"/>
              <a:ext cx="85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918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" y="48"/>
              <a:ext cx="75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1919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44"/>
              <a:ext cx="3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1920" name="Picture 6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76200"/>
            <a:ext cx="19002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921" name="Line 65"/>
          <p:cNvSpPr>
            <a:spLocks noChangeShapeType="1"/>
          </p:cNvSpPr>
          <p:nvPr/>
        </p:nvSpPr>
        <p:spPr bwMode="auto">
          <a:xfrm>
            <a:off x="1955800" y="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922" name="Line 66"/>
          <p:cNvSpPr>
            <a:spLocks noChangeShapeType="1"/>
          </p:cNvSpPr>
          <p:nvPr/>
        </p:nvSpPr>
        <p:spPr bwMode="auto">
          <a:xfrm>
            <a:off x="5638800" y="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927" name="Picture 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76200"/>
            <a:ext cx="19002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9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6858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1895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54413"/>
            <a:ext cx="106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951" name="Rectangle 9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1956" name="Picture 10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3548063"/>
            <a:ext cx="2809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908" name="Line 52"/>
          <p:cNvSpPr>
            <a:spLocks noChangeShapeType="1"/>
          </p:cNvSpPr>
          <p:nvPr/>
        </p:nvSpPr>
        <p:spPr bwMode="auto">
          <a:xfrm flipH="1" flipV="1">
            <a:off x="1077913" y="3060700"/>
            <a:ext cx="3263900" cy="312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1914" name="Picture 5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553075"/>
            <a:ext cx="25320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1964" name="Group 108"/>
          <p:cNvGrpSpPr>
            <a:grpSpLocks/>
          </p:cNvGrpSpPr>
          <p:nvPr/>
        </p:nvGrpSpPr>
        <p:grpSpPr bwMode="auto">
          <a:xfrm>
            <a:off x="4706938" y="4706938"/>
            <a:ext cx="4192587" cy="871537"/>
            <a:chOff x="2965" y="2965"/>
            <a:chExt cx="2641" cy="549"/>
          </a:xfrm>
        </p:grpSpPr>
        <p:grpSp>
          <p:nvGrpSpPr>
            <p:cNvPr id="761897" name="Group 41"/>
            <p:cNvGrpSpPr>
              <a:grpSpLocks/>
            </p:cNvGrpSpPr>
            <p:nvPr/>
          </p:nvGrpSpPr>
          <p:grpSpPr bwMode="auto">
            <a:xfrm>
              <a:off x="3888" y="3288"/>
              <a:ext cx="1718" cy="226"/>
              <a:chOff x="3888" y="3288"/>
              <a:chExt cx="1718" cy="226"/>
            </a:xfrm>
          </p:grpSpPr>
          <p:pic>
            <p:nvPicPr>
              <p:cNvPr id="761898" name="Picture 42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288"/>
                <a:ext cx="532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1899" name="Picture 43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0" y="3290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1870" name="Picture 1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" y="3288"/>
              <a:ext cx="1063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1961" name="Group 105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1888" name="Picture 32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1889" name="Picture 33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1890" name="Picture 34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1960" name="Picture 10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1936" name="Group 80"/>
          <p:cNvGrpSpPr>
            <a:grpSpLocks/>
          </p:cNvGrpSpPr>
          <p:nvPr/>
        </p:nvGrpSpPr>
        <p:grpSpPr bwMode="auto">
          <a:xfrm>
            <a:off x="2895600" y="5562600"/>
            <a:ext cx="3352800" cy="1143000"/>
            <a:chOff x="1824" y="3504"/>
            <a:chExt cx="2112" cy="720"/>
          </a:xfrm>
        </p:grpSpPr>
        <p:pic>
          <p:nvPicPr>
            <p:cNvPr id="761933" name="Picture 7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4080"/>
              <a:ext cx="192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1934" name="Line 78"/>
            <p:cNvSpPr>
              <a:spLocks noChangeShapeType="1"/>
            </p:cNvSpPr>
            <p:nvPr/>
          </p:nvSpPr>
          <p:spPr bwMode="auto">
            <a:xfrm flipH="1" flipV="1">
              <a:off x="1824" y="3504"/>
              <a:ext cx="288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935" name="Line 79"/>
            <p:cNvSpPr>
              <a:spLocks noChangeShapeType="1"/>
            </p:cNvSpPr>
            <p:nvPr/>
          </p:nvSpPr>
          <p:spPr bwMode="auto">
            <a:xfrm flipV="1">
              <a:off x="3648" y="3504"/>
              <a:ext cx="288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1894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38588"/>
            <a:ext cx="1066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1901" name="Line 45"/>
          <p:cNvSpPr>
            <a:spLocks noChangeShapeType="1"/>
          </p:cNvSpPr>
          <p:nvPr/>
        </p:nvSpPr>
        <p:spPr bwMode="auto">
          <a:xfrm>
            <a:off x="7391400" y="2667000"/>
            <a:ext cx="1524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900" name="Line 44"/>
          <p:cNvSpPr>
            <a:spLocks noChangeShapeType="1"/>
          </p:cNvSpPr>
          <p:nvPr/>
        </p:nvSpPr>
        <p:spPr bwMode="auto">
          <a:xfrm flipH="1" flipV="1">
            <a:off x="6400800" y="2559050"/>
            <a:ext cx="1447800" cy="2660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909" name="Line 53"/>
          <p:cNvSpPr>
            <a:spLocks noChangeShapeType="1"/>
          </p:cNvSpPr>
          <p:nvPr/>
        </p:nvSpPr>
        <p:spPr bwMode="auto">
          <a:xfrm flipV="1">
            <a:off x="4724400" y="3060700"/>
            <a:ext cx="838200" cy="312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6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76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0046 L -0.2 -0.05602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76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76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76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908" grpId="0" animBg="1"/>
      <p:bldP spid="761908" grpId="1" animBg="1"/>
      <p:bldP spid="761901" grpId="0" animBg="1"/>
      <p:bldP spid="761900" grpId="0" animBg="1"/>
      <p:bldP spid="761909" grpId="0" animBg="1"/>
      <p:bldP spid="7619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8A14-90C2-43A6-941D-F6722879838D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762958" name="Group 78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62959" name="Group 79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2960" name="Picture 80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2961" name="Picture 81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2962" name="Picture 82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2963" name="Picture 8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2919" name="Group 39"/>
          <p:cNvGrpSpPr>
            <a:grpSpLocks/>
          </p:cNvGrpSpPr>
          <p:nvPr/>
        </p:nvGrpSpPr>
        <p:grpSpPr bwMode="auto">
          <a:xfrm>
            <a:off x="4418013" y="4333875"/>
            <a:ext cx="2601912" cy="466725"/>
            <a:chOff x="2789" y="2730"/>
            <a:chExt cx="1639" cy="294"/>
          </a:xfrm>
        </p:grpSpPr>
        <p:pic>
          <p:nvPicPr>
            <p:cNvPr id="762917" name="Picture 3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2730"/>
              <a:ext cx="1302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2884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867"/>
              <a:ext cx="204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291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5553075"/>
            <a:ext cx="25320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2949" name="Group 69"/>
          <p:cNvGrpSpPr>
            <a:grpSpLocks/>
          </p:cNvGrpSpPr>
          <p:nvPr/>
        </p:nvGrpSpPr>
        <p:grpSpPr bwMode="auto">
          <a:xfrm>
            <a:off x="6234113" y="3505200"/>
            <a:ext cx="2833687" cy="685800"/>
            <a:chOff x="3927" y="2208"/>
            <a:chExt cx="1785" cy="432"/>
          </a:xfrm>
        </p:grpSpPr>
        <p:pic>
          <p:nvPicPr>
            <p:cNvPr id="762947" name="Picture 6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225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2900" name="Rectangle 20"/>
            <p:cNvSpPr>
              <a:spLocks noChangeArrowheads="1"/>
            </p:cNvSpPr>
            <p:nvPr/>
          </p:nvSpPr>
          <p:spPr bwMode="auto">
            <a:xfrm>
              <a:off x="3927" y="220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2946" name="Group 66"/>
          <p:cNvGrpSpPr>
            <a:grpSpLocks/>
          </p:cNvGrpSpPr>
          <p:nvPr/>
        </p:nvGrpSpPr>
        <p:grpSpPr bwMode="auto">
          <a:xfrm>
            <a:off x="5211763" y="1219200"/>
            <a:ext cx="2833687" cy="685800"/>
            <a:chOff x="3282" y="768"/>
            <a:chExt cx="1785" cy="432"/>
          </a:xfrm>
        </p:grpSpPr>
        <p:pic>
          <p:nvPicPr>
            <p:cNvPr id="762944" name="Picture 6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81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2911" name="Rectangle 31"/>
            <p:cNvSpPr>
              <a:spLocks noChangeArrowheads="1"/>
            </p:cNvSpPr>
            <p:nvPr/>
          </p:nvSpPr>
          <p:spPr bwMode="auto">
            <a:xfrm>
              <a:off x="3282" y="76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2912" name="Rectangle 3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2950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16438"/>
            <a:ext cx="16081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2951" name="Rectangle 7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2957" name="Group 77"/>
          <p:cNvGrpSpPr>
            <a:grpSpLocks/>
          </p:cNvGrpSpPr>
          <p:nvPr/>
        </p:nvGrpSpPr>
        <p:grpSpPr bwMode="auto">
          <a:xfrm>
            <a:off x="4706938" y="4706938"/>
            <a:ext cx="3938587" cy="358775"/>
            <a:chOff x="2965" y="2965"/>
            <a:chExt cx="2481" cy="226"/>
          </a:xfrm>
        </p:grpSpPr>
        <p:grpSp>
          <p:nvGrpSpPr>
            <p:cNvPr id="762952" name="Group 72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2953" name="Picture 73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2954" name="Picture 74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2955" name="Picture 75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2956" name="Picture 7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022E-16 L -0.18212 -0.177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62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0868 0.3277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62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163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 L -0.48003 -0.0347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62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DC3F-591D-4BAD-B3EC-3D96D42A8CAC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763970" name="Group 66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63971" name="Group 67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3972" name="Picture 68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3973" name="Picture 69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3974" name="Picture 70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3975" name="Picture 7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3965" name="Group 61"/>
          <p:cNvGrpSpPr>
            <a:grpSpLocks/>
          </p:cNvGrpSpPr>
          <p:nvPr/>
        </p:nvGrpSpPr>
        <p:grpSpPr bwMode="auto">
          <a:xfrm>
            <a:off x="6234113" y="3505200"/>
            <a:ext cx="2833687" cy="685800"/>
            <a:chOff x="3927" y="2208"/>
            <a:chExt cx="1785" cy="432"/>
          </a:xfrm>
        </p:grpSpPr>
        <p:pic>
          <p:nvPicPr>
            <p:cNvPr id="763966" name="Picture 6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225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3967" name="Rectangle 63"/>
            <p:cNvSpPr>
              <a:spLocks noChangeArrowheads="1"/>
            </p:cNvSpPr>
            <p:nvPr/>
          </p:nvSpPr>
          <p:spPr bwMode="auto">
            <a:xfrm>
              <a:off x="3927" y="220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63968" name="Picture 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16438"/>
            <a:ext cx="16081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2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1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3928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3958" name="Group 54"/>
          <p:cNvGrpSpPr>
            <a:grpSpLocks/>
          </p:cNvGrpSpPr>
          <p:nvPr/>
        </p:nvGrpSpPr>
        <p:grpSpPr bwMode="auto">
          <a:xfrm>
            <a:off x="4448175" y="2743200"/>
            <a:ext cx="1343025" cy="1177925"/>
            <a:chOff x="2802" y="1728"/>
            <a:chExt cx="846" cy="742"/>
          </a:xfrm>
        </p:grpSpPr>
        <p:pic>
          <p:nvPicPr>
            <p:cNvPr id="763941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728"/>
              <a:ext cx="64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3942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2208"/>
              <a:ext cx="84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3961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43200"/>
            <a:ext cx="2193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3953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9067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3964" name="Group 60"/>
          <p:cNvGrpSpPr>
            <a:grpSpLocks/>
          </p:cNvGrpSpPr>
          <p:nvPr/>
        </p:nvGrpSpPr>
        <p:grpSpPr bwMode="auto">
          <a:xfrm>
            <a:off x="1320800" y="3489325"/>
            <a:ext cx="2986088" cy="549275"/>
            <a:chOff x="832" y="2198"/>
            <a:chExt cx="1881" cy="346"/>
          </a:xfrm>
        </p:grpSpPr>
        <p:pic>
          <p:nvPicPr>
            <p:cNvPr id="763962" name="Picture 5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2198"/>
              <a:ext cx="158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3954" name="Picture 5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23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3927" name="Line 23"/>
          <p:cNvSpPr>
            <a:spLocks noChangeShapeType="1"/>
          </p:cNvSpPr>
          <p:nvPr/>
        </p:nvSpPr>
        <p:spPr bwMode="auto">
          <a:xfrm flipH="1" flipV="1">
            <a:off x="5365750" y="3098800"/>
            <a:ext cx="9874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26" name="Line 22"/>
          <p:cNvSpPr>
            <a:spLocks noChangeShapeType="1"/>
          </p:cNvSpPr>
          <p:nvPr/>
        </p:nvSpPr>
        <p:spPr bwMode="auto">
          <a:xfrm>
            <a:off x="3719513" y="3048000"/>
            <a:ext cx="3592512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3969" name="Rectangle 6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3959" name="Group 55"/>
          <p:cNvGrpSpPr>
            <a:grpSpLocks/>
          </p:cNvGrpSpPr>
          <p:nvPr/>
        </p:nvGrpSpPr>
        <p:grpSpPr bwMode="auto">
          <a:xfrm>
            <a:off x="166688" y="2887663"/>
            <a:ext cx="1338262" cy="1006475"/>
            <a:chOff x="105" y="1819"/>
            <a:chExt cx="843" cy="634"/>
          </a:xfrm>
        </p:grpSpPr>
        <p:pic>
          <p:nvPicPr>
            <p:cNvPr id="763949" name="Picture 4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1819"/>
              <a:ext cx="6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3950" name="Picture 4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2286"/>
              <a:ext cx="64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6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3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3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27" grpId="0" animBg="1"/>
      <p:bldP spid="763927" grpId="1" animBg="1"/>
      <p:bldP spid="763926" grpId="0" animBg="1"/>
      <p:bldP spid="7639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B459-F242-4437-BB9B-AADD0CD76854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765021" name="Group 93"/>
          <p:cNvGrpSpPr>
            <a:grpSpLocks/>
          </p:cNvGrpSpPr>
          <p:nvPr/>
        </p:nvGrpSpPr>
        <p:grpSpPr bwMode="auto">
          <a:xfrm>
            <a:off x="76200" y="685800"/>
            <a:ext cx="3197225" cy="1196975"/>
            <a:chOff x="240" y="720"/>
            <a:chExt cx="2014" cy="754"/>
          </a:xfrm>
        </p:grpSpPr>
        <p:pic>
          <p:nvPicPr>
            <p:cNvPr id="765016" name="Picture 8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720"/>
              <a:ext cx="18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5019" name="Picture 9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28"/>
              <a:ext cx="20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5074" name="Picture 1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1087438"/>
            <a:ext cx="3840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5067" name="Group 139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65068" name="Group 140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5069" name="Picture 141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5070" name="Picture 142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5071" name="Picture 143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5072" name="Picture 14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5043" name="Group 115"/>
          <p:cNvGrpSpPr>
            <a:grpSpLocks/>
          </p:cNvGrpSpPr>
          <p:nvPr/>
        </p:nvGrpSpPr>
        <p:grpSpPr bwMode="auto">
          <a:xfrm>
            <a:off x="166688" y="2743200"/>
            <a:ext cx="5624512" cy="1295400"/>
            <a:chOff x="105" y="1728"/>
            <a:chExt cx="3543" cy="816"/>
          </a:xfrm>
        </p:grpSpPr>
        <p:grpSp>
          <p:nvGrpSpPr>
            <p:cNvPr id="765032" name="Group 104"/>
            <p:cNvGrpSpPr>
              <a:grpSpLocks/>
            </p:cNvGrpSpPr>
            <p:nvPr/>
          </p:nvGrpSpPr>
          <p:grpSpPr bwMode="auto">
            <a:xfrm>
              <a:off x="2802" y="1728"/>
              <a:ext cx="846" cy="742"/>
              <a:chOff x="2802" y="1728"/>
              <a:chExt cx="846" cy="742"/>
            </a:xfrm>
          </p:grpSpPr>
          <p:pic>
            <p:nvPicPr>
              <p:cNvPr id="765033" name="Picture 105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1728"/>
                <a:ext cx="643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5034" name="Picture 106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2208"/>
                <a:ext cx="84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5035" name="Picture 10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728"/>
              <a:ext cx="138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5036" name="Group 108"/>
            <p:cNvGrpSpPr>
              <a:grpSpLocks/>
            </p:cNvGrpSpPr>
            <p:nvPr/>
          </p:nvGrpSpPr>
          <p:grpSpPr bwMode="auto">
            <a:xfrm>
              <a:off x="105" y="1819"/>
              <a:ext cx="843" cy="634"/>
              <a:chOff x="105" y="1819"/>
              <a:chExt cx="843" cy="634"/>
            </a:xfrm>
          </p:grpSpPr>
          <p:pic>
            <p:nvPicPr>
              <p:cNvPr id="765037" name="Picture 109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" y="1819"/>
                <a:ext cx="643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5038" name="Picture 110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" y="2286"/>
                <a:ext cx="64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5039" name="Picture 1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183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5040" name="Group 112"/>
            <p:cNvGrpSpPr>
              <a:grpSpLocks/>
            </p:cNvGrpSpPr>
            <p:nvPr/>
          </p:nvGrpSpPr>
          <p:grpSpPr bwMode="auto">
            <a:xfrm>
              <a:off x="832" y="2198"/>
              <a:ext cx="1881" cy="346"/>
              <a:chOff x="832" y="2198"/>
              <a:chExt cx="1881" cy="346"/>
            </a:xfrm>
          </p:grpSpPr>
          <p:pic>
            <p:nvPicPr>
              <p:cNvPr id="765041" name="Picture 113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" y="2198"/>
                <a:ext cx="1585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5042" name="Picture 114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9" y="2309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65022" name="Group 94"/>
          <p:cNvGrpSpPr>
            <a:grpSpLocks/>
          </p:cNvGrpSpPr>
          <p:nvPr/>
        </p:nvGrpSpPr>
        <p:grpSpPr bwMode="auto">
          <a:xfrm>
            <a:off x="6234113" y="3505200"/>
            <a:ext cx="2833687" cy="685800"/>
            <a:chOff x="3927" y="2208"/>
            <a:chExt cx="1785" cy="432"/>
          </a:xfrm>
        </p:grpSpPr>
        <p:pic>
          <p:nvPicPr>
            <p:cNvPr id="765023" name="Picture 9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225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5024" name="Rectangle 96"/>
            <p:cNvSpPr>
              <a:spLocks noChangeArrowheads="1"/>
            </p:cNvSpPr>
            <p:nvPr/>
          </p:nvSpPr>
          <p:spPr bwMode="auto">
            <a:xfrm>
              <a:off x="3927" y="220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4934" name="Line 6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4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380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4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400800"/>
            <a:ext cx="4406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90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953000"/>
            <a:ext cx="3178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91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5410200"/>
            <a:ext cx="37830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4955" name="Line 27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498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4957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4967" name="Line 39"/>
          <p:cNvSpPr>
            <a:spLocks noChangeShapeType="1"/>
          </p:cNvSpPr>
          <p:nvPr/>
        </p:nvSpPr>
        <p:spPr bwMode="auto">
          <a:xfrm>
            <a:off x="1004888" y="3802063"/>
            <a:ext cx="411162" cy="271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69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4979" name="Group 51"/>
          <p:cNvGrpSpPr>
            <a:grpSpLocks/>
          </p:cNvGrpSpPr>
          <p:nvPr/>
        </p:nvGrpSpPr>
        <p:grpSpPr bwMode="auto">
          <a:xfrm>
            <a:off x="5859463" y="5029200"/>
            <a:ext cx="3208337" cy="666750"/>
            <a:chOff x="3691" y="3168"/>
            <a:chExt cx="2021" cy="420"/>
          </a:xfrm>
        </p:grpSpPr>
        <p:pic>
          <p:nvPicPr>
            <p:cNvPr id="764972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3168"/>
              <a:ext cx="934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4974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3408"/>
              <a:ext cx="202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4980" name="Group 52"/>
          <p:cNvGrpSpPr>
            <a:grpSpLocks/>
          </p:cNvGrpSpPr>
          <p:nvPr/>
        </p:nvGrpSpPr>
        <p:grpSpPr bwMode="auto">
          <a:xfrm>
            <a:off x="5859463" y="6038850"/>
            <a:ext cx="2035175" cy="619125"/>
            <a:chOff x="3691" y="3804"/>
            <a:chExt cx="1282" cy="390"/>
          </a:xfrm>
        </p:grpSpPr>
        <p:pic>
          <p:nvPicPr>
            <p:cNvPr id="764976" name="Picture 4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3804"/>
              <a:ext cx="128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4978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" y="4045"/>
              <a:ext cx="128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5044" name="Picture 1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16438"/>
            <a:ext cx="16081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075" name="Picture 1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4926013"/>
            <a:ext cx="8461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045" name="Rectangle 1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6" name="Line 38"/>
          <p:cNvSpPr>
            <a:spLocks noChangeShapeType="1"/>
          </p:cNvSpPr>
          <p:nvPr/>
        </p:nvSpPr>
        <p:spPr bwMode="auto">
          <a:xfrm>
            <a:off x="1333500" y="3048000"/>
            <a:ext cx="82550" cy="30114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5064" name="Group 136"/>
          <p:cNvGrpSpPr>
            <a:grpSpLocks/>
          </p:cNvGrpSpPr>
          <p:nvPr/>
        </p:nvGrpSpPr>
        <p:grpSpPr bwMode="auto">
          <a:xfrm>
            <a:off x="2478088" y="36513"/>
            <a:ext cx="2460625" cy="630237"/>
            <a:chOff x="1561" y="23"/>
            <a:chExt cx="1550" cy="397"/>
          </a:xfrm>
        </p:grpSpPr>
        <p:pic>
          <p:nvPicPr>
            <p:cNvPr id="765050" name="Picture 1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3"/>
              <a:ext cx="133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5059" name="Picture 1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15468">
              <a:off x="1561" y="33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5065" name="Group 137"/>
          <p:cNvGrpSpPr>
            <a:grpSpLocks/>
          </p:cNvGrpSpPr>
          <p:nvPr/>
        </p:nvGrpSpPr>
        <p:grpSpPr bwMode="auto">
          <a:xfrm>
            <a:off x="2514600" y="1828800"/>
            <a:ext cx="2895600" cy="681038"/>
            <a:chOff x="1584" y="1152"/>
            <a:chExt cx="1824" cy="429"/>
          </a:xfrm>
        </p:grpSpPr>
        <p:pic>
          <p:nvPicPr>
            <p:cNvPr id="765054" name="Picture 1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00"/>
              <a:ext cx="1728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5060" name="Picture 1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5468" flipV="1">
              <a:off x="1584" y="11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4964" name="Line 36"/>
          <p:cNvSpPr>
            <a:spLocks noChangeShapeType="1"/>
          </p:cNvSpPr>
          <p:nvPr/>
        </p:nvSpPr>
        <p:spPr bwMode="auto">
          <a:xfrm flipH="1">
            <a:off x="1014413" y="1323975"/>
            <a:ext cx="2130425" cy="3738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4965" name="Line 37"/>
          <p:cNvSpPr>
            <a:spLocks noChangeShapeType="1"/>
          </p:cNvSpPr>
          <p:nvPr/>
        </p:nvSpPr>
        <p:spPr bwMode="auto">
          <a:xfrm flipH="1">
            <a:off x="1022350" y="1690688"/>
            <a:ext cx="2057400" cy="383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063" name="Line 13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052" name="Picture 1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46050"/>
            <a:ext cx="2838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062" name="Line 134"/>
          <p:cNvSpPr>
            <a:spLocks noChangeShapeType="1"/>
          </p:cNvSpPr>
          <p:nvPr/>
        </p:nvSpPr>
        <p:spPr bwMode="auto">
          <a:xfrm flipH="1">
            <a:off x="3200400" y="533400"/>
            <a:ext cx="3581400" cy="449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056" name="Picture 1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011363"/>
            <a:ext cx="34432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061" name="Line 133"/>
          <p:cNvSpPr>
            <a:spLocks noChangeShapeType="1"/>
          </p:cNvSpPr>
          <p:nvPr/>
        </p:nvSpPr>
        <p:spPr bwMode="auto">
          <a:xfrm flipH="1">
            <a:off x="3962400" y="2438400"/>
            <a:ext cx="3429000" cy="3016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066" name="Line 138"/>
          <p:cNvSpPr>
            <a:spLocks noChangeShapeType="1"/>
          </p:cNvSpPr>
          <p:nvPr/>
        </p:nvSpPr>
        <p:spPr bwMode="auto">
          <a:xfrm>
            <a:off x="3143250" y="1050925"/>
            <a:ext cx="0" cy="28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6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6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5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5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76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76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6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6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76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4" grpId="0" animBg="1"/>
      <p:bldP spid="764955" grpId="0" animBg="1"/>
      <p:bldP spid="764967" grpId="0" animBg="1"/>
      <p:bldP spid="764966" grpId="0" animBg="1"/>
      <p:bldP spid="764966" grpId="1" animBg="1"/>
      <p:bldP spid="764964" grpId="0" animBg="1"/>
      <p:bldP spid="764964" grpId="1" animBg="1"/>
      <p:bldP spid="764965" grpId="0" animBg="1"/>
      <p:bldP spid="764965" grpId="1" animBg="1"/>
      <p:bldP spid="765063" grpId="0" animBg="1"/>
      <p:bldP spid="765062" grpId="0" animBg="1"/>
      <p:bldP spid="765062" grpId="1" animBg="1"/>
      <p:bldP spid="765061" grpId="0" animBg="1"/>
      <p:bldP spid="765061" grpId="1" animBg="1"/>
      <p:bldP spid="765066" grpId="0" animBg="1"/>
      <p:bldP spid="76506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CEC2-E352-48C5-977C-462D1C6C8594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897030" name="Group 6"/>
          <p:cNvGrpSpPr>
            <a:grpSpLocks/>
          </p:cNvGrpSpPr>
          <p:nvPr/>
        </p:nvGrpSpPr>
        <p:grpSpPr bwMode="auto">
          <a:xfrm>
            <a:off x="166688" y="2743200"/>
            <a:ext cx="5624512" cy="1295400"/>
            <a:chOff x="105" y="1728"/>
            <a:chExt cx="3543" cy="816"/>
          </a:xfrm>
        </p:grpSpPr>
        <p:grpSp>
          <p:nvGrpSpPr>
            <p:cNvPr id="897031" name="Group 7"/>
            <p:cNvGrpSpPr>
              <a:grpSpLocks/>
            </p:cNvGrpSpPr>
            <p:nvPr/>
          </p:nvGrpSpPr>
          <p:grpSpPr bwMode="auto">
            <a:xfrm>
              <a:off x="2802" y="1728"/>
              <a:ext cx="846" cy="742"/>
              <a:chOff x="2802" y="1728"/>
              <a:chExt cx="846" cy="742"/>
            </a:xfrm>
          </p:grpSpPr>
          <p:pic>
            <p:nvPicPr>
              <p:cNvPr id="897032" name="Picture 8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1728"/>
                <a:ext cx="643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7033" name="Picture 9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2208"/>
                <a:ext cx="84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97034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728"/>
              <a:ext cx="138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97035" name="Group 11"/>
            <p:cNvGrpSpPr>
              <a:grpSpLocks/>
            </p:cNvGrpSpPr>
            <p:nvPr/>
          </p:nvGrpSpPr>
          <p:grpSpPr bwMode="auto">
            <a:xfrm>
              <a:off x="105" y="1819"/>
              <a:ext cx="843" cy="634"/>
              <a:chOff x="105" y="1819"/>
              <a:chExt cx="843" cy="634"/>
            </a:xfrm>
          </p:grpSpPr>
          <p:pic>
            <p:nvPicPr>
              <p:cNvPr id="897036" name="Picture 12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" y="1819"/>
                <a:ext cx="643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7037" name="Picture 13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" y="2286"/>
                <a:ext cx="64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97038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183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97039" name="Group 15"/>
            <p:cNvGrpSpPr>
              <a:grpSpLocks/>
            </p:cNvGrpSpPr>
            <p:nvPr/>
          </p:nvGrpSpPr>
          <p:grpSpPr bwMode="auto">
            <a:xfrm>
              <a:off x="832" y="2198"/>
              <a:ext cx="1881" cy="346"/>
              <a:chOff x="832" y="2198"/>
              <a:chExt cx="1881" cy="346"/>
            </a:xfrm>
          </p:grpSpPr>
          <p:pic>
            <p:nvPicPr>
              <p:cNvPr id="897040" name="Picture 16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" y="2198"/>
                <a:ext cx="1585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7041" name="Picture 17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9" y="2309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97042" name="Group 18"/>
          <p:cNvGrpSpPr>
            <a:grpSpLocks/>
          </p:cNvGrpSpPr>
          <p:nvPr/>
        </p:nvGrpSpPr>
        <p:grpSpPr bwMode="auto">
          <a:xfrm>
            <a:off x="6234113" y="3505200"/>
            <a:ext cx="2833687" cy="685800"/>
            <a:chOff x="3927" y="2208"/>
            <a:chExt cx="1785" cy="432"/>
          </a:xfrm>
        </p:grpSpPr>
        <p:pic>
          <p:nvPicPr>
            <p:cNvPr id="897043" name="Picture 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225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7044" name="Rectangle 20"/>
            <p:cNvSpPr>
              <a:spLocks noChangeArrowheads="1"/>
            </p:cNvSpPr>
            <p:nvPr/>
          </p:nvSpPr>
          <p:spPr bwMode="auto">
            <a:xfrm>
              <a:off x="3927" y="220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97075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46050"/>
            <a:ext cx="2838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76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011363"/>
            <a:ext cx="34432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5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7077" name="Group 53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897078" name="Group 54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897079" name="Picture 55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7080" name="Picture 56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7081" name="Picture 57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97082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702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27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28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380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29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6400800"/>
            <a:ext cx="4406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7050" name="Line 26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7051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52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53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5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7055" name="Line 31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7056" name="Line 32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7058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7059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7060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422900"/>
            <a:ext cx="1220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7061" name="Rectangle 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7062" name="Group 38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897063" name="Picture 3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7064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7065" name="Group 41"/>
          <p:cNvGrpSpPr>
            <a:grpSpLocks/>
          </p:cNvGrpSpPr>
          <p:nvPr/>
        </p:nvGrpSpPr>
        <p:grpSpPr bwMode="auto">
          <a:xfrm>
            <a:off x="76200" y="685800"/>
            <a:ext cx="3197225" cy="1196975"/>
            <a:chOff x="240" y="720"/>
            <a:chExt cx="2014" cy="754"/>
          </a:xfrm>
        </p:grpSpPr>
        <p:pic>
          <p:nvPicPr>
            <p:cNvPr id="897066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720"/>
              <a:ext cx="18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7067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28"/>
              <a:ext cx="20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7068" name="Group 44"/>
          <p:cNvGrpSpPr>
            <a:grpSpLocks/>
          </p:cNvGrpSpPr>
          <p:nvPr/>
        </p:nvGrpSpPr>
        <p:grpSpPr bwMode="auto">
          <a:xfrm>
            <a:off x="2478088" y="36513"/>
            <a:ext cx="2460625" cy="630237"/>
            <a:chOff x="1561" y="23"/>
            <a:chExt cx="1550" cy="397"/>
          </a:xfrm>
        </p:grpSpPr>
        <p:pic>
          <p:nvPicPr>
            <p:cNvPr id="897069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3"/>
              <a:ext cx="133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7070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15468">
              <a:off x="1561" y="33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7071" name="Group 47"/>
          <p:cNvGrpSpPr>
            <a:grpSpLocks/>
          </p:cNvGrpSpPr>
          <p:nvPr/>
        </p:nvGrpSpPr>
        <p:grpSpPr bwMode="auto">
          <a:xfrm>
            <a:off x="2514600" y="1828800"/>
            <a:ext cx="2895600" cy="681038"/>
            <a:chOff x="1584" y="1152"/>
            <a:chExt cx="1824" cy="429"/>
          </a:xfrm>
        </p:grpSpPr>
        <p:pic>
          <p:nvPicPr>
            <p:cNvPr id="897072" name="Picture 4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200"/>
              <a:ext cx="1728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7073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15468" flipV="1">
              <a:off x="1584" y="11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7074" name="Line 50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7084" name="Picture 6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0291">
            <a:off x="7400925" y="6516688"/>
            <a:ext cx="7524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48148E-6 L -0.25001 0.16667 " pathEditMode="relative" ptsTypes="AA">
                                      <p:cBhvr>
                                        <p:cTn id="19" dur="500" fill="hold"/>
                                        <p:tgtEl>
                                          <p:spTgt spid="897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3D7-8689-42BC-B79F-60C59317F0AB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766117" name="Group 165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66118" name="Group 166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6119" name="Picture 167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6120" name="Picture 168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6121" name="Picture 169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6122" name="Picture 1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6113" name="Group 161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66114" name="Picture 1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6115" name="Picture 1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6112" name="Group 160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66110" name="Picture 15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6111" name="Picture 15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6097" name="Group 145"/>
          <p:cNvGrpSpPr>
            <a:grpSpLocks/>
          </p:cNvGrpSpPr>
          <p:nvPr/>
        </p:nvGrpSpPr>
        <p:grpSpPr bwMode="auto">
          <a:xfrm>
            <a:off x="166688" y="2743200"/>
            <a:ext cx="5624512" cy="1295400"/>
            <a:chOff x="105" y="1728"/>
            <a:chExt cx="3543" cy="816"/>
          </a:xfrm>
        </p:grpSpPr>
        <p:grpSp>
          <p:nvGrpSpPr>
            <p:cNvPr id="766098" name="Group 146"/>
            <p:cNvGrpSpPr>
              <a:grpSpLocks/>
            </p:cNvGrpSpPr>
            <p:nvPr/>
          </p:nvGrpSpPr>
          <p:grpSpPr bwMode="auto">
            <a:xfrm>
              <a:off x="2802" y="1728"/>
              <a:ext cx="846" cy="742"/>
              <a:chOff x="2802" y="1728"/>
              <a:chExt cx="846" cy="742"/>
            </a:xfrm>
          </p:grpSpPr>
          <p:pic>
            <p:nvPicPr>
              <p:cNvPr id="766099" name="Picture 147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1728"/>
                <a:ext cx="643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6100" name="Picture 148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" y="2208"/>
                <a:ext cx="84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6101" name="Picture 1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" y="1728"/>
              <a:ext cx="1382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6102" name="Group 150"/>
            <p:cNvGrpSpPr>
              <a:grpSpLocks/>
            </p:cNvGrpSpPr>
            <p:nvPr/>
          </p:nvGrpSpPr>
          <p:grpSpPr bwMode="auto">
            <a:xfrm>
              <a:off x="105" y="1819"/>
              <a:ext cx="843" cy="634"/>
              <a:chOff x="105" y="1819"/>
              <a:chExt cx="843" cy="634"/>
            </a:xfrm>
          </p:grpSpPr>
          <p:pic>
            <p:nvPicPr>
              <p:cNvPr id="766103" name="Picture 151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" y="1819"/>
                <a:ext cx="643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6104" name="Picture 152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" y="2286"/>
                <a:ext cx="64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6105" name="Picture 1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1831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6106" name="Group 154"/>
            <p:cNvGrpSpPr>
              <a:grpSpLocks/>
            </p:cNvGrpSpPr>
            <p:nvPr/>
          </p:nvGrpSpPr>
          <p:grpSpPr bwMode="auto">
            <a:xfrm>
              <a:off x="832" y="2198"/>
              <a:ext cx="1881" cy="346"/>
              <a:chOff x="832" y="2198"/>
              <a:chExt cx="1881" cy="346"/>
            </a:xfrm>
          </p:grpSpPr>
          <p:pic>
            <p:nvPicPr>
              <p:cNvPr id="766107" name="Picture 155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" y="2198"/>
                <a:ext cx="1585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6108" name="Picture 156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9" y="2309"/>
                <a:ext cx="21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66094" name="Group 142"/>
          <p:cNvGrpSpPr>
            <a:grpSpLocks/>
          </p:cNvGrpSpPr>
          <p:nvPr/>
        </p:nvGrpSpPr>
        <p:grpSpPr bwMode="auto">
          <a:xfrm>
            <a:off x="6234113" y="3505200"/>
            <a:ext cx="2833687" cy="685800"/>
            <a:chOff x="3927" y="2208"/>
            <a:chExt cx="1785" cy="432"/>
          </a:xfrm>
        </p:grpSpPr>
        <p:pic>
          <p:nvPicPr>
            <p:cNvPr id="766095" name="Picture 1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225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6096" name="Rectangle 144"/>
            <p:cNvSpPr>
              <a:spLocks noChangeArrowheads="1"/>
            </p:cNvSpPr>
            <p:nvPr/>
          </p:nvSpPr>
          <p:spPr bwMode="auto">
            <a:xfrm>
              <a:off x="3927" y="220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5955" name="Line 3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59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5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5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5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116" name="Picture 1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972" name="Line 20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74" name="Line 22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006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5976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992" name="Line 40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6090" name="Group 138"/>
          <p:cNvGrpSpPr>
            <a:grpSpLocks/>
          </p:cNvGrpSpPr>
          <p:nvPr/>
        </p:nvGrpSpPr>
        <p:grpSpPr bwMode="auto">
          <a:xfrm>
            <a:off x="7102475" y="2605088"/>
            <a:ext cx="1965325" cy="685800"/>
            <a:chOff x="4474" y="1641"/>
            <a:chExt cx="1238" cy="432"/>
          </a:xfrm>
        </p:grpSpPr>
        <p:pic>
          <p:nvPicPr>
            <p:cNvPr id="766088" name="Picture 1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658"/>
              <a:ext cx="1157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5995" name="Rectangle 43"/>
            <p:cNvSpPr>
              <a:spLocks noChangeArrowheads="1"/>
            </p:cNvSpPr>
            <p:nvPr/>
          </p:nvSpPr>
          <p:spPr bwMode="auto">
            <a:xfrm>
              <a:off x="4474" y="1641"/>
              <a:ext cx="123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65996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5997" name="Line 45"/>
          <p:cNvSpPr>
            <a:spLocks noChangeShapeType="1"/>
          </p:cNvSpPr>
          <p:nvPr/>
        </p:nvSpPr>
        <p:spPr bwMode="auto">
          <a:xfrm>
            <a:off x="5483225" y="2971800"/>
            <a:ext cx="1600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98" name="Line 46"/>
          <p:cNvSpPr>
            <a:spLocks noChangeShapeType="1"/>
          </p:cNvSpPr>
          <p:nvPr/>
        </p:nvSpPr>
        <p:spPr bwMode="auto">
          <a:xfrm flipV="1">
            <a:off x="5776913" y="3124200"/>
            <a:ext cx="1306512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5999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6093" name="Group 141"/>
          <p:cNvGrpSpPr>
            <a:grpSpLocks/>
          </p:cNvGrpSpPr>
          <p:nvPr/>
        </p:nvGrpSpPr>
        <p:grpSpPr bwMode="auto">
          <a:xfrm>
            <a:off x="73025" y="73025"/>
            <a:ext cx="8874125" cy="2136775"/>
            <a:chOff x="46" y="46"/>
            <a:chExt cx="5590" cy="1346"/>
          </a:xfrm>
        </p:grpSpPr>
        <p:pic>
          <p:nvPicPr>
            <p:cNvPr id="766051" name="Picture 9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41"/>
              <a:ext cx="34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6091" name="Picture 1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70"/>
              <a:ext cx="542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6053" name="Picture 10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0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6054" name="Group 102"/>
            <p:cNvGrpSpPr>
              <a:grpSpLocks/>
            </p:cNvGrpSpPr>
            <p:nvPr/>
          </p:nvGrpSpPr>
          <p:grpSpPr bwMode="auto">
            <a:xfrm>
              <a:off x="3299" y="1019"/>
              <a:ext cx="1803" cy="280"/>
              <a:chOff x="3861" y="2743"/>
              <a:chExt cx="1803" cy="280"/>
            </a:xfrm>
          </p:grpSpPr>
          <p:pic>
            <p:nvPicPr>
              <p:cNvPr id="766055" name="Picture 103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2743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66056" name="Line 104"/>
              <p:cNvSpPr>
                <a:spLocks noChangeShapeType="1"/>
              </p:cNvSpPr>
              <p:nvPr/>
            </p:nvSpPr>
            <p:spPr bwMode="auto">
              <a:xfrm flipH="1">
                <a:off x="4128" y="2856"/>
                <a:ext cx="48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66083" name="Picture 1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6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6109" name="Rectangle 15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6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6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2" grpId="0" animBg="1"/>
      <p:bldP spid="765997" grpId="0" animBg="1"/>
      <p:bldP spid="7659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6FBC-D4D3-4529-BC1A-0173D1AAC3ED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767093" name="Group 117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67094" name="Group 118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7095" name="Picture 119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7096" name="Picture 12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7097" name="Picture 12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7098" name="Picture 1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7074" name="Group 98"/>
          <p:cNvGrpSpPr>
            <a:grpSpLocks/>
          </p:cNvGrpSpPr>
          <p:nvPr/>
        </p:nvGrpSpPr>
        <p:grpSpPr bwMode="auto">
          <a:xfrm>
            <a:off x="73025" y="73025"/>
            <a:ext cx="8874125" cy="2136775"/>
            <a:chOff x="46" y="46"/>
            <a:chExt cx="5590" cy="1346"/>
          </a:xfrm>
        </p:grpSpPr>
        <p:pic>
          <p:nvPicPr>
            <p:cNvPr id="767075" name="Picture 9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41"/>
              <a:ext cx="34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76" name="Picture 10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70"/>
              <a:ext cx="542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77" name="Picture 10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0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7078" name="Group 102"/>
            <p:cNvGrpSpPr>
              <a:grpSpLocks/>
            </p:cNvGrpSpPr>
            <p:nvPr/>
          </p:nvGrpSpPr>
          <p:grpSpPr bwMode="auto">
            <a:xfrm>
              <a:off x="3299" y="1019"/>
              <a:ext cx="1803" cy="280"/>
              <a:chOff x="3861" y="2743"/>
              <a:chExt cx="1803" cy="280"/>
            </a:xfrm>
          </p:grpSpPr>
          <p:pic>
            <p:nvPicPr>
              <p:cNvPr id="767079" name="Picture 103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2743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67080" name="Line 104"/>
              <p:cNvSpPr>
                <a:spLocks noChangeShapeType="1"/>
              </p:cNvSpPr>
              <p:nvPr/>
            </p:nvSpPr>
            <p:spPr bwMode="auto">
              <a:xfrm flipH="1">
                <a:off x="4128" y="2856"/>
                <a:ext cx="48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67081" name="Picture 10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6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7089" name="Group 113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67090" name="Picture 1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91" name="Picture 1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7086" name="Group 110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67087" name="Picture 1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88" name="Picture 1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7082" name="Group 106"/>
          <p:cNvGrpSpPr>
            <a:grpSpLocks/>
          </p:cNvGrpSpPr>
          <p:nvPr/>
        </p:nvGrpSpPr>
        <p:grpSpPr bwMode="auto">
          <a:xfrm>
            <a:off x="7102475" y="2605088"/>
            <a:ext cx="1965325" cy="685800"/>
            <a:chOff x="4474" y="1641"/>
            <a:chExt cx="1238" cy="432"/>
          </a:xfrm>
        </p:grpSpPr>
        <p:pic>
          <p:nvPicPr>
            <p:cNvPr id="767083" name="Picture 10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658"/>
              <a:ext cx="1157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7084" name="Rectangle 108"/>
            <p:cNvSpPr>
              <a:spLocks noChangeArrowheads="1"/>
            </p:cNvSpPr>
            <p:nvPr/>
          </p:nvSpPr>
          <p:spPr bwMode="auto">
            <a:xfrm>
              <a:off x="4474" y="1641"/>
              <a:ext cx="123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7071" name="Group 95"/>
          <p:cNvGrpSpPr>
            <a:grpSpLocks/>
          </p:cNvGrpSpPr>
          <p:nvPr/>
        </p:nvGrpSpPr>
        <p:grpSpPr bwMode="auto">
          <a:xfrm>
            <a:off x="6234113" y="3505200"/>
            <a:ext cx="2833687" cy="685800"/>
            <a:chOff x="3927" y="2208"/>
            <a:chExt cx="1785" cy="432"/>
          </a:xfrm>
        </p:grpSpPr>
        <p:pic>
          <p:nvPicPr>
            <p:cNvPr id="767072" name="Picture 9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" y="2256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7073" name="Rectangle 97"/>
            <p:cNvSpPr>
              <a:spLocks noChangeArrowheads="1"/>
            </p:cNvSpPr>
            <p:nvPr/>
          </p:nvSpPr>
          <p:spPr bwMode="auto">
            <a:xfrm>
              <a:off x="3927" y="2208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7042" name="Group 66"/>
          <p:cNvGrpSpPr>
            <a:grpSpLocks noChangeAspect="1"/>
          </p:cNvGrpSpPr>
          <p:nvPr/>
        </p:nvGrpSpPr>
        <p:grpSpPr bwMode="auto">
          <a:xfrm>
            <a:off x="63500" y="3482975"/>
            <a:ext cx="6032500" cy="555625"/>
            <a:chOff x="1200" y="3923"/>
            <a:chExt cx="3916" cy="361"/>
          </a:xfrm>
        </p:grpSpPr>
        <p:pic>
          <p:nvPicPr>
            <p:cNvPr id="767043" name="Picture 6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3923"/>
              <a:ext cx="293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44" name="Picture 6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115"/>
              <a:ext cx="39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7032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6979" name="Line 3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8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8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8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69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7092" name="Picture 1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6992" name="Line 16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6994" name="Line 18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699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701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7070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274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7028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38" name="Rectangle 62"/>
          <p:cNvSpPr>
            <a:spLocks noChangeArrowheads="1"/>
          </p:cNvSpPr>
          <p:nvPr/>
        </p:nvSpPr>
        <p:spPr bwMode="auto">
          <a:xfrm>
            <a:off x="4989513" y="2759075"/>
            <a:ext cx="328612" cy="2460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25" name="Line 49"/>
          <p:cNvSpPr>
            <a:spLocks noChangeShapeType="1"/>
          </p:cNvSpPr>
          <p:nvPr/>
        </p:nvSpPr>
        <p:spPr bwMode="auto">
          <a:xfrm flipH="1" flipV="1">
            <a:off x="4724400" y="3048000"/>
            <a:ext cx="1447800" cy="800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7041" name="Group 65"/>
          <p:cNvGrpSpPr>
            <a:grpSpLocks/>
          </p:cNvGrpSpPr>
          <p:nvPr/>
        </p:nvGrpSpPr>
        <p:grpSpPr bwMode="auto">
          <a:xfrm>
            <a:off x="5327650" y="3033713"/>
            <a:ext cx="996950" cy="304800"/>
            <a:chOff x="3356" y="1920"/>
            <a:chExt cx="628" cy="192"/>
          </a:xfrm>
        </p:grpSpPr>
        <p:pic>
          <p:nvPicPr>
            <p:cNvPr id="767037" name="Picture 6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" y="1955"/>
              <a:ext cx="47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7040" name="Picture 6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8901">
              <a:off x="3356" y="1920"/>
              <a:ext cx="14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7053" name="Picture 7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6513"/>
            <a:ext cx="2193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7011" name="Line 35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7020" name="Line 44"/>
          <p:cNvSpPr>
            <a:spLocks noChangeShapeType="1"/>
          </p:cNvSpPr>
          <p:nvPr/>
        </p:nvSpPr>
        <p:spPr bwMode="auto">
          <a:xfrm flipV="1">
            <a:off x="4752975" y="1552575"/>
            <a:ext cx="1752600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7021" name="Line 45"/>
          <p:cNvSpPr>
            <a:spLocks noChangeShapeType="1"/>
          </p:cNvSpPr>
          <p:nvPr/>
        </p:nvSpPr>
        <p:spPr bwMode="auto">
          <a:xfrm flipH="1" flipV="1">
            <a:off x="8720138" y="1435100"/>
            <a:ext cx="119062" cy="1306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7023" name="Line 47"/>
          <p:cNvSpPr>
            <a:spLocks noChangeShapeType="1"/>
          </p:cNvSpPr>
          <p:nvPr/>
        </p:nvSpPr>
        <p:spPr bwMode="auto">
          <a:xfrm flipH="1">
            <a:off x="1828800" y="457200"/>
            <a:ext cx="53340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7085" name="Rectangle 10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6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76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76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6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038" grpId="0" animBg="1"/>
      <p:bldP spid="767025" grpId="0" animBg="1"/>
      <p:bldP spid="767025" grpId="1" animBg="1"/>
      <p:bldP spid="767020" grpId="0" animBg="1"/>
      <p:bldP spid="767021" grpId="0" animBg="1"/>
      <p:bldP spid="7670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6D16-647C-46C2-B77B-E4C6DD161E4F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768097" name="Group 97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68098" name="Group 98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8099" name="Picture 99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8100" name="Picture 100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8101" name="Picture 101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8102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8079" name="Group 79"/>
          <p:cNvGrpSpPr>
            <a:grpSpLocks/>
          </p:cNvGrpSpPr>
          <p:nvPr/>
        </p:nvGrpSpPr>
        <p:grpSpPr bwMode="auto">
          <a:xfrm>
            <a:off x="73025" y="73025"/>
            <a:ext cx="8874125" cy="2136775"/>
            <a:chOff x="46" y="46"/>
            <a:chExt cx="5590" cy="1346"/>
          </a:xfrm>
        </p:grpSpPr>
        <p:pic>
          <p:nvPicPr>
            <p:cNvPr id="768080" name="Picture 8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41"/>
              <a:ext cx="34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8081" name="Picture 8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70"/>
              <a:ext cx="542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8082" name="Picture 8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0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8083" name="Group 83"/>
            <p:cNvGrpSpPr>
              <a:grpSpLocks/>
            </p:cNvGrpSpPr>
            <p:nvPr/>
          </p:nvGrpSpPr>
          <p:grpSpPr bwMode="auto">
            <a:xfrm>
              <a:off x="3299" y="1019"/>
              <a:ext cx="1803" cy="280"/>
              <a:chOff x="3861" y="2743"/>
              <a:chExt cx="1803" cy="280"/>
            </a:xfrm>
          </p:grpSpPr>
          <p:pic>
            <p:nvPicPr>
              <p:cNvPr id="768084" name="Picture 84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2743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68085" name="Line 85"/>
              <p:cNvSpPr>
                <a:spLocks noChangeShapeType="1"/>
              </p:cNvSpPr>
              <p:nvPr/>
            </p:nvSpPr>
            <p:spPr bwMode="auto">
              <a:xfrm flipH="1">
                <a:off x="4128" y="2856"/>
                <a:ext cx="48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68086" name="Picture 8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6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8095" name="Picture 9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6513"/>
            <a:ext cx="21939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96" name="Line 96"/>
          <p:cNvSpPr>
            <a:spLocks noChangeShapeType="1"/>
          </p:cNvSpPr>
          <p:nvPr/>
        </p:nvSpPr>
        <p:spPr bwMode="auto">
          <a:xfrm flipH="1">
            <a:off x="1828800" y="457200"/>
            <a:ext cx="53340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091" name="Group 91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68092" name="Picture 9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8093" name="Picture 9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8088" name="Group 88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68089" name="Picture 8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8090" name="Picture 9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8047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04" name="Line 4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094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15" name="Line 15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17" name="Line 17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1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4" name="Line 3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35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8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046" name="Group 46"/>
          <p:cNvGrpSpPr>
            <a:grpSpLocks/>
          </p:cNvGrpSpPr>
          <p:nvPr/>
        </p:nvGrpSpPr>
        <p:grpSpPr bwMode="auto">
          <a:xfrm>
            <a:off x="657225" y="2527300"/>
            <a:ext cx="7296150" cy="701675"/>
            <a:chOff x="414" y="1592"/>
            <a:chExt cx="4596" cy="442"/>
          </a:xfrm>
        </p:grpSpPr>
        <p:pic>
          <p:nvPicPr>
            <p:cNvPr id="768042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1629"/>
              <a:ext cx="3112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8044" name="Picture 4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1592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8045" name="Line 45"/>
            <p:cNvSpPr>
              <a:spLocks noChangeShapeType="1"/>
            </p:cNvSpPr>
            <p:nvPr/>
          </p:nvSpPr>
          <p:spPr bwMode="auto">
            <a:xfrm flipH="1">
              <a:off x="3474" y="1705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87" name="Rectangle 8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8C20-17B0-4954-995E-0A2259D2E1C8}" type="slidenum">
              <a:rPr lang="en-US"/>
              <a:pPr/>
              <a:t>2</a:t>
            </a:fld>
            <a:endParaRPr lang="en-US"/>
          </a:p>
        </p:txBody>
      </p:sp>
      <p:pic>
        <p:nvPicPr>
          <p:cNvPr id="75366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895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3708" name="Group 44"/>
          <p:cNvGrpSpPr>
            <a:grpSpLocks/>
          </p:cNvGrpSpPr>
          <p:nvPr/>
        </p:nvGrpSpPr>
        <p:grpSpPr bwMode="auto">
          <a:xfrm>
            <a:off x="4837113" y="1087438"/>
            <a:ext cx="3078162" cy="379412"/>
            <a:chOff x="3047" y="720"/>
            <a:chExt cx="1939" cy="239"/>
          </a:xfrm>
        </p:grpSpPr>
        <p:pic>
          <p:nvPicPr>
            <p:cNvPr id="753674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738"/>
              <a:ext cx="115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06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720"/>
              <a:ext cx="6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3714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5961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732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114425"/>
            <a:ext cx="30845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88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93516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90" name="Line 26"/>
          <p:cNvSpPr>
            <a:spLocks noChangeShapeType="1"/>
          </p:cNvSpPr>
          <p:nvPr/>
        </p:nvSpPr>
        <p:spPr bwMode="auto">
          <a:xfrm flipV="1">
            <a:off x="2971800" y="381000"/>
            <a:ext cx="40386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97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3722" name="Group 58"/>
          <p:cNvGrpSpPr>
            <a:grpSpLocks/>
          </p:cNvGrpSpPr>
          <p:nvPr/>
        </p:nvGrpSpPr>
        <p:grpSpPr bwMode="auto">
          <a:xfrm>
            <a:off x="4213225" y="190500"/>
            <a:ext cx="2770188" cy="250825"/>
            <a:chOff x="2654" y="120"/>
            <a:chExt cx="1745" cy="158"/>
          </a:xfrm>
        </p:grpSpPr>
        <p:pic>
          <p:nvPicPr>
            <p:cNvPr id="753721" name="Picture 5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120"/>
              <a:ext cx="133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3702" name="Line 38"/>
            <p:cNvSpPr>
              <a:spLocks noChangeShapeType="1"/>
            </p:cNvSpPr>
            <p:nvPr/>
          </p:nvSpPr>
          <p:spPr bwMode="auto">
            <a:xfrm>
              <a:off x="3996" y="192"/>
              <a:ext cx="40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3704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24812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720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2559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724" name="Rectangle 6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3689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33400"/>
            <a:ext cx="1766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3730" name="Group 66"/>
          <p:cNvGrpSpPr>
            <a:grpSpLocks/>
          </p:cNvGrpSpPr>
          <p:nvPr/>
        </p:nvGrpSpPr>
        <p:grpSpPr bwMode="auto">
          <a:xfrm>
            <a:off x="6172200" y="381000"/>
            <a:ext cx="1789113" cy="457200"/>
            <a:chOff x="3888" y="240"/>
            <a:chExt cx="1127" cy="288"/>
          </a:xfrm>
        </p:grpSpPr>
        <p:pic>
          <p:nvPicPr>
            <p:cNvPr id="753727" name="Picture 6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55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3728" name="Line 64"/>
            <p:cNvSpPr>
              <a:spLocks noChangeShapeType="1"/>
            </p:cNvSpPr>
            <p:nvPr/>
          </p:nvSpPr>
          <p:spPr bwMode="auto">
            <a:xfrm flipV="1">
              <a:off x="4224" y="240"/>
              <a:ext cx="202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729" name="Line 65"/>
            <p:cNvSpPr>
              <a:spLocks noChangeShapeType="1"/>
            </p:cNvSpPr>
            <p:nvPr/>
          </p:nvSpPr>
          <p:spPr bwMode="auto">
            <a:xfrm flipV="1">
              <a:off x="4220" y="240"/>
              <a:ext cx="795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3691" name="Line 27"/>
          <p:cNvSpPr>
            <a:spLocks noChangeShapeType="1"/>
          </p:cNvSpPr>
          <p:nvPr/>
        </p:nvSpPr>
        <p:spPr bwMode="auto">
          <a:xfrm flipH="1">
            <a:off x="5638800" y="838200"/>
            <a:ext cx="2778125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7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0" grpId="0" animBg="1"/>
      <p:bldP spid="753690" grpId="1" animBg="1"/>
      <p:bldP spid="7536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2181-FD25-4C31-AD1E-AF089A6CAC3F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769138" name="Group 114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69139" name="Group 115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69140" name="Picture 116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9141" name="Picture 117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9142" name="Picture 118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69143" name="Picture 11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9137" name="Picture 1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9134" name="Group 110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69135" name="Picture 1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9136" name="Picture 11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9131" name="Group 107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69132" name="Picture 10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9133" name="Picture 10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9122" name="Group 98"/>
          <p:cNvGrpSpPr>
            <a:grpSpLocks/>
          </p:cNvGrpSpPr>
          <p:nvPr/>
        </p:nvGrpSpPr>
        <p:grpSpPr bwMode="auto">
          <a:xfrm>
            <a:off x="73025" y="73025"/>
            <a:ext cx="8874125" cy="2136775"/>
            <a:chOff x="46" y="46"/>
            <a:chExt cx="5590" cy="1346"/>
          </a:xfrm>
        </p:grpSpPr>
        <p:pic>
          <p:nvPicPr>
            <p:cNvPr id="769123" name="Picture 9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41"/>
              <a:ext cx="34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9124" name="Picture 10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70"/>
              <a:ext cx="542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9125" name="Picture 10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0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69126" name="Group 102"/>
            <p:cNvGrpSpPr>
              <a:grpSpLocks/>
            </p:cNvGrpSpPr>
            <p:nvPr/>
          </p:nvGrpSpPr>
          <p:grpSpPr bwMode="auto">
            <a:xfrm>
              <a:off x="3299" y="1019"/>
              <a:ext cx="1803" cy="280"/>
              <a:chOff x="3861" y="2743"/>
              <a:chExt cx="1803" cy="280"/>
            </a:xfrm>
          </p:grpSpPr>
          <p:pic>
            <p:nvPicPr>
              <p:cNvPr id="769127" name="Picture 103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2743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69128" name="Line 104"/>
              <p:cNvSpPr>
                <a:spLocks noChangeShapeType="1"/>
              </p:cNvSpPr>
              <p:nvPr/>
            </p:nvSpPr>
            <p:spPr bwMode="auto">
              <a:xfrm flipH="1">
                <a:off x="4128" y="2856"/>
                <a:ext cx="48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69129" name="Picture 10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6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69087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9027" name="Line 3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90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9038" name="Line 14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40" name="Line 16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904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57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743200"/>
            <a:ext cx="5762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85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590800"/>
            <a:ext cx="49403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9059" name="Group 35"/>
          <p:cNvGrpSpPr>
            <a:grpSpLocks/>
          </p:cNvGrpSpPr>
          <p:nvPr/>
        </p:nvGrpSpPr>
        <p:grpSpPr bwMode="auto">
          <a:xfrm>
            <a:off x="5091113" y="2527300"/>
            <a:ext cx="2862262" cy="444500"/>
            <a:chOff x="3861" y="2743"/>
            <a:chExt cx="1803" cy="280"/>
          </a:xfrm>
        </p:grpSpPr>
        <p:pic>
          <p:nvPicPr>
            <p:cNvPr id="769060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9061" name="Line 37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69086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3263900"/>
            <a:ext cx="49403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9063" name="Group 39"/>
          <p:cNvGrpSpPr>
            <a:grpSpLocks/>
          </p:cNvGrpSpPr>
          <p:nvPr/>
        </p:nvGrpSpPr>
        <p:grpSpPr bwMode="auto">
          <a:xfrm>
            <a:off x="5849938" y="3200400"/>
            <a:ext cx="2862262" cy="444500"/>
            <a:chOff x="3861" y="2743"/>
            <a:chExt cx="1803" cy="280"/>
          </a:xfrm>
        </p:grpSpPr>
        <p:pic>
          <p:nvPicPr>
            <p:cNvPr id="769064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9065" name="Line 41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9066" name="Group 42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69067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9068" name="AutoShape 44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69069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429000"/>
            <a:ext cx="10366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9070" name="Line 46"/>
          <p:cNvSpPr>
            <a:spLocks noChangeShapeType="1"/>
          </p:cNvSpPr>
          <p:nvPr/>
        </p:nvSpPr>
        <p:spPr bwMode="auto">
          <a:xfrm flipH="1" flipV="1">
            <a:off x="173038" y="3454400"/>
            <a:ext cx="5840412" cy="313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71" name="Line 47"/>
          <p:cNvSpPr>
            <a:spLocks noChangeShapeType="1"/>
          </p:cNvSpPr>
          <p:nvPr/>
        </p:nvSpPr>
        <p:spPr bwMode="auto">
          <a:xfrm flipH="1" flipV="1">
            <a:off x="566738" y="3984625"/>
            <a:ext cx="5465762" cy="2257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72" name="Line 48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9073" name="Line 49"/>
          <p:cNvSpPr>
            <a:spLocks noChangeShapeType="1"/>
          </p:cNvSpPr>
          <p:nvPr/>
        </p:nvSpPr>
        <p:spPr bwMode="auto">
          <a:xfrm>
            <a:off x="152400" y="32004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9074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808413"/>
            <a:ext cx="147637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9075" name="Line 51"/>
          <p:cNvSpPr>
            <a:spLocks noChangeShapeType="1"/>
          </p:cNvSpPr>
          <p:nvPr/>
        </p:nvSpPr>
        <p:spPr bwMode="auto">
          <a:xfrm flipH="1">
            <a:off x="457200" y="3886200"/>
            <a:ext cx="1524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9076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114800"/>
            <a:ext cx="1809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77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9078" name="Group 54"/>
          <p:cNvGrpSpPr>
            <a:grpSpLocks/>
          </p:cNvGrpSpPr>
          <p:nvPr/>
        </p:nvGrpSpPr>
        <p:grpSpPr bwMode="auto">
          <a:xfrm>
            <a:off x="304800" y="3429000"/>
            <a:ext cx="2209800" cy="152400"/>
            <a:chOff x="192" y="2160"/>
            <a:chExt cx="1392" cy="96"/>
          </a:xfrm>
        </p:grpSpPr>
        <p:sp>
          <p:nvSpPr>
            <p:cNvPr id="769079" name="Line 55"/>
            <p:cNvSpPr>
              <a:spLocks noChangeShapeType="1"/>
            </p:cNvSpPr>
            <p:nvPr/>
          </p:nvSpPr>
          <p:spPr bwMode="auto">
            <a:xfrm>
              <a:off x="192" y="2160"/>
              <a:ext cx="24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80" name="Line 56"/>
            <p:cNvSpPr>
              <a:spLocks noChangeShapeType="1"/>
            </p:cNvSpPr>
            <p:nvPr/>
          </p:nvSpPr>
          <p:spPr bwMode="auto">
            <a:xfrm>
              <a:off x="1248" y="2160"/>
              <a:ext cx="33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081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088" name="Rectangle 64"/>
          <p:cNvSpPr>
            <a:spLocks noChangeArrowheads="1"/>
          </p:cNvSpPr>
          <p:nvPr/>
        </p:nvSpPr>
        <p:spPr bwMode="auto">
          <a:xfrm>
            <a:off x="273050" y="3244850"/>
            <a:ext cx="2266950" cy="6492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9144" name="Group 120"/>
          <p:cNvGrpSpPr>
            <a:grpSpLocks/>
          </p:cNvGrpSpPr>
          <p:nvPr/>
        </p:nvGrpSpPr>
        <p:grpSpPr bwMode="auto">
          <a:xfrm>
            <a:off x="36513" y="2743200"/>
            <a:ext cx="1352550" cy="463550"/>
            <a:chOff x="23" y="1728"/>
            <a:chExt cx="852" cy="292"/>
          </a:xfrm>
        </p:grpSpPr>
        <p:sp>
          <p:nvSpPr>
            <p:cNvPr id="769096" name="Line 72"/>
            <p:cNvSpPr>
              <a:spLocks noChangeShapeType="1"/>
            </p:cNvSpPr>
            <p:nvPr/>
          </p:nvSpPr>
          <p:spPr bwMode="auto">
            <a:xfrm>
              <a:off x="23" y="1728"/>
              <a:ext cx="190" cy="9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97" name="Line 73"/>
            <p:cNvSpPr>
              <a:spLocks noChangeAspect="1" noChangeShapeType="1"/>
            </p:cNvSpPr>
            <p:nvPr/>
          </p:nvSpPr>
          <p:spPr bwMode="auto">
            <a:xfrm>
              <a:off x="650" y="1911"/>
              <a:ext cx="225" cy="10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130" name="Rectangle 10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6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76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70" grpId="0" animBg="1"/>
      <p:bldP spid="769070" grpId="1" animBg="1"/>
      <p:bldP spid="769071" grpId="0" animBg="1"/>
      <p:bldP spid="769071" grpId="1" animBg="1"/>
      <p:bldP spid="769073" grpId="0" animBg="1"/>
      <p:bldP spid="769073" grpId="1" animBg="1"/>
      <p:bldP spid="769075" grpId="0" animBg="1"/>
      <p:bldP spid="769075" grpId="1" animBg="1"/>
      <p:bldP spid="7690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BDE-4752-4CEA-94B9-D937AF985584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770162" name="Group 114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70163" name="Group 115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70164" name="Picture 116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0165" name="Picture 117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0166" name="Picture 118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0167" name="Picture 1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0161" name="Picture 1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0158" name="Group 110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70159" name="Picture 1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60" name="Picture 1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0155" name="Group 107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70156" name="Picture 10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57" name="Picture 10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0146" name="Group 98"/>
          <p:cNvGrpSpPr>
            <a:grpSpLocks/>
          </p:cNvGrpSpPr>
          <p:nvPr/>
        </p:nvGrpSpPr>
        <p:grpSpPr bwMode="auto">
          <a:xfrm>
            <a:off x="73025" y="73025"/>
            <a:ext cx="8874125" cy="2136775"/>
            <a:chOff x="46" y="46"/>
            <a:chExt cx="5590" cy="1346"/>
          </a:xfrm>
        </p:grpSpPr>
        <p:pic>
          <p:nvPicPr>
            <p:cNvPr id="770147" name="Picture 9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41"/>
              <a:ext cx="34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48" name="Picture 10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70"/>
              <a:ext cx="542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49" name="Picture 10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0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70150" name="Group 102"/>
            <p:cNvGrpSpPr>
              <a:grpSpLocks/>
            </p:cNvGrpSpPr>
            <p:nvPr/>
          </p:nvGrpSpPr>
          <p:grpSpPr bwMode="auto">
            <a:xfrm>
              <a:off x="3299" y="1019"/>
              <a:ext cx="1803" cy="280"/>
              <a:chOff x="3861" y="2743"/>
              <a:chExt cx="1803" cy="280"/>
            </a:xfrm>
          </p:grpSpPr>
          <p:pic>
            <p:nvPicPr>
              <p:cNvPr id="770151" name="Picture 103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2743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70152" name="Line 104"/>
              <p:cNvSpPr>
                <a:spLocks noChangeShapeType="1"/>
              </p:cNvSpPr>
              <p:nvPr/>
            </p:nvSpPr>
            <p:spPr bwMode="auto">
              <a:xfrm flipH="1">
                <a:off x="4128" y="2856"/>
                <a:ext cx="48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70153" name="Picture 10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6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0110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0051" name="Line 3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00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05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0062" name="Line 14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064" name="Line 16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006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109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3263900"/>
            <a:ext cx="49403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0086" name="Group 38"/>
          <p:cNvGrpSpPr>
            <a:grpSpLocks/>
          </p:cNvGrpSpPr>
          <p:nvPr/>
        </p:nvGrpSpPr>
        <p:grpSpPr bwMode="auto">
          <a:xfrm>
            <a:off x="5849938" y="3200400"/>
            <a:ext cx="2862262" cy="444500"/>
            <a:chOff x="3861" y="2743"/>
            <a:chExt cx="1803" cy="280"/>
          </a:xfrm>
        </p:grpSpPr>
        <p:pic>
          <p:nvPicPr>
            <p:cNvPr id="770087" name="Picture 3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0088" name="Line 40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0089" name="Group 41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70090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0091" name="AutoShape 43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70092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429000"/>
            <a:ext cx="10366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0093" name="Line 45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0097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0100" name="Group 52"/>
          <p:cNvGrpSpPr>
            <a:grpSpLocks/>
          </p:cNvGrpSpPr>
          <p:nvPr/>
        </p:nvGrpSpPr>
        <p:grpSpPr bwMode="auto">
          <a:xfrm>
            <a:off x="304800" y="3429000"/>
            <a:ext cx="2209800" cy="152400"/>
            <a:chOff x="192" y="2160"/>
            <a:chExt cx="1392" cy="96"/>
          </a:xfrm>
        </p:grpSpPr>
        <p:sp>
          <p:nvSpPr>
            <p:cNvPr id="770101" name="Line 53"/>
            <p:cNvSpPr>
              <a:spLocks noChangeShapeType="1"/>
            </p:cNvSpPr>
            <p:nvPr/>
          </p:nvSpPr>
          <p:spPr bwMode="auto">
            <a:xfrm>
              <a:off x="192" y="2160"/>
              <a:ext cx="24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102" name="Line 54"/>
            <p:cNvSpPr>
              <a:spLocks noChangeShapeType="1"/>
            </p:cNvSpPr>
            <p:nvPr/>
          </p:nvSpPr>
          <p:spPr bwMode="auto">
            <a:xfrm>
              <a:off x="1248" y="2160"/>
              <a:ext cx="336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0103" name="Rectangle 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114" name="Rectangle 66"/>
          <p:cNvSpPr>
            <a:spLocks noChangeArrowheads="1"/>
          </p:cNvSpPr>
          <p:nvPr/>
        </p:nvSpPr>
        <p:spPr bwMode="auto">
          <a:xfrm>
            <a:off x="273050" y="3244850"/>
            <a:ext cx="2266950" cy="6492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0115" name="Group 67"/>
          <p:cNvGrpSpPr>
            <a:grpSpLocks/>
          </p:cNvGrpSpPr>
          <p:nvPr/>
        </p:nvGrpSpPr>
        <p:grpSpPr bwMode="auto">
          <a:xfrm>
            <a:off x="847725" y="2527300"/>
            <a:ext cx="7105650" cy="669925"/>
            <a:chOff x="534" y="1592"/>
            <a:chExt cx="4476" cy="422"/>
          </a:xfrm>
        </p:grpSpPr>
        <p:pic>
          <p:nvPicPr>
            <p:cNvPr id="770108" name="Picture 6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1632"/>
              <a:ext cx="299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083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" y="1592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0084" name="Line 36"/>
            <p:cNvSpPr>
              <a:spLocks noChangeShapeType="1"/>
            </p:cNvSpPr>
            <p:nvPr/>
          </p:nvSpPr>
          <p:spPr bwMode="auto">
            <a:xfrm flipH="1">
              <a:off x="3474" y="1705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0094" name="Group 46"/>
          <p:cNvGrpSpPr>
            <a:grpSpLocks/>
          </p:cNvGrpSpPr>
          <p:nvPr/>
        </p:nvGrpSpPr>
        <p:grpSpPr bwMode="auto">
          <a:xfrm>
            <a:off x="44450" y="2824163"/>
            <a:ext cx="793750" cy="266700"/>
            <a:chOff x="28" y="1776"/>
            <a:chExt cx="500" cy="168"/>
          </a:xfrm>
        </p:grpSpPr>
        <p:pic>
          <p:nvPicPr>
            <p:cNvPr id="770095" name="Picture 4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776"/>
              <a:ext cx="2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096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796"/>
              <a:ext cx="224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0111" name="Rectangle 63"/>
          <p:cNvSpPr>
            <a:spLocks noChangeArrowheads="1"/>
          </p:cNvSpPr>
          <p:nvPr/>
        </p:nvSpPr>
        <p:spPr bwMode="auto">
          <a:xfrm>
            <a:off x="830263" y="2576513"/>
            <a:ext cx="950912" cy="63023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154" name="Rectangle 10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114" grpId="0" animBg="1"/>
      <p:bldP spid="7701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4AA7-DCF7-4BE8-8834-538B9FCB55AD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771185" name="Group 113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71186" name="Group 114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71187" name="Picture 115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1188" name="Picture 116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1189" name="Picture 117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1190" name="Picture 11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1184" name="Picture 1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1181" name="Group 109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71182" name="Picture 1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83" name="Picture 11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1178" name="Group 106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71179" name="Picture 10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80" name="Picture 10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1169" name="Group 97"/>
          <p:cNvGrpSpPr>
            <a:grpSpLocks/>
          </p:cNvGrpSpPr>
          <p:nvPr/>
        </p:nvGrpSpPr>
        <p:grpSpPr bwMode="auto">
          <a:xfrm>
            <a:off x="73025" y="73025"/>
            <a:ext cx="8874125" cy="2136775"/>
            <a:chOff x="46" y="46"/>
            <a:chExt cx="5590" cy="1346"/>
          </a:xfrm>
        </p:grpSpPr>
        <p:pic>
          <p:nvPicPr>
            <p:cNvPr id="771170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41"/>
              <a:ext cx="34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71" name="Picture 9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70"/>
              <a:ext cx="542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72" name="Picture 10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90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71173" name="Group 101"/>
            <p:cNvGrpSpPr>
              <a:grpSpLocks/>
            </p:cNvGrpSpPr>
            <p:nvPr/>
          </p:nvGrpSpPr>
          <p:grpSpPr bwMode="auto">
            <a:xfrm>
              <a:off x="3299" y="1019"/>
              <a:ext cx="1803" cy="280"/>
              <a:chOff x="3861" y="2743"/>
              <a:chExt cx="1803" cy="280"/>
            </a:xfrm>
          </p:grpSpPr>
          <p:pic>
            <p:nvPicPr>
              <p:cNvPr id="771174" name="Picture 102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1" y="2743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71175" name="Line 103"/>
              <p:cNvSpPr>
                <a:spLocks noChangeShapeType="1"/>
              </p:cNvSpPr>
              <p:nvPr/>
            </p:nvSpPr>
            <p:spPr bwMode="auto">
              <a:xfrm flipH="1">
                <a:off x="4128" y="2856"/>
                <a:ext cx="48" cy="1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71176" name="Picture 10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46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1143" name="Group 71"/>
          <p:cNvGrpSpPr>
            <a:grpSpLocks/>
          </p:cNvGrpSpPr>
          <p:nvPr/>
        </p:nvGrpSpPr>
        <p:grpSpPr bwMode="auto">
          <a:xfrm>
            <a:off x="44450" y="2824163"/>
            <a:ext cx="793750" cy="266700"/>
            <a:chOff x="28" y="1776"/>
            <a:chExt cx="500" cy="168"/>
          </a:xfrm>
        </p:grpSpPr>
        <p:pic>
          <p:nvPicPr>
            <p:cNvPr id="771144" name="Picture 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776"/>
              <a:ext cx="2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1145" name="Picture 7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796"/>
              <a:ext cx="224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1131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30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90800"/>
            <a:ext cx="47513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075" name="Line 3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07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7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78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079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086" name="Line 14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8" name="Line 16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09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1106" name="Group 34"/>
          <p:cNvGrpSpPr>
            <a:grpSpLocks/>
          </p:cNvGrpSpPr>
          <p:nvPr/>
        </p:nvGrpSpPr>
        <p:grpSpPr bwMode="auto">
          <a:xfrm>
            <a:off x="5091113" y="2527300"/>
            <a:ext cx="2862262" cy="444500"/>
            <a:chOff x="3861" y="2743"/>
            <a:chExt cx="1803" cy="280"/>
          </a:xfrm>
        </p:grpSpPr>
        <p:pic>
          <p:nvPicPr>
            <p:cNvPr id="771107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1108" name="Line 36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1109" name="Group 37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71110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1111" name="AutoShape 39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1112" name="Line 40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116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330575"/>
            <a:ext cx="21383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33" name="Picture 6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200400"/>
            <a:ext cx="3632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32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34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733800"/>
            <a:ext cx="1892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35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121" name="Line 49"/>
          <p:cNvSpPr>
            <a:spLocks noChangeShapeType="1"/>
          </p:cNvSpPr>
          <p:nvPr/>
        </p:nvSpPr>
        <p:spPr bwMode="auto">
          <a:xfrm flipV="1">
            <a:off x="3454400" y="3600450"/>
            <a:ext cx="301625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22" name="Line 50"/>
          <p:cNvSpPr>
            <a:spLocks noChangeShapeType="1"/>
          </p:cNvSpPr>
          <p:nvPr/>
        </p:nvSpPr>
        <p:spPr bwMode="auto">
          <a:xfrm flipH="1" flipV="1">
            <a:off x="1752600" y="3200400"/>
            <a:ext cx="4487863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23" name="Line 51"/>
          <p:cNvSpPr>
            <a:spLocks noChangeShapeType="1"/>
          </p:cNvSpPr>
          <p:nvPr/>
        </p:nvSpPr>
        <p:spPr bwMode="auto">
          <a:xfrm>
            <a:off x="2590800" y="3505200"/>
            <a:ext cx="3733800" cy="3381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24" name="Line 52"/>
          <p:cNvSpPr>
            <a:spLocks noChangeShapeType="1"/>
          </p:cNvSpPr>
          <p:nvPr/>
        </p:nvSpPr>
        <p:spPr bwMode="auto">
          <a:xfrm flipH="1">
            <a:off x="1447800" y="3200400"/>
            <a:ext cx="3048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125" name="Line 53"/>
          <p:cNvSpPr>
            <a:spLocks noChangeShapeType="1"/>
          </p:cNvSpPr>
          <p:nvPr/>
        </p:nvSpPr>
        <p:spPr bwMode="auto">
          <a:xfrm>
            <a:off x="4614863" y="3536950"/>
            <a:ext cx="3446462" cy="10509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1126" name="Picture 5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27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210050"/>
            <a:ext cx="2555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1128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2555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1129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77" name="Rectangle 10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71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77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7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7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77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21" grpId="0" animBg="1"/>
      <p:bldP spid="771121" grpId="1" animBg="1"/>
      <p:bldP spid="771122" grpId="0" animBg="1"/>
      <p:bldP spid="771122" grpId="1" animBg="1"/>
      <p:bldP spid="771123" grpId="0" animBg="1"/>
      <p:bldP spid="771123" grpId="1" animBg="1"/>
      <p:bldP spid="771124" grpId="0" animBg="1"/>
      <p:bldP spid="771124" grpId="1" animBg="1"/>
      <p:bldP spid="7711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391-0A62-497E-8DF8-046BEFD6E9F9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772176" name="Group 80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72177" name="Group 81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72178" name="Picture 82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2179" name="Picture 8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2180" name="Picture 84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2181" name="Picture 8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2175" name="Picture 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2172" name="Group 76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72173" name="Picture 7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2174" name="Picture 7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2155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13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52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90800"/>
            <a:ext cx="47513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2122" name="Group 26"/>
          <p:cNvGrpSpPr>
            <a:grpSpLocks/>
          </p:cNvGrpSpPr>
          <p:nvPr/>
        </p:nvGrpSpPr>
        <p:grpSpPr bwMode="auto">
          <a:xfrm>
            <a:off x="5091113" y="2527300"/>
            <a:ext cx="2862262" cy="444500"/>
            <a:chOff x="3861" y="2743"/>
            <a:chExt cx="1803" cy="280"/>
          </a:xfrm>
        </p:grpSpPr>
        <p:pic>
          <p:nvPicPr>
            <p:cNvPr id="772123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2124" name="Line 28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2128" name="Line 32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2129" name="Group 33"/>
          <p:cNvGrpSpPr>
            <a:grpSpLocks/>
          </p:cNvGrpSpPr>
          <p:nvPr/>
        </p:nvGrpSpPr>
        <p:grpSpPr bwMode="auto">
          <a:xfrm>
            <a:off x="44450" y="2819400"/>
            <a:ext cx="793750" cy="266700"/>
            <a:chOff x="28" y="1776"/>
            <a:chExt cx="500" cy="168"/>
          </a:xfrm>
        </p:grpSpPr>
        <p:pic>
          <p:nvPicPr>
            <p:cNvPr id="772130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776"/>
              <a:ext cx="2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2131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796"/>
              <a:ext cx="224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2132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330575"/>
            <a:ext cx="2138362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56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3200400"/>
            <a:ext cx="36322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58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57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733800"/>
            <a:ext cx="18923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59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2154" name="Group 58"/>
          <p:cNvGrpSpPr>
            <a:grpSpLocks/>
          </p:cNvGrpSpPr>
          <p:nvPr/>
        </p:nvGrpSpPr>
        <p:grpSpPr bwMode="auto">
          <a:xfrm>
            <a:off x="515938" y="76200"/>
            <a:ext cx="7256462" cy="2133600"/>
            <a:chOff x="325" y="48"/>
            <a:chExt cx="4571" cy="1344"/>
          </a:xfrm>
        </p:grpSpPr>
        <p:pic>
          <p:nvPicPr>
            <p:cNvPr id="772138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240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2149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251"/>
              <a:ext cx="355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2140" name="Picture 4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590"/>
              <a:ext cx="423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2153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904"/>
              <a:ext cx="36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2142" name="Line 46"/>
            <p:cNvSpPr>
              <a:spLocks noChangeShapeType="1"/>
            </p:cNvSpPr>
            <p:nvPr/>
          </p:nvSpPr>
          <p:spPr bwMode="auto">
            <a:xfrm>
              <a:off x="1573" y="696"/>
              <a:ext cx="20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2143" name="Group 47"/>
            <p:cNvGrpSpPr>
              <a:grpSpLocks/>
            </p:cNvGrpSpPr>
            <p:nvPr/>
          </p:nvGrpSpPr>
          <p:grpSpPr bwMode="auto">
            <a:xfrm>
              <a:off x="2917" y="48"/>
              <a:ext cx="1866" cy="192"/>
              <a:chOff x="2640" y="912"/>
              <a:chExt cx="1866" cy="192"/>
            </a:xfrm>
          </p:grpSpPr>
          <p:pic>
            <p:nvPicPr>
              <p:cNvPr id="772144" name="Picture 48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" y="912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72145" name="AutoShape 49"/>
              <p:cNvSpPr>
                <a:spLocks/>
              </p:cNvSpPr>
              <p:nvPr/>
            </p:nvSpPr>
            <p:spPr bwMode="auto">
              <a:xfrm rot="-5400000">
                <a:off x="3525" y="123"/>
                <a:ext cx="96" cy="1866"/>
              </a:xfrm>
              <a:prstGeom prst="leftBrace">
                <a:avLst>
                  <a:gd name="adj1" fmla="val 161979"/>
                  <a:gd name="adj2" fmla="val 500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72146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" y="480"/>
              <a:ext cx="118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2168" name="Group 72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72169" name="Picture 7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2170" name="Picture 7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2098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099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00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01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2102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2109" name="Line 13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2111" name="Line 15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2147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2148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67" name="Rectangle 7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2125" name="Group 29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72126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2127" name="AutoShape 31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2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2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F16B-7C5E-43A7-8720-234A68BDB064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773237" name="Group 117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773238" name="Group 118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773239" name="Picture 119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3240" name="Picture 120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3241" name="Picture 121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73242" name="Picture 1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3236" name="Picture 1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3233" name="Group 113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73234" name="Picture 1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235" name="Picture 1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3230" name="Group 110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73231" name="Picture 11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232" name="Picture 11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3212" name="Picture 9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3196" name="Group 76"/>
          <p:cNvGrpSpPr>
            <a:grpSpLocks/>
          </p:cNvGrpSpPr>
          <p:nvPr/>
        </p:nvGrpSpPr>
        <p:grpSpPr bwMode="auto">
          <a:xfrm>
            <a:off x="515938" y="76200"/>
            <a:ext cx="7256462" cy="2133600"/>
            <a:chOff x="325" y="48"/>
            <a:chExt cx="4571" cy="1344"/>
          </a:xfrm>
        </p:grpSpPr>
        <p:pic>
          <p:nvPicPr>
            <p:cNvPr id="773197" name="Picture 7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240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198" name="Picture 7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251"/>
              <a:ext cx="355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199" name="Picture 7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590"/>
              <a:ext cx="423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200" name="Picture 8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904"/>
              <a:ext cx="36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3201" name="Line 81"/>
            <p:cNvSpPr>
              <a:spLocks noChangeShapeType="1"/>
            </p:cNvSpPr>
            <p:nvPr/>
          </p:nvSpPr>
          <p:spPr bwMode="auto">
            <a:xfrm>
              <a:off x="1573" y="696"/>
              <a:ext cx="20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3202" name="Group 82"/>
            <p:cNvGrpSpPr>
              <a:grpSpLocks/>
            </p:cNvGrpSpPr>
            <p:nvPr/>
          </p:nvGrpSpPr>
          <p:grpSpPr bwMode="auto">
            <a:xfrm>
              <a:off x="2917" y="48"/>
              <a:ext cx="1866" cy="192"/>
              <a:chOff x="2640" y="912"/>
              <a:chExt cx="1866" cy="192"/>
            </a:xfrm>
          </p:grpSpPr>
          <p:pic>
            <p:nvPicPr>
              <p:cNvPr id="773203" name="Picture 83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" y="912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73204" name="AutoShape 84"/>
              <p:cNvSpPr>
                <a:spLocks/>
              </p:cNvSpPr>
              <p:nvPr/>
            </p:nvSpPr>
            <p:spPr bwMode="auto">
              <a:xfrm rot="-5400000">
                <a:off x="3525" y="123"/>
                <a:ext cx="96" cy="1866"/>
              </a:xfrm>
              <a:prstGeom prst="leftBrace">
                <a:avLst>
                  <a:gd name="adj1" fmla="val 161979"/>
                  <a:gd name="adj2" fmla="val 500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73205" name="Picture 8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" y="480"/>
              <a:ext cx="118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3192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90800"/>
            <a:ext cx="47513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22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12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24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25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126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33" name="Line 13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35" name="Line 15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13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3146" name="Group 26"/>
          <p:cNvGrpSpPr>
            <a:grpSpLocks/>
          </p:cNvGrpSpPr>
          <p:nvPr/>
        </p:nvGrpSpPr>
        <p:grpSpPr bwMode="auto">
          <a:xfrm>
            <a:off x="5091113" y="2527300"/>
            <a:ext cx="2862262" cy="444500"/>
            <a:chOff x="3861" y="2743"/>
            <a:chExt cx="1803" cy="280"/>
          </a:xfrm>
        </p:grpSpPr>
        <p:pic>
          <p:nvPicPr>
            <p:cNvPr id="773147" name="Picture 2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3148" name="Line 28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149" name="Group 29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73150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3151" name="AutoShape 31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3152" name="Line 32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3153" name="Group 33"/>
          <p:cNvGrpSpPr>
            <a:grpSpLocks/>
          </p:cNvGrpSpPr>
          <p:nvPr/>
        </p:nvGrpSpPr>
        <p:grpSpPr bwMode="auto">
          <a:xfrm>
            <a:off x="44450" y="2819400"/>
            <a:ext cx="793750" cy="266700"/>
            <a:chOff x="28" y="1776"/>
            <a:chExt cx="500" cy="168"/>
          </a:xfrm>
        </p:grpSpPr>
        <p:pic>
          <p:nvPicPr>
            <p:cNvPr id="773154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776"/>
              <a:ext cx="2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155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796"/>
              <a:ext cx="224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3213" name="Picture 9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17" name="Picture 9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18" name="Picture 9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2075"/>
            <a:ext cx="2765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3216" name="Picture 9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1835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75" name="Line 55"/>
          <p:cNvSpPr>
            <a:spLocks noChangeShapeType="1"/>
          </p:cNvSpPr>
          <p:nvPr/>
        </p:nvSpPr>
        <p:spPr bwMode="auto">
          <a:xfrm flipH="1">
            <a:off x="3527425" y="4084638"/>
            <a:ext cx="10509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3190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91" name="Rectangle 7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229" name="Rectangle 10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3253" name="Group 133"/>
          <p:cNvGrpSpPr>
            <a:grpSpLocks/>
          </p:cNvGrpSpPr>
          <p:nvPr/>
        </p:nvGrpSpPr>
        <p:grpSpPr bwMode="auto">
          <a:xfrm>
            <a:off x="1828800" y="3160713"/>
            <a:ext cx="2667000" cy="671512"/>
            <a:chOff x="1152" y="1991"/>
            <a:chExt cx="1680" cy="423"/>
          </a:xfrm>
        </p:grpSpPr>
        <p:pic>
          <p:nvPicPr>
            <p:cNvPr id="773251" name="Picture 1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991"/>
              <a:ext cx="16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3246" name="Picture 1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718" y="2280"/>
              <a:ext cx="192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3250" name="Picture 1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828800"/>
            <a:ext cx="9747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3174" name="Line 54"/>
          <p:cNvSpPr>
            <a:spLocks noChangeShapeType="1"/>
          </p:cNvSpPr>
          <p:nvPr/>
        </p:nvSpPr>
        <p:spPr bwMode="auto">
          <a:xfrm flipH="1" flipV="1">
            <a:off x="200025" y="1600200"/>
            <a:ext cx="1682750" cy="1644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3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3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75" grpId="0" animBg="1"/>
      <p:bldP spid="773174" grpId="0" animBg="1"/>
      <p:bldP spid="77317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E744-2086-4332-8A3A-8E87BD02A091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901122" name="Group 2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grpSp>
          <p:nvGrpSpPr>
            <p:cNvPr id="901123" name="Group 3"/>
            <p:cNvGrpSpPr>
              <a:grpSpLocks/>
            </p:cNvGrpSpPr>
            <p:nvPr/>
          </p:nvGrpSpPr>
          <p:grpSpPr bwMode="auto">
            <a:xfrm>
              <a:off x="2965" y="2965"/>
              <a:ext cx="2481" cy="226"/>
              <a:chOff x="2965" y="2965"/>
              <a:chExt cx="2481" cy="226"/>
            </a:xfrm>
          </p:grpSpPr>
          <p:pic>
            <p:nvPicPr>
              <p:cNvPr id="901124" name="Picture 4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0" y="2965"/>
                <a:ext cx="31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25" name="Picture 5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5" y="2965"/>
                <a:ext cx="45" cy="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1126" name="Picture 6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9" y="2965"/>
                <a:ext cx="56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01127" name="Picture 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" y="2976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112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129" name="Group 9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901130" name="Picture 1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31" name="Picture 1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1132" name="Group 12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901133" name="Picture 1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34" name="Picture 1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113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136" name="Group 16"/>
          <p:cNvGrpSpPr>
            <a:grpSpLocks/>
          </p:cNvGrpSpPr>
          <p:nvPr/>
        </p:nvGrpSpPr>
        <p:grpSpPr bwMode="auto">
          <a:xfrm>
            <a:off x="515938" y="76200"/>
            <a:ext cx="7256462" cy="2133600"/>
            <a:chOff x="325" y="48"/>
            <a:chExt cx="4571" cy="1344"/>
          </a:xfrm>
        </p:grpSpPr>
        <p:pic>
          <p:nvPicPr>
            <p:cNvPr id="901137" name="Picture 1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" y="240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38" name="Picture 1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251"/>
              <a:ext cx="355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39" name="Picture 1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" y="590"/>
              <a:ext cx="423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40" name="Picture 2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904"/>
              <a:ext cx="36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41" name="Line 21"/>
            <p:cNvSpPr>
              <a:spLocks noChangeShapeType="1"/>
            </p:cNvSpPr>
            <p:nvPr/>
          </p:nvSpPr>
          <p:spPr bwMode="auto">
            <a:xfrm>
              <a:off x="1573" y="696"/>
              <a:ext cx="20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142" name="Group 22"/>
            <p:cNvGrpSpPr>
              <a:grpSpLocks/>
            </p:cNvGrpSpPr>
            <p:nvPr/>
          </p:nvGrpSpPr>
          <p:grpSpPr bwMode="auto">
            <a:xfrm>
              <a:off x="2917" y="48"/>
              <a:ext cx="1866" cy="192"/>
              <a:chOff x="2640" y="912"/>
              <a:chExt cx="1866" cy="192"/>
            </a:xfrm>
          </p:grpSpPr>
          <p:pic>
            <p:nvPicPr>
              <p:cNvPr id="901143" name="Picture 23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6" y="912"/>
                <a:ext cx="1803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01144" name="AutoShape 24"/>
              <p:cNvSpPr>
                <a:spLocks/>
              </p:cNvSpPr>
              <p:nvPr/>
            </p:nvSpPr>
            <p:spPr bwMode="auto">
              <a:xfrm rot="-5400000">
                <a:off x="3525" y="123"/>
                <a:ext cx="96" cy="1866"/>
              </a:xfrm>
              <a:prstGeom prst="leftBrace">
                <a:avLst>
                  <a:gd name="adj1" fmla="val 161979"/>
                  <a:gd name="adj2" fmla="val 50000"/>
                </a:avLst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01145" name="Picture 2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" y="480"/>
              <a:ext cx="118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1146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90800"/>
            <a:ext cx="47513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47" name="Line 27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4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5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51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52" name="Line 32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53" name="Line 33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5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155" name="Group 35"/>
          <p:cNvGrpSpPr>
            <a:grpSpLocks/>
          </p:cNvGrpSpPr>
          <p:nvPr/>
        </p:nvGrpSpPr>
        <p:grpSpPr bwMode="auto">
          <a:xfrm>
            <a:off x="5091113" y="2527300"/>
            <a:ext cx="2862262" cy="444500"/>
            <a:chOff x="3861" y="2743"/>
            <a:chExt cx="1803" cy="280"/>
          </a:xfrm>
        </p:grpSpPr>
        <p:pic>
          <p:nvPicPr>
            <p:cNvPr id="901156" name="Picture 3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57" name="Line 37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158" name="Group 38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901159" name="Picture 3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60" name="AutoShape 40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61" name="Line 41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162" name="Group 42"/>
          <p:cNvGrpSpPr>
            <a:grpSpLocks/>
          </p:cNvGrpSpPr>
          <p:nvPr/>
        </p:nvGrpSpPr>
        <p:grpSpPr bwMode="auto">
          <a:xfrm>
            <a:off x="44450" y="2819400"/>
            <a:ext cx="793750" cy="266700"/>
            <a:chOff x="28" y="1776"/>
            <a:chExt cx="500" cy="168"/>
          </a:xfrm>
        </p:grpSpPr>
        <p:pic>
          <p:nvPicPr>
            <p:cNvPr id="901163" name="Picture 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776"/>
              <a:ext cx="2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64" name="Picture 4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796"/>
              <a:ext cx="224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1165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66" name="Picture 4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67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52800"/>
            <a:ext cx="3871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68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3528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69" name="Line 49"/>
          <p:cNvSpPr>
            <a:spLocks noChangeShapeType="1"/>
          </p:cNvSpPr>
          <p:nvPr/>
        </p:nvSpPr>
        <p:spPr bwMode="auto">
          <a:xfrm flipH="1">
            <a:off x="639763" y="1909763"/>
            <a:ext cx="1700212" cy="1571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70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2075"/>
            <a:ext cx="2765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71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18351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73" name="Line 53"/>
          <p:cNvSpPr>
            <a:spLocks noChangeShapeType="1"/>
          </p:cNvSpPr>
          <p:nvPr/>
        </p:nvSpPr>
        <p:spPr bwMode="auto">
          <a:xfrm flipH="1">
            <a:off x="3527425" y="4084638"/>
            <a:ext cx="10509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74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828800"/>
            <a:ext cx="9747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175" name="Group 55"/>
          <p:cNvGrpSpPr>
            <a:grpSpLocks/>
          </p:cNvGrpSpPr>
          <p:nvPr/>
        </p:nvGrpSpPr>
        <p:grpSpPr bwMode="auto">
          <a:xfrm>
            <a:off x="4953000" y="2741613"/>
            <a:ext cx="3371850" cy="727075"/>
            <a:chOff x="3360" y="1750"/>
            <a:chExt cx="2124" cy="458"/>
          </a:xfrm>
        </p:grpSpPr>
        <p:pic>
          <p:nvPicPr>
            <p:cNvPr id="901176" name="Picture 5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1750"/>
              <a:ext cx="163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77" name="Line 57"/>
            <p:cNvSpPr>
              <a:spLocks noChangeShapeType="1"/>
            </p:cNvSpPr>
            <p:nvPr/>
          </p:nvSpPr>
          <p:spPr bwMode="auto">
            <a:xfrm flipH="1">
              <a:off x="3360" y="1920"/>
              <a:ext cx="480" cy="2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178" name="Line 58"/>
          <p:cNvSpPr>
            <a:spLocks noChangeShapeType="1"/>
          </p:cNvSpPr>
          <p:nvPr/>
        </p:nvSpPr>
        <p:spPr bwMode="auto">
          <a:xfrm flipV="1">
            <a:off x="914400" y="3581400"/>
            <a:ext cx="2238375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179" name="Group 59"/>
          <p:cNvGrpSpPr>
            <a:grpSpLocks/>
          </p:cNvGrpSpPr>
          <p:nvPr/>
        </p:nvGrpSpPr>
        <p:grpSpPr bwMode="auto">
          <a:xfrm>
            <a:off x="5783263" y="3152775"/>
            <a:ext cx="3132137" cy="822325"/>
            <a:chOff x="3643" y="1986"/>
            <a:chExt cx="1973" cy="518"/>
          </a:xfrm>
        </p:grpSpPr>
        <p:pic>
          <p:nvPicPr>
            <p:cNvPr id="901180" name="Picture 6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2208"/>
              <a:ext cx="8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81" name="Picture 6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178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82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23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83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2016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84" name="AutoShape 64"/>
            <p:cNvSpPr>
              <a:spLocks/>
            </p:cNvSpPr>
            <p:nvPr/>
          </p:nvSpPr>
          <p:spPr bwMode="auto">
            <a:xfrm>
              <a:off x="4608" y="1986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85" name="AutoShape 65"/>
            <p:cNvSpPr>
              <a:spLocks/>
            </p:cNvSpPr>
            <p:nvPr/>
          </p:nvSpPr>
          <p:spPr bwMode="auto">
            <a:xfrm>
              <a:off x="5328" y="1986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1186" name="Picture 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135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1187" name="Picture 6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305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88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89" name="Rectangle 6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190" name="Group 70"/>
          <p:cNvGrpSpPr>
            <a:grpSpLocks/>
          </p:cNvGrpSpPr>
          <p:nvPr/>
        </p:nvGrpSpPr>
        <p:grpSpPr bwMode="auto">
          <a:xfrm>
            <a:off x="7467600" y="3886200"/>
            <a:ext cx="919163" cy="374650"/>
            <a:chOff x="4704" y="2448"/>
            <a:chExt cx="579" cy="236"/>
          </a:xfrm>
        </p:grpSpPr>
        <p:pic>
          <p:nvPicPr>
            <p:cNvPr id="901191" name="Picture 7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92" name="Picture 7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1193" name="Picture 7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06738"/>
            <a:ext cx="3240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94" name="Line 74"/>
          <p:cNvSpPr>
            <a:spLocks noChangeShapeType="1"/>
          </p:cNvSpPr>
          <p:nvPr/>
        </p:nvSpPr>
        <p:spPr bwMode="auto">
          <a:xfrm flipH="1">
            <a:off x="3317875" y="1905000"/>
            <a:ext cx="1755775" cy="1571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5" name="Rectangle 7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0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0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90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901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9" grpId="0" animBg="1"/>
      <p:bldP spid="901169" grpId="1" animBg="1"/>
      <p:bldP spid="901173" grpId="0" animBg="1"/>
      <p:bldP spid="901178" grpId="0" animBg="1"/>
      <p:bldP spid="901194" grpId="0" animBg="1"/>
      <p:bldP spid="90119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41A7-9B2C-431E-BBF8-1F956BF09CC3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774274" name="Group 130"/>
          <p:cNvGrpSpPr>
            <a:grpSpLocks/>
          </p:cNvGrpSpPr>
          <p:nvPr/>
        </p:nvGrpSpPr>
        <p:grpSpPr bwMode="auto">
          <a:xfrm>
            <a:off x="274638" y="4441825"/>
            <a:ext cx="3938587" cy="358775"/>
            <a:chOff x="2965" y="2965"/>
            <a:chExt cx="2481" cy="226"/>
          </a:xfrm>
        </p:grpSpPr>
        <p:pic>
          <p:nvPicPr>
            <p:cNvPr id="774275" name="Picture 13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" y="2965"/>
              <a:ext cx="31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76" name="Picture 13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2965"/>
              <a:ext cx="4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77" name="Picture 13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" y="2965"/>
              <a:ext cx="5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4278" name="Picture 1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459288"/>
            <a:ext cx="32623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72" name="Picture 1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5278438"/>
            <a:ext cx="187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4269" name="Group 125"/>
          <p:cNvGrpSpPr>
            <a:grpSpLocks/>
          </p:cNvGrpSpPr>
          <p:nvPr/>
        </p:nvGrpSpPr>
        <p:grpSpPr bwMode="auto">
          <a:xfrm>
            <a:off x="895350" y="4953000"/>
            <a:ext cx="3792538" cy="892175"/>
            <a:chOff x="539" y="3120"/>
            <a:chExt cx="2389" cy="562"/>
          </a:xfrm>
        </p:grpSpPr>
        <p:pic>
          <p:nvPicPr>
            <p:cNvPr id="774270" name="Picture 12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" y="3120"/>
              <a:ext cx="200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71" name="Picture 12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" y="3408"/>
              <a:ext cx="238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4266" name="Group 122"/>
          <p:cNvGrpSpPr>
            <a:grpSpLocks/>
          </p:cNvGrpSpPr>
          <p:nvPr/>
        </p:nvGrpSpPr>
        <p:grpSpPr bwMode="auto">
          <a:xfrm>
            <a:off x="685800" y="5943600"/>
            <a:ext cx="4419600" cy="892175"/>
            <a:chOff x="432" y="3744"/>
            <a:chExt cx="2784" cy="562"/>
          </a:xfrm>
        </p:grpSpPr>
        <p:pic>
          <p:nvPicPr>
            <p:cNvPr id="774267" name="Picture 12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744"/>
              <a:ext cx="23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68" name="Picture 12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4032"/>
              <a:ext cx="277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4231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2075"/>
            <a:ext cx="276542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9" name="Picture 8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333875"/>
            <a:ext cx="206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4226" name="Group 82"/>
          <p:cNvGrpSpPr>
            <a:grpSpLocks/>
          </p:cNvGrpSpPr>
          <p:nvPr/>
        </p:nvGrpSpPr>
        <p:grpSpPr bwMode="auto">
          <a:xfrm>
            <a:off x="4981575" y="812800"/>
            <a:ext cx="919163" cy="374650"/>
            <a:chOff x="4704" y="2448"/>
            <a:chExt cx="579" cy="236"/>
          </a:xfrm>
        </p:grpSpPr>
        <p:pic>
          <p:nvPicPr>
            <p:cNvPr id="774227" name="Picture 8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28" name="Picture 84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4185" name="Group 41"/>
          <p:cNvGrpSpPr>
            <a:grpSpLocks/>
          </p:cNvGrpSpPr>
          <p:nvPr/>
        </p:nvGrpSpPr>
        <p:grpSpPr bwMode="auto">
          <a:xfrm>
            <a:off x="5783263" y="3152775"/>
            <a:ext cx="3132137" cy="822325"/>
            <a:chOff x="3643" y="1986"/>
            <a:chExt cx="1973" cy="518"/>
          </a:xfrm>
        </p:grpSpPr>
        <p:pic>
          <p:nvPicPr>
            <p:cNvPr id="774186" name="Picture 4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2208"/>
              <a:ext cx="869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87" name="Picture 4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2178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88" name="Picture 4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323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89" name="Picture 4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" y="2016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4190" name="AutoShape 46"/>
            <p:cNvSpPr>
              <a:spLocks/>
            </p:cNvSpPr>
            <p:nvPr/>
          </p:nvSpPr>
          <p:spPr bwMode="auto">
            <a:xfrm>
              <a:off x="4608" y="1986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191" name="AutoShape 47"/>
            <p:cNvSpPr>
              <a:spLocks/>
            </p:cNvSpPr>
            <p:nvPr/>
          </p:nvSpPr>
          <p:spPr bwMode="auto">
            <a:xfrm>
              <a:off x="5328" y="1986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4192" name="Picture 4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135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4223" name="Group 79"/>
          <p:cNvGrpSpPr>
            <a:grpSpLocks/>
          </p:cNvGrpSpPr>
          <p:nvPr/>
        </p:nvGrpSpPr>
        <p:grpSpPr bwMode="auto">
          <a:xfrm>
            <a:off x="7467600" y="3886200"/>
            <a:ext cx="919163" cy="374650"/>
            <a:chOff x="4704" y="2448"/>
            <a:chExt cx="579" cy="236"/>
          </a:xfrm>
        </p:grpSpPr>
        <p:pic>
          <p:nvPicPr>
            <p:cNvPr id="774224" name="Picture 8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448"/>
              <a:ext cx="57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25" name="Picture 8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2592"/>
              <a:ext cx="344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4222" name="Picture 7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590800"/>
            <a:ext cx="47513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146" name="Line 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14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953000"/>
            <a:ext cx="3784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48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68975"/>
            <a:ext cx="3503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49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27738"/>
            <a:ext cx="280193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150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565900"/>
            <a:ext cx="12207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157" name="Line 13"/>
          <p:cNvSpPr>
            <a:spLocks noChangeShapeType="1"/>
          </p:cNvSpPr>
          <p:nvPr/>
        </p:nvSpPr>
        <p:spPr bwMode="auto">
          <a:xfrm>
            <a:off x="5218113" y="4876800"/>
            <a:ext cx="0" cy="1981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159" name="Line 15"/>
          <p:cNvSpPr>
            <a:spLocks noChangeShapeType="1"/>
          </p:cNvSpPr>
          <p:nvPr/>
        </p:nvSpPr>
        <p:spPr bwMode="auto">
          <a:xfrm>
            <a:off x="0" y="5867400"/>
            <a:ext cx="52197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16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51363"/>
            <a:ext cx="3238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4170" name="Group 26"/>
          <p:cNvGrpSpPr>
            <a:grpSpLocks/>
          </p:cNvGrpSpPr>
          <p:nvPr/>
        </p:nvGrpSpPr>
        <p:grpSpPr bwMode="auto">
          <a:xfrm>
            <a:off x="5091113" y="2527300"/>
            <a:ext cx="2862262" cy="444500"/>
            <a:chOff x="3861" y="2743"/>
            <a:chExt cx="1803" cy="280"/>
          </a:xfrm>
        </p:grpSpPr>
        <p:pic>
          <p:nvPicPr>
            <p:cNvPr id="774171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4172" name="Line 28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4173" name="Group 29"/>
          <p:cNvGrpSpPr>
            <a:grpSpLocks/>
          </p:cNvGrpSpPr>
          <p:nvPr/>
        </p:nvGrpSpPr>
        <p:grpSpPr bwMode="auto">
          <a:xfrm>
            <a:off x="6289675" y="6400800"/>
            <a:ext cx="1828800" cy="350838"/>
            <a:chOff x="4032" y="4032"/>
            <a:chExt cx="1152" cy="221"/>
          </a:xfrm>
        </p:grpSpPr>
        <p:pic>
          <p:nvPicPr>
            <p:cNvPr id="774174" name="Picture 3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4140"/>
              <a:ext cx="124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4175" name="AutoShape 31"/>
            <p:cNvSpPr>
              <a:spLocks/>
            </p:cNvSpPr>
            <p:nvPr/>
          </p:nvSpPr>
          <p:spPr bwMode="auto">
            <a:xfrm rot="-5400000">
              <a:off x="4560" y="350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4176" name="Line 32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4177" name="Group 33"/>
          <p:cNvGrpSpPr>
            <a:grpSpLocks/>
          </p:cNvGrpSpPr>
          <p:nvPr/>
        </p:nvGrpSpPr>
        <p:grpSpPr bwMode="auto">
          <a:xfrm>
            <a:off x="44450" y="2819400"/>
            <a:ext cx="793750" cy="266700"/>
            <a:chOff x="28" y="1776"/>
            <a:chExt cx="500" cy="168"/>
          </a:xfrm>
        </p:grpSpPr>
        <p:pic>
          <p:nvPicPr>
            <p:cNvPr id="774178" name="Picture 3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" y="1776"/>
              <a:ext cx="236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179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1796"/>
              <a:ext cx="224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4230" name="Picture 8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41825"/>
            <a:ext cx="1922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2" name="Picture 8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841750"/>
            <a:ext cx="33210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3" name="Picture 8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352800"/>
            <a:ext cx="1455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34" name="Picture 9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352800"/>
            <a:ext cx="38719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199" name="Line 55"/>
          <p:cNvSpPr>
            <a:spLocks noChangeShapeType="1"/>
          </p:cNvSpPr>
          <p:nvPr/>
        </p:nvSpPr>
        <p:spPr bwMode="auto">
          <a:xfrm flipH="1" flipV="1">
            <a:off x="6096000" y="914400"/>
            <a:ext cx="12192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4200" name="Group 56"/>
          <p:cNvGrpSpPr>
            <a:grpSpLocks/>
          </p:cNvGrpSpPr>
          <p:nvPr/>
        </p:nvGrpSpPr>
        <p:grpSpPr bwMode="auto">
          <a:xfrm>
            <a:off x="4876800" y="76200"/>
            <a:ext cx="1600200" cy="822325"/>
            <a:chOff x="3072" y="48"/>
            <a:chExt cx="1008" cy="518"/>
          </a:xfrm>
        </p:grpSpPr>
        <p:pic>
          <p:nvPicPr>
            <p:cNvPr id="774201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" y="240"/>
              <a:ext cx="63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02" name="Picture 5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85"/>
              <a:ext cx="67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03" name="Picture 5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" y="78"/>
              <a:ext cx="52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74204" name="AutoShape 60"/>
            <p:cNvSpPr>
              <a:spLocks/>
            </p:cNvSpPr>
            <p:nvPr/>
          </p:nvSpPr>
          <p:spPr bwMode="auto">
            <a:xfrm>
              <a:off x="3072" y="48"/>
              <a:ext cx="48" cy="518"/>
            </a:xfrm>
            <a:prstGeom prst="leftBracket">
              <a:avLst>
                <a:gd name="adj" fmla="val 8993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205" name="AutoShape 61"/>
            <p:cNvSpPr>
              <a:spLocks/>
            </p:cNvSpPr>
            <p:nvPr/>
          </p:nvSpPr>
          <p:spPr bwMode="auto">
            <a:xfrm>
              <a:off x="3792" y="48"/>
              <a:ext cx="48" cy="518"/>
            </a:xfrm>
            <a:prstGeom prst="rightBracket">
              <a:avLst>
                <a:gd name="adj" fmla="val 89931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74206" name="Picture 6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97"/>
              <a:ext cx="19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4207" name="Picture 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444500"/>
            <a:ext cx="3587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4285" name="Group 141"/>
          <p:cNvGrpSpPr>
            <a:grpSpLocks/>
          </p:cNvGrpSpPr>
          <p:nvPr/>
        </p:nvGrpSpPr>
        <p:grpSpPr bwMode="auto">
          <a:xfrm>
            <a:off x="274638" y="327025"/>
            <a:ext cx="3938587" cy="358775"/>
            <a:chOff x="173" y="206"/>
            <a:chExt cx="2481" cy="226"/>
          </a:xfrm>
        </p:grpSpPr>
        <p:pic>
          <p:nvPicPr>
            <p:cNvPr id="774248" name="Picture 10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" y="206"/>
              <a:ext cx="31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49" name="Picture 10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" y="206"/>
              <a:ext cx="4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50" name="Picture 10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" y="206"/>
              <a:ext cx="5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4284" name="Picture 1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217"/>
              <a:ext cx="205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4208" name="Group 64"/>
          <p:cNvGrpSpPr>
            <a:grpSpLocks/>
          </p:cNvGrpSpPr>
          <p:nvPr/>
        </p:nvGrpSpPr>
        <p:grpSpPr bwMode="auto">
          <a:xfrm>
            <a:off x="3810000" y="304800"/>
            <a:ext cx="2667000" cy="304800"/>
            <a:chOff x="2400" y="192"/>
            <a:chExt cx="1680" cy="192"/>
          </a:xfrm>
        </p:grpSpPr>
        <p:sp>
          <p:nvSpPr>
            <p:cNvPr id="774209" name="Line 65"/>
            <p:cNvSpPr>
              <a:spLocks noChangeShapeType="1"/>
            </p:cNvSpPr>
            <p:nvPr/>
          </p:nvSpPr>
          <p:spPr bwMode="auto">
            <a:xfrm flipH="1">
              <a:off x="3888" y="192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210" name="Line 66"/>
            <p:cNvSpPr>
              <a:spLocks noChangeShapeType="1"/>
            </p:cNvSpPr>
            <p:nvPr/>
          </p:nvSpPr>
          <p:spPr bwMode="auto">
            <a:xfrm flipH="1">
              <a:off x="2400" y="192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74212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1704975"/>
            <a:ext cx="10001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13" name="Picture 6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5163"/>
            <a:ext cx="10668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14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447800"/>
            <a:ext cx="8270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15" name="Picture 7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68475"/>
            <a:ext cx="3587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218" name="Line 74"/>
          <p:cNvSpPr>
            <a:spLocks noChangeShapeType="1"/>
          </p:cNvSpPr>
          <p:nvPr/>
        </p:nvSpPr>
        <p:spPr bwMode="auto">
          <a:xfrm flipH="1" flipV="1">
            <a:off x="1544638" y="3657600"/>
            <a:ext cx="6097587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4219" name="Picture 7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599113"/>
            <a:ext cx="6699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4220" name="Picture 7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330575"/>
            <a:ext cx="533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221" name="Rectangle 7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4286" name="Picture 1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662113"/>
            <a:ext cx="32623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4217" name="Line 73"/>
          <p:cNvSpPr>
            <a:spLocks noChangeShapeType="1"/>
          </p:cNvSpPr>
          <p:nvPr/>
        </p:nvSpPr>
        <p:spPr bwMode="auto">
          <a:xfrm flipH="1">
            <a:off x="2082800" y="630238"/>
            <a:ext cx="0" cy="3821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216" name="Line 72"/>
          <p:cNvSpPr>
            <a:spLocks noChangeShapeType="1"/>
          </p:cNvSpPr>
          <p:nvPr/>
        </p:nvSpPr>
        <p:spPr bwMode="auto">
          <a:xfrm flipV="1">
            <a:off x="1882775" y="533400"/>
            <a:ext cx="2651125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4265" name="Rectangle 1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239" name="AutoShape 95"/>
          <p:cNvSpPr>
            <a:spLocks noChangeArrowheads="1"/>
          </p:cNvSpPr>
          <p:nvPr/>
        </p:nvSpPr>
        <p:spPr bwMode="auto">
          <a:xfrm>
            <a:off x="6172200" y="1295400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4291" name="Picture 1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26908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4287" name="Group 143"/>
          <p:cNvGrpSpPr>
            <a:grpSpLocks/>
          </p:cNvGrpSpPr>
          <p:nvPr/>
        </p:nvGrpSpPr>
        <p:grpSpPr bwMode="auto">
          <a:xfrm>
            <a:off x="7467600" y="1295400"/>
            <a:ext cx="914400" cy="914400"/>
            <a:chOff x="4853" y="1680"/>
            <a:chExt cx="576" cy="576"/>
          </a:xfrm>
        </p:grpSpPr>
        <p:sp>
          <p:nvSpPr>
            <p:cNvPr id="774288" name="AutoShape 14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289" name="Text Box 14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7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7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77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4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4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99" grpId="0" animBg="1"/>
      <p:bldP spid="774199" grpId="1" animBg="1"/>
      <p:bldP spid="774218" grpId="0" animBg="1"/>
      <p:bldP spid="774218" grpId="1" animBg="1"/>
      <p:bldP spid="774217" grpId="0" animBg="1"/>
      <p:bldP spid="774217" grpId="1" animBg="1"/>
      <p:bldP spid="774216" grpId="0" animBg="1"/>
      <p:bldP spid="774216" grpId="1" animBg="1"/>
      <p:bldP spid="7742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47A5-2365-438D-BC5B-BA2A97DF2449}" type="slidenum">
              <a:rPr lang="en-US"/>
              <a:pPr/>
              <a:t>3</a:t>
            </a:fld>
            <a:endParaRPr lang="en-US"/>
          </a:p>
        </p:txBody>
      </p:sp>
      <p:pic>
        <p:nvPicPr>
          <p:cNvPr id="8837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098800"/>
            <a:ext cx="27447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56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44291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3720" name="Group 8"/>
          <p:cNvGrpSpPr>
            <a:grpSpLocks/>
          </p:cNvGrpSpPr>
          <p:nvPr/>
        </p:nvGrpSpPr>
        <p:grpSpPr bwMode="auto">
          <a:xfrm>
            <a:off x="5029200" y="3686175"/>
            <a:ext cx="2120900" cy="885825"/>
            <a:chOff x="3281" y="2322"/>
            <a:chExt cx="1336" cy="558"/>
          </a:xfrm>
        </p:grpSpPr>
        <p:pic>
          <p:nvPicPr>
            <p:cNvPr id="883721" name="Picture 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2322"/>
              <a:ext cx="114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3722" name="Picture 1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2641"/>
              <a:ext cx="133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3757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560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53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114425"/>
            <a:ext cx="30845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1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895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3723" name="Group 11"/>
          <p:cNvGrpSpPr>
            <a:grpSpLocks/>
          </p:cNvGrpSpPr>
          <p:nvPr/>
        </p:nvGrpSpPr>
        <p:grpSpPr bwMode="auto">
          <a:xfrm>
            <a:off x="76200" y="2209800"/>
            <a:ext cx="7986713" cy="704850"/>
            <a:chOff x="48" y="1392"/>
            <a:chExt cx="5031" cy="444"/>
          </a:xfrm>
        </p:grpSpPr>
        <p:pic>
          <p:nvPicPr>
            <p:cNvPr id="883724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92"/>
              <a:ext cx="503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3725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633"/>
              <a:ext cx="309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372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1965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3727" name="Group 15"/>
          <p:cNvGrpSpPr>
            <a:grpSpLocks/>
          </p:cNvGrpSpPr>
          <p:nvPr/>
        </p:nvGrpSpPr>
        <p:grpSpPr bwMode="auto">
          <a:xfrm>
            <a:off x="4837113" y="1087438"/>
            <a:ext cx="3078162" cy="379412"/>
            <a:chOff x="3047" y="720"/>
            <a:chExt cx="1939" cy="239"/>
          </a:xfrm>
        </p:grpSpPr>
        <p:pic>
          <p:nvPicPr>
            <p:cNvPr id="883728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738"/>
              <a:ext cx="115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3729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720"/>
              <a:ext cx="6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373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5961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622425"/>
            <a:ext cx="35766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58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745038"/>
            <a:ext cx="30654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59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4225"/>
            <a:ext cx="33496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35" name="Line 23"/>
          <p:cNvSpPr>
            <a:spLocks noChangeShapeType="1"/>
          </p:cNvSpPr>
          <p:nvPr/>
        </p:nvSpPr>
        <p:spPr bwMode="auto">
          <a:xfrm flipH="1">
            <a:off x="7391400" y="914400"/>
            <a:ext cx="0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3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93516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37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533400"/>
            <a:ext cx="1766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39" name="Line 27"/>
          <p:cNvSpPr>
            <a:spLocks noChangeShapeType="1"/>
          </p:cNvSpPr>
          <p:nvPr/>
        </p:nvSpPr>
        <p:spPr bwMode="auto">
          <a:xfrm flipH="1">
            <a:off x="5638800" y="838200"/>
            <a:ext cx="2778125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40" name="Line 28"/>
          <p:cNvSpPr>
            <a:spLocks noChangeShapeType="1"/>
          </p:cNvSpPr>
          <p:nvPr/>
        </p:nvSpPr>
        <p:spPr bwMode="auto">
          <a:xfrm>
            <a:off x="365125" y="2303463"/>
            <a:ext cx="4679950" cy="25511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41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257800"/>
            <a:ext cx="556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4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3744" name="Group 32"/>
          <p:cNvGrpSpPr>
            <a:grpSpLocks/>
          </p:cNvGrpSpPr>
          <p:nvPr/>
        </p:nvGrpSpPr>
        <p:grpSpPr bwMode="auto">
          <a:xfrm>
            <a:off x="4213225" y="190500"/>
            <a:ext cx="2770188" cy="250825"/>
            <a:chOff x="2654" y="120"/>
            <a:chExt cx="1745" cy="158"/>
          </a:xfrm>
        </p:grpSpPr>
        <p:pic>
          <p:nvPicPr>
            <p:cNvPr id="883745" name="Picture 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120"/>
              <a:ext cx="1330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3746" name="Line 34"/>
            <p:cNvSpPr>
              <a:spLocks noChangeShapeType="1"/>
            </p:cNvSpPr>
            <p:nvPr/>
          </p:nvSpPr>
          <p:spPr bwMode="auto">
            <a:xfrm>
              <a:off x="3996" y="192"/>
              <a:ext cx="40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3747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24812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48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69025"/>
            <a:ext cx="26336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51" name="Picture 3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2559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52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3733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5794375"/>
            <a:ext cx="31988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34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346825"/>
            <a:ext cx="3746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42" name="Line 30"/>
          <p:cNvSpPr>
            <a:spLocks noChangeShapeType="1"/>
          </p:cNvSpPr>
          <p:nvPr/>
        </p:nvSpPr>
        <p:spPr bwMode="auto">
          <a:xfrm flipH="1">
            <a:off x="5029200" y="1854200"/>
            <a:ext cx="2724150" cy="44878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49" name="Rectangle 37"/>
          <p:cNvSpPr>
            <a:spLocks noChangeArrowheads="1"/>
          </p:cNvSpPr>
          <p:nvPr/>
        </p:nvSpPr>
        <p:spPr bwMode="auto">
          <a:xfrm>
            <a:off x="6370638" y="3657600"/>
            <a:ext cx="384175" cy="411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50" name="Rectangle 38"/>
          <p:cNvSpPr>
            <a:spLocks noChangeArrowheads="1"/>
          </p:cNvSpPr>
          <p:nvPr/>
        </p:nvSpPr>
        <p:spPr bwMode="auto">
          <a:xfrm>
            <a:off x="6672263" y="4167188"/>
            <a:ext cx="384175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8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8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8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88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8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8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883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" fill="hold"/>
                                        <p:tgtEl>
                                          <p:spTgt spid="883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35" grpId="0" animBg="1"/>
      <p:bldP spid="883735" grpId="1" animBg="1"/>
      <p:bldP spid="883739" grpId="0" animBg="1"/>
      <p:bldP spid="883740" grpId="0" animBg="1"/>
      <p:bldP spid="883740" grpId="1" animBg="1"/>
      <p:bldP spid="883742" grpId="0" animBg="1"/>
      <p:bldP spid="883742" grpId="1" animBg="1"/>
      <p:bldP spid="883749" grpId="0" animBg="1"/>
      <p:bldP spid="883749" grpId="1" animBg="1"/>
      <p:bldP spid="883750" grpId="0" animBg="1"/>
      <p:bldP spid="8837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738D6-3C88-4B7A-BE37-1C9B016734E9}" type="slidenum">
              <a:rPr lang="en-US"/>
              <a:pPr/>
              <a:t>4</a:t>
            </a:fld>
            <a:endParaRPr lang="en-US"/>
          </a:p>
        </p:txBody>
      </p:sp>
      <p:pic>
        <p:nvPicPr>
          <p:cNvPr id="75472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114425"/>
            <a:ext cx="30845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7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5794375"/>
            <a:ext cx="31988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59610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0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346825"/>
            <a:ext cx="37465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22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69025"/>
            <a:ext cx="26336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33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4225"/>
            <a:ext cx="33496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30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44291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31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560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692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895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694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098800"/>
            <a:ext cx="27447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4695" name="Group 7"/>
          <p:cNvGrpSpPr>
            <a:grpSpLocks/>
          </p:cNvGrpSpPr>
          <p:nvPr/>
        </p:nvGrpSpPr>
        <p:grpSpPr bwMode="auto">
          <a:xfrm>
            <a:off x="5029200" y="3686175"/>
            <a:ext cx="2309813" cy="885825"/>
            <a:chOff x="3337" y="2322"/>
            <a:chExt cx="1455" cy="558"/>
          </a:xfrm>
        </p:grpSpPr>
        <p:pic>
          <p:nvPicPr>
            <p:cNvPr id="754696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322"/>
              <a:ext cx="12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697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641"/>
              <a:ext cx="145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4718" name="Group 30"/>
          <p:cNvGrpSpPr>
            <a:grpSpLocks/>
          </p:cNvGrpSpPr>
          <p:nvPr/>
        </p:nvGrpSpPr>
        <p:grpSpPr bwMode="auto">
          <a:xfrm>
            <a:off x="4837113" y="1087438"/>
            <a:ext cx="3078162" cy="379412"/>
            <a:chOff x="3047" y="720"/>
            <a:chExt cx="1939" cy="239"/>
          </a:xfrm>
        </p:grpSpPr>
        <p:pic>
          <p:nvPicPr>
            <p:cNvPr id="754716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720"/>
              <a:ext cx="65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00" name="Picture 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738"/>
              <a:ext cx="115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4732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745038"/>
            <a:ext cx="30654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4702" name="Group 14"/>
          <p:cNvGrpSpPr>
            <a:grpSpLocks/>
          </p:cNvGrpSpPr>
          <p:nvPr/>
        </p:nvGrpSpPr>
        <p:grpSpPr bwMode="auto">
          <a:xfrm>
            <a:off x="76200" y="2209800"/>
            <a:ext cx="7986713" cy="704850"/>
            <a:chOff x="48" y="1392"/>
            <a:chExt cx="5031" cy="444"/>
          </a:xfrm>
        </p:grpSpPr>
        <p:pic>
          <p:nvPicPr>
            <p:cNvPr id="754703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392"/>
              <a:ext cx="503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4704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633"/>
              <a:ext cx="309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470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1965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19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622425"/>
            <a:ext cx="35766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470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257800"/>
            <a:ext cx="556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709" name="Rectangle 21"/>
          <p:cNvSpPr>
            <a:spLocks noChangeArrowheads="1"/>
          </p:cNvSpPr>
          <p:nvPr/>
        </p:nvSpPr>
        <p:spPr bwMode="auto">
          <a:xfrm>
            <a:off x="6383338" y="3657600"/>
            <a:ext cx="566737" cy="411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10" name="Rectangle 22"/>
          <p:cNvSpPr>
            <a:spLocks noChangeArrowheads="1"/>
          </p:cNvSpPr>
          <p:nvPr/>
        </p:nvSpPr>
        <p:spPr bwMode="auto">
          <a:xfrm>
            <a:off x="6684963" y="4167188"/>
            <a:ext cx="566737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15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4725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2559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4728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1547-65EA-42C8-A671-6D92FD3B84BD}" type="slidenum">
              <a:rPr lang="en-US"/>
              <a:pPr/>
              <a:t>5</a:t>
            </a:fld>
            <a:endParaRPr lang="en-US"/>
          </a:p>
        </p:txBody>
      </p:sp>
      <p:pic>
        <p:nvPicPr>
          <p:cNvPr id="755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1975"/>
            <a:ext cx="556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39700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4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7225"/>
            <a:ext cx="4560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3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388"/>
            <a:ext cx="30654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5750" name="Group 38"/>
          <p:cNvGrpSpPr>
            <a:grpSpLocks/>
          </p:cNvGrpSpPr>
          <p:nvPr/>
        </p:nvGrpSpPr>
        <p:grpSpPr bwMode="auto">
          <a:xfrm>
            <a:off x="1725613" y="4745038"/>
            <a:ext cx="3494087" cy="341312"/>
            <a:chOff x="1086" y="2989"/>
            <a:chExt cx="2201" cy="215"/>
          </a:xfrm>
        </p:grpSpPr>
        <p:pic>
          <p:nvPicPr>
            <p:cNvPr id="755748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" y="2989"/>
              <a:ext cx="193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5720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36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572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257800"/>
            <a:ext cx="55641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2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006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2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23098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5747" name="Group 35"/>
          <p:cNvGrpSpPr>
            <a:grpSpLocks/>
          </p:cNvGrpSpPr>
          <p:nvPr/>
        </p:nvGrpSpPr>
        <p:grpSpPr bwMode="auto">
          <a:xfrm>
            <a:off x="228600" y="3686175"/>
            <a:ext cx="6807200" cy="388938"/>
            <a:chOff x="144" y="2322"/>
            <a:chExt cx="4288" cy="245"/>
          </a:xfrm>
        </p:grpSpPr>
        <p:pic>
          <p:nvPicPr>
            <p:cNvPr id="755745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52"/>
              <a:ext cx="287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5726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22"/>
              <a:ext cx="12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572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2588"/>
            <a:ext cx="2309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2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5225"/>
            <a:ext cx="33496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4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5375"/>
            <a:ext cx="2100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4225"/>
            <a:ext cx="33496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3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6788"/>
            <a:ext cx="2743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5755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4088"/>
            <a:ext cx="2138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5736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5742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5794375"/>
            <a:ext cx="21002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5744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01666 -0.44445 " pathEditMode="relative" ptsTypes="AA">
                                      <p:cBhvr>
                                        <p:cTn id="6" dur="500" fill="hold"/>
                                        <p:tgtEl>
                                          <p:spTgt spid="755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1789 -0.4611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55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23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1284 -0.4944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55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2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9167 -0.5 " pathEditMode="relative" ptsTypes="AA">
                                      <p:cBhvr>
                                        <p:cTn id="12" dur="500" fill="hold"/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00018 -0.4895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55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48148E-6 L -0.12501 -0.48889 " pathEditMode="relative" ptsTypes="AA">
                                      <p:cBhvr>
                                        <p:cTn id="16" dur="500" fill="hold"/>
                                        <p:tgtEl>
                                          <p:spTgt spid="755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863E-EAF8-475F-B0A6-5C2BA224AFA5}" type="slidenum">
              <a:rPr lang="en-US"/>
              <a:pPr/>
              <a:t>6</a:t>
            </a:fld>
            <a:endParaRPr lang="en-US"/>
          </a:p>
        </p:txBody>
      </p:sp>
      <p:pic>
        <p:nvPicPr>
          <p:cNvPr id="75676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5225"/>
            <a:ext cx="33496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6788"/>
            <a:ext cx="2743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21125"/>
            <a:ext cx="11382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1975"/>
            <a:ext cx="556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4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39700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70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5375"/>
            <a:ext cx="2100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6776" name="Group 40"/>
          <p:cNvGrpSpPr>
            <a:grpSpLocks/>
          </p:cNvGrpSpPr>
          <p:nvPr/>
        </p:nvGrpSpPr>
        <p:grpSpPr bwMode="auto">
          <a:xfrm>
            <a:off x="5032375" y="3429000"/>
            <a:ext cx="3197225" cy="1196975"/>
            <a:chOff x="3170" y="2160"/>
            <a:chExt cx="2014" cy="754"/>
          </a:xfrm>
        </p:grpSpPr>
        <p:pic>
          <p:nvPicPr>
            <p:cNvPr id="756771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2160"/>
              <a:ext cx="18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6774" name="Picture 3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2568"/>
              <a:ext cx="20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6779" name="Group 43"/>
          <p:cNvGrpSpPr>
            <a:grpSpLocks/>
          </p:cNvGrpSpPr>
          <p:nvPr/>
        </p:nvGrpSpPr>
        <p:grpSpPr bwMode="auto">
          <a:xfrm>
            <a:off x="152400" y="4114800"/>
            <a:ext cx="2743200" cy="685800"/>
            <a:chOff x="96" y="2592"/>
            <a:chExt cx="1728" cy="432"/>
          </a:xfrm>
        </p:grpSpPr>
        <p:sp>
          <p:nvSpPr>
            <p:cNvPr id="756746" name="Rectangle 10"/>
            <p:cNvSpPr>
              <a:spLocks noChangeArrowheads="1"/>
            </p:cNvSpPr>
            <p:nvPr/>
          </p:nvSpPr>
          <p:spPr bwMode="auto">
            <a:xfrm>
              <a:off x="96" y="2592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6777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40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6781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7225"/>
            <a:ext cx="4560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83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4088"/>
            <a:ext cx="2138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82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388"/>
            <a:ext cx="30654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006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23098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5030788"/>
            <a:ext cx="1892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675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411788"/>
            <a:ext cx="221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58" name="Line 22"/>
          <p:cNvSpPr>
            <a:spLocks noChangeShapeType="1"/>
          </p:cNvSpPr>
          <p:nvPr/>
        </p:nvSpPr>
        <p:spPr bwMode="auto">
          <a:xfrm flipH="1">
            <a:off x="3089275" y="914400"/>
            <a:ext cx="1873250" cy="4232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59" name="Line 23"/>
          <p:cNvSpPr>
            <a:spLocks noChangeShapeType="1"/>
          </p:cNvSpPr>
          <p:nvPr/>
        </p:nvSpPr>
        <p:spPr bwMode="auto">
          <a:xfrm flipH="1">
            <a:off x="3089275" y="1279525"/>
            <a:ext cx="1800225" cy="4251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0" name="Line 24"/>
          <p:cNvSpPr>
            <a:spLocks noChangeShapeType="1"/>
          </p:cNvSpPr>
          <p:nvPr/>
        </p:nvSpPr>
        <p:spPr bwMode="auto">
          <a:xfrm>
            <a:off x="1447800" y="4648200"/>
            <a:ext cx="304800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1" name="Line 25"/>
          <p:cNvSpPr>
            <a:spLocks noChangeShapeType="1"/>
          </p:cNvSpPr>
          <p:nvPr/>
        </p:nvSpPr>
        <p:spPr bwMode="auto">
          <a:xfrm>
            <a:off x="1447800" y="4648200"/>
            <a:ext cx="304800" cy="785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2" name="Line 26"/>
          <p:cNvSpPr>
            <a:spLocks noChangeShapeType="1"/>
          </p:cNvSpPr>
          <p:nvPr/>
        </p:nvSpPr>
        <p:spPr bwMode="auto">
          <a:xfrm flipV="1">
            <a:off x="3171825" y="3775075"/>
            <a:ext cx="2174875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3" name="Line 27"/>
          <p:cNvSpPr>
            <a:spLocks noChangeShapeType="1"/>
          </p:cNvSpPr>
          <p:nvPr/>
        </p:nvSpPr>
        <p:spPr bwMode="auto">
          <a:xfrm flipV="1">
            <a:off x="3189288" y="4395788"/>
            <a:ext cx="1836737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4" name="Line 28"/>
          <p:cNvSpPr>
            <a:spLocks noChangeShapeType="1"/>
          </p:cNvSpPr>
          <p:nvPr/>
        </p:nvSpPr>
        <p:spPr bwMode="auto">
          <a:xfrm flipH="1">
            <a:off x="2330450" y="904875"/>
            <a:ext cx="3519488" cy="4132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5" name="Line 29"/>
          <p:cNvSpPr>
            <a:spLocks noChangeShapeType="1"/>
          </p:cNvSpPr>
          <p:nvPr/>
        </p:nvSpPr>
        <p:spPr bwMode="auto">
          <a:xfrm flipH="1">
            <a:off x="2320925" y="1295400"/>
            <a:ext cx="353695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6766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6769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4798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6780" name="Rectangle 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5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5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5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5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5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5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5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75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8" grpId="0" animBg="1"/>
      <p:bldP spid="756758" grpId="1" animBg="1"/>
      <p:bldP spid="756759" grpId="0" animBg="1"/>
      <p:bldP spid="756759" grpId="1" animBg="1"/>
      <p:bldP spid="756760" grpId="0" animBg="1"/>
      <p:bldP spid="756760" grpId="1" animBg="1"/>
      <p:bldP spid="756761" grpId="0" animBg="1"/>
      <p:bldP spid="756761" grpId="1" animBg="1"/>
      <p:bldP spid="756762" grpId="0" animBg="1"/>
      <p:bldP spid="756762" grpId="1" animBg="1"/>
      <p:bldP spid="756763" grpId="0" animBg="1"/>
      <p:bldP spid="756763" grpId="1" animBg="1"/>
      <p:bldP spid="756764" grpId="0" animBg="1"/>
      <p:bldP spid="756764" grpId="1" animBg="1"/>
      <p:bldP spid="756765" grpId="0" animBg="1"/>
      <p:bldP spid="7567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D682-B2EE-41D5-828F-CF217D03714A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757817" name="Group 57"/>
          <p:cNvGrpSpPr>
            <a:grpSpLocks/>
          </p:cNvGrpSpPr>
          <p:nvPr/>
        </p:nvGrpSpPr>
        <p:grpSpPr bwMode="auto">
          <a:xfrm>
            <a:off x="152400" y="4114800"/>
            <a:ext cx="2743200" cy="685800"/>
            <a:chOff x="96" y="2592"/>
            <a:chExt cx="1728" cy="432"/>
          </a:xfrm>
        </p:grpSpPr>
        <p:sp>
          <p:nvSpPr>
            <p:cNvPr id="757818" name="Rectangle 58"/>
            <p:cNvSpPr>
              <a:spLocks noChangeArrowheads="1"/>
            </p:cNvSpPr>
            <p:nvPr/>
          </p:nvSpPr>
          <p:spPr bwMode="auto">
            <a:xfrm>
              <a:off x="96" y="2592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7819" name="Picture 5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40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7814" name="Group 54"/>
          <p:cNvGrpSpPr>
            <a:grpSpLocks/>
          </p:cNvGrpSpPr>
          <p:nvPr/>
        </p:nvGrpSpPr>
        <p:grpSpPr bwMode="auto">
          <a:xfrm>
            <a:off x="5032375" y="3429000"/>
            <a:ext cx="3197225" cy="1196975"/>
            <a:chOff x="3170" y="2160"/>
            <a:chExt cx="2014" cy="754"/>
          </a:xfrm>
        </p:grpSpPr>
        <p:pic>
          <p:nvPicPr>
            <p:cNvPr id="757815" name="Picture 5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2160"/>
              <a:ext cx="18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16" name="Picture 5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2568"/>
              <a:ext cx="20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776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1975"/>
            <a:ext cx="556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69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39700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7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6788"/>
            <a:ext cx="2743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13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5375"/>
            <a:ext cx="2100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21" name="Picture 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7225"/>
            <a:ext cx="45608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22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388"/>
            <a:ext cx="30654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23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5225"/>
            <a:ext cx="33496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24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4088"/>
            <a:ext cx="21383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25" name="Picture 6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35385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778" name="Line 18"/>
          <p:cNvSpPr>
            <a:spLocks noChangeShapeType="1"/>
          </p:cNvSpPr>
          <p:nvPr/>
        </p:nvSpPr>
        <p:spPr bwMode="auto">
          <a:xfrm>
            <a:off x="381000" y="6056313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779" name="Group 19"/>
          <p:cNvGrpSpPr>
            <a:grpSpLocks/>
          </p:cNvGrpSpPr>
          <p:nvPr/>
        </p:nvGrpSpPr>
        <p:grpSpPr bwMode="auto">
          <a:xfrm>
            <a:off x="6886575" y="5654675"/>
            <a:ext cx="530225" cy="515938"/>
            <a:chOff x="4338" y="3562"/>
            <a:chExt cx="334" cy="325"/>
          </a:xfrm>
        </p:grpSpPr>
        <p:sp>
          <p:nvSpPr>
            <p:cNvPr id="757780" name="Line 20"/>
            <p:cNvSpPr>
              <a:spLocks noChangeShapeType="1"/>
            </p:cNvSpPr>
            <p:nvPr/>
          </p:nvSpPr>
          <p:spPr bwMode="auto">
            <a:xfrm>
              <a:off x="4512" y="3743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7781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3562"/>
              <a:ext cx="3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7782" name="Group 22"/>
          <p:cNvGrpSpPr>
            <a:grpSpLocks/>
          </p:cNvGrpSpPr>
          <p:nvPr/>
        </p:nvGrpSpPr>
        <p:grpSpPr bwMode="auto">
          <a:xfrm>
            <a:off x="1106488" y="5561013"/>
            <a:ext cx="509587" cy="609600"/>
            <a:chOff x="697" y="3503"/>
            <a:chExt cx="321" cy="384"/>
          </a:xfrm>
        </p:grpSpPr>
        <p:sp>
          <p:nvSpPr>
            <p:cNvPr id="757783" name="Line 23"/>
            <p:cNvSpPr>
              <a:spLocks noChangeShapeType="1"/>
            </p:cNvSpPr>
            <p:nvPr/>
          </p:nvSpPr>
          <p:spPr bwMode="auto">
            <a:xfrm>
              <a:off x="816" y="3743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7784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3503"/>
              <a:ext cx="3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7785" name="Group 25"/>
          <p:cNvGrpSpPr>
            <a:grpSpLocks/>
          </p:cNvGrpSpPr>
          <p:nvPr/>
        </p:nvGrpSpPr>
        <p:grpSpPr bwMode="auto">
          <a:xfrm>
            <a:off x="5014913" y="5503863"/>
            <a:ext cx="700087" cy="666750"/>
            <a:chOff x="3159" y="3131"/>
            <a:chExt cx="441" cy="420"/>
          </a:xfrm>
        </p:grpSpPr>
        <p:sp>
          <p:nvSpPr>
            <p:cNvPr id="757786" name="Line 26"/>
            <p:cNvSpPr>
              <a:spLocks noChangeShapeType="1"/>
            </p:cNvSpPr>
            <p:nvPr/>
          </p:nvSpPr>
          <p:spPr bwMode="auto">
            <a:xfrm>
              <a:off x="3216" y="3407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7787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3131"/>
              <a:ext cx="4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7788" name="Group 28"/>
          <p:cNvGrpSpPr>
            <a:grpSpLocks/>
          </p:cNvGrpSpPr>
          <p:nvPr/>
        </p:nvGrpSpPr>
        <p:grpSpPr bwMode="auto">
          <a:xfrm>
            <a:off x="1295400" y="6211888"/>
            <a:ext cx="3802063" cy="568325"/>
            <a:chOff x="816" y="3577"/>
            <a:chExt cx="2395" cy="358"/>
          </a:xfrm>
        </p:grpSpPr>
        <p:sp>
          <p:nvSpPr>
            <p:cNvPr id="757789" name="AutoShape 29"/>
            <p:cNvSpPr>
              <a:spLocks/>
            </p:cNvSpPr>
            <p:nvPr/>
          </p:nvSpPr>
          <p:spPr bwMode="auto">
            <a:xfrm rot="-5400000">
              <a:off x="1942" y="2451"/>
              <a:ext cx="144" cy="2395"/>
            </a:xfrm>
            <a:prstGeom prst="leftBrace">
              <a:avLst>
                <a:gd name="adj1" fmla="val 1386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7790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3768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7791" name="Group 31"/>
          <p:cNvGrpSpPr>
            <a:grpSpLocks/>
          </p:cNvGrpSpPr>
          <p:nvPr/>
        </p:nvGrpSpPr>
        <p:grpSpPr bwMode="auto">
          <a:xfrm>
            <a:off x="5122863" y="6211888"/>
            <a:ext cx="2038350" cy="568325"/>
            <a:chOff x="3227" y="3577"/>
            <a:chExt cx="1284" cy="358"/>
          </a:xfrm>
        </p:grpSpPr>
        <p:sp>
          <p:nvSpPr>
            <p:cNvPr id="757792" name="AutoShape 32"/>
            <p:cNvSpPr>
              <a:spLocks/>
            </p:cNvSpPr>
            <p:nvPr/>
          </p:nvSpPr>
          <p:spPr bwMode="auto">
            <a:xfrm rot="-5400000">
              <a:off x="3797" y="3007"/>
              <a:ext cx="144" cy="1284"/>
            </a:xfrm>
            <a:prstGeom prst="leftBrace">
              <a:avLst>
                <a:gd name="adj1" fmla="val 7430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7793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3768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7794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21125"/>
            <a:ext cx="113823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795" name="Line 35"/>
          <p:cNvSpPr>
            <a:spLocks noChangeShapeType="1"/>
          </p:cNvSpPr>
          <p:nvPr/>
        </p:nvSpPr>
        <p:spPr bwMode="auto">
          <a:xfrm flipH="1">
            <a:off x="1524000" y="4191000"/>
            <a:ext cx="18288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6" name="Line 36"/>
          <p:cNvSpPr>
            <a:spLocks noChangeShapeType="1"/>
          </p:cNvSpPr>
          <p:nvPr/>
        </p:nvSpPr>
        <p:spPr bwMode="auto">
          <a:xfrm>
            <a:off x="4495800" y="4191000"/>
            <a:ext cx="25146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797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2006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798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23098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799" name="Line 39"/>
          <p:cNvSpPr>
            <a:spLocks noChangeShapeType="1"/>
          </p:cNvSpPr>
          <p:nvPr/>
        </p:nvSpPr>
        <p:spPr bwMode="auto">
          <a:xfrm>
            <a:off x="4899025" y="1600200"/>
            <a:ext cx="365125" cy="400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800" name="Group 40"/>
          <p:cNvGrpSpPr>
            <a:grpSpLocks/>
          </p:cNvGrpSpPr>
          <p:nvPr/>
        </p:nvGrpSpPr>
        <p:grpSpPr bwMode="auto">
          <a:xfrm>
            <a:off x="5715000" y="4716463"/>
            <a:ext cx="3429000" cy="693737"/>
            <a:chOff x="3600" y="2971"/>
            <a:chExt cx="2160" cy="437"/>
          </a:xfrm>
        </p:grpSpPr>
        <p:pic>
          <p:nvPicPr>
            <p:cNvPr id="757801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005"/>
              <a:ext cx="4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0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000"/>
              <a:ext cx="124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7803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65"/>
              <a:ext cx="133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7804" name="Line 44"/>
            <p:cNvSpPr>
              <a:spLocks noChangeShapeType="1"/>
            </p:cNvSpPr>
            <p:nvPr/>
          </p:nvSpPr>
          <p:spPr bwMode="auto">
            <a:xfrm>
              <a:off x="3604" y="2971"/>
              <a:ext cx="720" cy="4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05" name="Line 45"/>
            <p:cNvSpPr>
              <a:spLocks noChangeShapeType="1"/>
            </p:cNvSpPr>
            <p:nvPr/>
          </p:nvSpPr>
          <p:spPr bwMode="auto">
            <a:xfrm>
              <a:off x="4320" y="3408"/>
              <a:ext cx="14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06" name="Line 46"/>
            <p:cNvSpPr>
              <a:spLocks noChangeShapeType="1"/>
            </p:cNvSpPr>
            <p:nvPr/>
          </p:nvSpPr>
          <p:spPr bwMode="auto">
            <a:xfrm>
              <a:off x="3600" y="2976"/>
              <a:ext cx="21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07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0" name="Rectangle 6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5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5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5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7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7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8" grpId="0" animBg="1"/>
      <p:bldP spid="757795" grpId="0" animBg="1"/>
      <p:bldP spid="757795" grpId="1" animBg="1"/>
      <p:bldP spid="757796" grpId="0" animBg="1"/>
      <p:bldP spid="757796" grpId="1" animBg="1"/>
      <p:bldP spid="757799" grpId="0" animBg="1"/>
      <p:bldP spid="7577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9A2DF-DC00-4BD8-976B-BAF2E69C1898}" type="slidenum">
              <a:rPr lang="en-US"/>
              <a:pPr/>
              <a:t>8</a:t>
            </a:fld>
            <a:endParaRPr lang="en-US"/>
          </a:p>
        </p:txBody>
      </p:sp>
      <p:pic>
        <p:nvPicPr>
          <p:cNvPr id="758837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113213"/>
            <a:ext cx="279717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8862" name="Group 78"/>
          <p:cNvGrpSpPr>
            <a:grpSpLocks/>
          </p:cNvGrpSpPr>
          <p:nvPr/>
        </p:nvGrpSpPr>
        <p:grpSpPr bwMode="auto">
          <a:xfrm>
            <a:off x="528638" y="1214438"/>
            <a:ext cx="2743200" cy="685800"/>
            <a:chOff x="333" y="765"/>
            <a:chExt cx="1728" cy="432"/>
          </a:xfrm>
        </p:grpSpPr>
        <p:pic>
          <p:nvPicPr>
            <p:cNvPr id="758860" name="Picture 7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813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788" name="Rectangle 4"/>
            <p:cNvSpPr>
              <a:spLocks noChangeArrowheads="1"/>
            </p:cNvSpPr>
            <p:nvPr/>
          </p:nvSpPr>
          <p:spPr bwMode="auto">
            <a:xfrm>
              <a:off x="333" y="765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8869" name="Group 85"/>
          <p:cNvGrpSpPr>
            <a:grpSpLocks/>
          </p:cNvGrpSpPr>
          <p:nvPr/>
        </p:nvGrpSpPr>
        <p:grpSpPr bwMode="auto">
          <a:xfrm>
            <a:off x="76200" y="2286000"/>
            <a:ext cx="8153400" cy="1751013"/>
            <a:chOff x="48" y="1440"/>
            <a:chExt cx="5136" cy="1103"/>
          </a:xfrm>
        </p:grpSpPr>
        <p:sp>
          <p:nvSpPr>
            <p:cNvPr id="758790" name="Line 6"/>
            <p:cNvSpPr>
              <a:spLocks noChangeShapeType="1"/>
            </p:cNvSpPr>
            <p:nvPr/>
          </p:nvSpPr>
          <p:spPr bwMode="auto">
            <a:xfrm>
              <a:off x="240" y="2087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1" name="Line 7"/>
            <p:cNvSpPr>
              <a:spLocks noChangeShapeType="1"/>
            </p:cNvSpPr>
            <p:nvPr/>
          </p:nvSpPr>
          <p:spPr bwMode="auto">
            <a:xfrm>
              <a:off x="816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2" name="Line 8"/>
            <p:cNvSpPr>
              <a:spLocks noChangeShapeType="1"/>
            </p:cNvSpPr>
            <p:nvPr/>
          </p:nvSpPr>
          <p:spPr bwMode="auto">
            <a:xfrm>
              <a:off x="4512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8794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1834"/>
              <a:ext cx="3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795" name="Picture 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1775"/>
              <a:ext cx="3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67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0"/>
              <a:ext cx="222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796" name="Line 12"/>
            <p:cNvSpPr>
              <a:spLocks noChangeShapeType="1"/>
            </p:cNvSpPr>
            <p:nvPr/>
          </p:nvSpPr>
          <p:spPr bwMode="auto">
            <a:xfrm>
              <a:off x="3216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8797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739"/>
              <a:ext cx="4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798" name="AutoShape 14"/>
            <p:cNvSpPr>
              <a:spLocks/>
            </p:cNvSpPr>
            <p:nvPr/>
          </p:nvSpPr>
          <p:spPr bwMode="auto">
            <a:xfrm rot="-5400000">
              <a:off x="1942" y="1059"/>
              <a:ext cx="144" cy="2395"/>
            </a:xfrm>
            <a:prstGeom prst="leftBrace">
              <a:avLst>
                <a:gd name="adj1" fmla="val 1386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799" name="AutoShape 15"/>
            <p:cNvSpPr>
              <a:spLocks/>
            </p:cNvSpPr>
            <p:nvPr/>
          </p:nvSpPr>
          <p:spPr bwMode="auto">
            <a:xfrm rot="-5400000">
              <a:off x="3797" y="1615"/>
              <a:ext cx="144" cy="1284"/>
            </a:xfrm>
            <a:prstGeom prst="leftBrace">
              <a:avLst>
                <a:gd name="adj1" fmla="val 7430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8800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376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01" name="Picture 1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37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8866" name="Group 82"/>
          <p:cNvGrpSpPr>
            <a:grpSpLocks/>
          </p:cNvGrpSpPr>
          <p:nvPr/>
        </p:nvGrpSpPr>
        <p:grpSpPr bwMode="auto">
          <a:xfrm>
            <a:off x="76200" y="685800"/>
            <a:ext cx="8153400" cy="1196975"/>
            <a:chOff x="48" y="432"/>
            <a:chExt cx="5136" cy="754"/>
          </a:xfrm>
        </p:grpSpPr>
        <p:pic>
          <p:nvPicPr>
            <p:cNvPr id="758803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1"/>
              <a:ext cx="172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54" name="Picture 7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432"/>
              <a:ext cx="18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51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840"/>
              <a:ext cx="20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64" name="Picture 8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73"/>
              <a:ext cx="134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0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42"/>
              <a:ext cx="71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8859" name="Group 75"/>
          <p:cNvGrpSpPr>
            <a:grpSpLocks/>
          </p:cNvGrpSpPr>
          <p:nvPr/>
        </p:nvGrpSpPr>
        <p:grpSpPr bwMode="auto">
          <a:xfrm>
            <a:off x="152400" y="4114800"/>
            <a:ext cx="2743200" cy="685800"/>
            <a:chOff x="96" y="2592"/>
            <a:chExt cx="1728" cy="432"/>
          </a:xfrm>
        </p:grpSpPr>
        <p:pic>
          <p:nvPicPr>
            <p:cNvPr id="758857" name="Picture 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40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810" name="Rectangle 26"/>
            <p:cNvSpPr>
              <a:spLocks noChangeArrowheads="1"/>
            </p:cNvSpPr>
            <p:nvPr/>
          </p:nvSpPr>
          <p:spPr bwMode="auto">
            <a:xfrm>
              <a:off x="96" y="2592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8875" name="Group 91"/>
          <p:cNvGrpSpPr>
            <a:grpSpLocks/>
          </p:cNvGrpSpPr>
          <p:nvPr/>
        </p:nvGrpSpPr>
        <p:grpSpPr bwMode="auto">
          <a:xfrm>
            <a:off x="76200" y="5029200"/>
            <a:ext cx="8153400" cy="1751013"/>
            <a:chOff x="48" y="3168"/>
            <a:chExt cx="5136" cy="1103"/>
          </a:xfrm>
        </p:grpSpPr>
        <p:pic>
          <p:nvPicPr>
            <p:cNvPr id="758873" name="Picture 8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68"/>
              <a:ext cx="222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8813" name="Line 29"/>
            <p:cNvSpPr>
              <a:spLocks noChangeShapeType="1"/>
            </p:cNvSpPr>
            <p:nvPr/>
          </p:nvSpPr>
          <p:spPr bwMode="auto">
            <a:xfrm>
              <a:off x="240" y="3815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814" name="Group 30"/>
            <p:cNvGrpSpPr>
              <a:grpSpLocks/>
            </p:cNvGrpSpPr>
            <p:nvPr/>
          </p:nvGrpSpPr>
          <p:grpSpPr bwMode="auto">
            <a:xfrm>
              <a:off x="4338" y="3562"/>
              <a:ext cx="334" cy="325"/>
              <a:chOff x="4338" y="3562"/>
              <a:chExt cx="334" cy="325"/>
            </a:xfrm>
          </p:grpSpPr>
          <p:sp>
            <p:nvSpPr>
              <p:cNvPr id="758815" name="Line 31"/>
              <p:cNvSpPr>
                <a:spLocks noChangeShapeType="1"/>
              </p:cNvSpPr>
              <p:nvPr/>
            </p:nvSpPr>
            <p:spPr bwMode="auto">
              <a:xfrm>
                <a:off x="4512" y="3743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58816" name="Picture 32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8" y="3562"/>
                <a:ext cx="334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58817" name="Group 33"/>
            <p:cNvGrpSpPr>
              <a:grpSpLocks/>
            </p:cNvGrpSpPr>
            <p:nvPr/>
          </p:nvGrpSpPr>
          <p:grpSpPr bwMode="auto">
            <a:xfrm>
              <a:off x="697" y="3503"/>
              <a:ext cx="321" cy="384"/>
              <a:chOff x="697" y="3503"/>
              <a:chExt cx="321" cy="384"/>
            </a:xfrm>
          </p:grpSpPr>
          <p:sp>
            <p:nvSpPr>
              <p:cNvPr id="758818" name="Line 34"/>
              <p:cNvSpPr>
                <a:spLocks noChangeShapeType="1"/>
              </p:cNvSpPr>
              <p:nvPr/>
            </p:nvSpPr>
            <p:spPr bwMode="auto">
              <a:xfrm>
                <a:off x="816" y="3743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58819" name="Picture 35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" y="3503"/>
                <a:ext cx="321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58820" name="Group 36"/>
            <p:cNvGrpSpPr>
              <a:grpSpLocks/>
            </p:cNvGrpSpPr>
            <p:nvPr/>
          </p:nvGrpSpPr>
          <p:grpSpPr bwMode="auto">
            <a:xfrm>
              <a:off x="3159" y="3467"/>
              <a:ext cx="441" cy="420"/>
              <a:chOff x="3159" y="3131"/>
              <a:chExt cx="441" cy="420"/>
            </a:xfrm>
          </p:grpSpPr>
          <p:sp>
            <p:nvSpPr>
              <p:cNvPr id="758821" name="Line 37"/>
              <p:cNvSpPr>
                <a:spLocks noChangeShapeType="1"/>
              </p:cNvSpPr>
              <p:nvPr/>
            </p:nvSpPr>
            <p:spPr bwMode="auto">
              <a:xfrm>
                <a:off x="3216" y="3407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58822" name="Picture 38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9" y="3131"/>
                <a:ext cx="441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58823" name="Group 39"/>
            <p:cNvGrpSpPr>
              <a:grpSpLocks/>
            </p:cNvGrpSpPr>
            <p:nvPr/>
          </p:nvGrpSpPr>
          <p:grpSpPr bwMode="auto">
            <a:xfrm>
              <a:off x="816" y="3913"/>
              <a:ext cx="2395" cy="358"/>
              <a:chOff x="816" y="3577"/>
              <a:chExt cx="2395" cy="358"/>
            </a:xfrm>
          </p:grpSpPr>
          <p:sp>
            <p:nvSpPr>
              <p:cNvPr id="758824" name="AutoShape 40"/>
              <p:cNvSpPr>
                <a:spLocks/>
              </p:cNvSpPr>
              <p:nvPr/>
            </p:nvSpPr>
            <p:spPr bwMode="auto">
              <a:xfrm rot="-5400000">
                <a:off x="1942" y="2451"/>
                <a:ext cx="144" cy="2395"/>
              </a:xfrm>
              <a:prstGeom prst="leftBrace">
                <a:avLst>
                  <a:gd name="adj1" fmla="val 138600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58825" name="Picture 41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" y="3768"/>
                <a:ext cx="274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58826" name="Group 42"/>
            <p:cNvGrpSpPr>
              <a:grpSpLocks/>
            </p:cNvGrpSpPr>
            <p:nvPr/>
          </p:nvGrpSpPr>
          <p:grpSpPr bwMode="auto">
            <a:xfrm>
              <a:off x="3227" y="3913"/>
              <a:ext cx="1284" cy="358"/>
              <a:chOff x="3227" y="3577"/>
              <a:chExt cx="1284" cy="358"/>
            </a:xfrm>
          </p:grpSpPr>
          <p:sp>
            <p:nvSpPr>
              <p:cNvPr id="758827" name="AutoShape 43"/>
              <p:cNvSpPr>
                <a:spLocks/>
              </p:cNvSpPr>
              <p:nvPr/>
            </p:nvSpPr>
            <p:spPr bwMode="auto">
              <a:xfrm rot="-5400000">
                <a:off x="3797" y="3007"/>
                <a:ext cx="144" cy="1284"/>
              </a:xfrm>
              <a:prstGeom prst="leftBrace">
                <a:avLst>
                  <a:gd name="adj1" fmla="val 74306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58828" name="Picture 44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" y="3768"/>
                <a:ext cx="226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58836" name="Line 52"/>
          <p:cNvSpPr>
            <a:spLocks noChangeShapeType="1"/>
          </p:cNvSpPr>
          <p:nvPr/>
        </p:nvSpPr>
        <p:spPr bwMode="auto">
          <a:xfrm>
            <a:off x="0" y="21748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838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113213"/>
            <a:ext cx="275907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839" name="Rectangle 5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40" name="Rectangle 56"/>
          <p:cNvSpPr>
            <a:spLocks noChangeArrowheads="1"/>
          </p:cNvSpPr>
          <p:nvPr/>
        </p:nvSpPr>
        <p:spPr bwMode="auto">
          <a:xfrm>
            <a:off x="346075" y="2722563"/>
            <a:ext cx="7924800" cy="13350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872" name="Group 88"/>
          <p:cNvGrpSpPr>
            <a:grpSpLocks/>
          </p:cNvGrpSpPr>
          <p:nvPr/>
        </p:nvGrpSpPr>
        <p:grpSpPr bwMode="auto">
          <a:xfrm>
            <a:off x="76200" y="3429000"/>
            <a:ext cx="8153400" cy="1196975"/>
            <a:chOff x="48" y="2160"/>
            <a:chExt cx="5136" cy="754"/>
          </a:xfrm>
        </p:grpSpPr>
        <p:pic>
          <p:nvPicPr>
            <p:cNvPr id="758830" name="Picture 4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209"/>
              <a:ext cx="172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58849" name="Group 65"/>
            <p:cNvGrpSpPr>
              <a:grpSpLocks/>
            </p:cNvGrpSpPr>
            <p:nvPr/>
          </p:nvGrpSpPr>
          <p:grpSpPr bwMode="auto">
            <a:xfrm>
              <a:off x="3170" y="2160"/>
              <a:ext cx="2014" cy="754"/>
              <a:chOff x="3170" y="2160"/>
              <a:chExt cx="2014" cy="754"/>
            </a:xfrm>
          </p:grpSpPr>
          <p:pic>
            <p:nvPicPr>
              <p:cNvPr id="758841" name="Picture 57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9" y="2160"/>
                <a:ext cx="1811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58846" name="Picture 62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568"/>
                <a:ext cx="201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58870" name="Picture 8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01"/>
              <a:ext cx="134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835" name="Picture 5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470"/>
              <a:ext cx="71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8863" name="Rectangle 7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81481E-6 L 0.0 -0.4 " pathEditMode="relative" ptsTypes="AA">
                                      <p:cBhvr>
                                        <p:cTn id="6" dur="500" fill="hold"/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07407E-6 L 0.0 -0.4 " pathEditMode="relative" ptsTypes="AA">
                                      <p:cBhvr>
                                        <p:cTn id="8" dur="500" fill="hold"/>
                                        <p:tgtEl>
                                          <p:spTgt spid="758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04166 -0.4166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58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36" grpId="0" animBg="1"/>
      <p:bldP spid="7588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617AF-2920-40BB-80BF-5A10B3C1136C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759922" name="Group 114"/>
          <p:cNvGrpSpPr>
            <a:grpSpLocks/>
          </p:cNvGrpSpPr>
          <p:nvPr/>
        </p:nvGrpSpPr>
        <p:grpSpPr bwMode="auto">
          <a:xfrm>
            <a:off x="528638" y="1214438"/>
            <a:ext cx="2743200" cy="685800"/>
            <a:chOff x="333" y="765"/>
            <a:chExt cx="1728" cy="432"/>
          </a:xfrm>
        </p:grpSpPr>
        <p:pic>
          <p:nvPicPr>
            <p:cNvPr id="759923" name="Picture 11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" y="813"/>
              <a:ext cx="161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9924" name="Rectangle 116"/>
            <p:cNvSpPr>
              <a:spLocks noChangeArrowheads="1"/>
            </p:cNvSpPr>
            <p:nvPr/>
          </p:nvSpPr>
          <p:spPr bwMode="auto">
            <a:xfrm>
              <a:off x="333" y="765"/>
              <a:ext cx="1728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982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114800"/>
            <a:ext cx="27971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2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114800"/>
            <a:ext cx="27590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31" name="Line 23"/>
          <p:cNvSpPr>
            <a:spLocks noChangeShapeType="1"/>
          </p:cNvSpPr>
          <p:nvPr/>
        </p:nvSpPr>
        <p:spPr bwMode="auto">
          <a:xfrm>
            <a:off x="0" y="21748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45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60" name="Rectangle 52"/>
          <p:cNvSpPr>
            <a:spLocks noChangeArrowheads="1"/>
          </p:cNvSpPr>
          <p:nvPr/>
        </p:nvSpPr>
        <p:spPr bwMode="auto">
          <a:xfrm>
            <a:off x="346075" y="2722563"/>
            <a:ext cx="7924800" cy="13350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9877" name="Group 69"/>
          <p:cNvGrpSpPr>
            <a:grpSpLocks/>
          </p:cNvGrpSpPr>
          <p:nvPr/>
        </p:nvGrpSpPr>
        <p:grpSpPr bwMode="auto">
          <a:xfrm>
            <a:off x="3352800" y="4953000"/>
            <a:ext cx="3111500" cy="511175"/>
            <a:chOff x="2160" y="3024"/>
            <a:chExt cx="1960" cy="322"/>
          </a:xfrm>
        </p:grpSpPr>
        <p:pic>
          <p:nvPicPr>
            <p:cNvPr id="759875" name="Picture 6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024"/>
              <a:ext cx="110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76" name="Picture 6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180"/>
              <a:ext cx="196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9880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98700"/>
            <a:ext cx="1009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82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0275"/>
            <a:ext cx="9318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84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7175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86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54275"/>
            <a:ext cx="349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88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36800"/>
            <a:ext cx="3492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89" name="Line 81"/>
          <p:cNvSpPr>
            <a:spLocks noChangeShapeType="1"/>
          </p:cNvSpPr>
          <p:nvPr/>
        </p:nvSpPr>
        <p:spPr bwMode="auto">
          <a:xfrm flipV="1">
            <a:off x="3276600" y="2667000"/>
            <a:ext cx="9906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90" name="Line 82"/>
          <p:cNvSpPr>
            <a:spLocks noChangeShapeType="1"/>
          </p:cNvSpPr>
          <p:nvPr/>
        </p:nvSpPr>
        <p:spPr bwMode="auto">
          <a:xfrm flipH="1" flipV="1">
            <a:off x="4953000" y="2514600"/>
            <a:ext cx="19050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91" name="Line 83"/>
          <p:cNvSpPr>
            <a:spLocks noChangeShapeType="1"/>
          </p:cNvSpPr>
          <p:nvPr/>
        </p:nvSpPr>
        <p:spPr bwMode="auto">
          <a:xfrm flipH="1" flipV="1">
            <a:off x="5867400" y="2667000"/>
            <a:ext cx="3048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914" name="Picture 10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59488"/>
            <a:ext cx="289560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915" name="Picture 10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100763"/>
            <a:ext cx="3048000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9913" name="Group 105"/>
          <p:cNvGrpSpPr>
            <a:grpSpLocks/>
          </p:cNvGrpSpPr>
          <p:nvPr/>
        </p:nvGrpSpPr>
        <p:grpSpPr bwMode="auto">
          <a:xfrm>
            <a:off x="457200" y="5257800"/>
            <a:ext cx="2833688" cy="685800"/>
            <a:chOff x="288" y="3312"/>
            <a:chExt cx="1785" cy="432"/>
          </a:xfrm>
        </p:grpSpPr>
        <p:sp>
          <p:nvSpPr>
            <p:cNvPr id="759830" name="Rectangle 22"/>
            <p:cNvSpPr>
              <a:spLocks noChangeArrowheads="1"/>
            </p:cNvSpPr>
            <p:nvPr/>
          </p:nvSpPr>
          <p:spPr bwMode="auto">
            <a:xfrm>
              <a:off x="288" y="3312"/>
              <a:ext cx="1785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9911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3360"/>
              <a:ext cx="171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9892" name="Line 84"/>
          <p:cNvSpPr>
            <a:spLocks noChangeShapeType="1"/>
          </p:cNvSpPr>
          <p:nvPr/>
        </p:nvSpPr>
        <p:spPr bwMode="auto">
          <a:xfrm flipV="1">
            <a:off x="1676400" y="2514600"/>
            <a:ext cx="4419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93" name="Line 85"/>
          <p:cNvSpPr>
            <a:spLocks noChangeShapeType="1"/>
          </p:cNvSpPr>
          <p:nvPr/>
        </p:nvSpPr>
        <p:spPr bwMode="auto">
          <a:xfrm flipV="1">
            <a:off x="5638800" y="2895600"/>
            <a:ext cx="1252538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94" name="Line 86"/>
          <p:cNvSpPr>
            <a:spLocks noChangeShapeType="1"/>
          </p:cNvSpPr>
          <p:nvPr/>
        </p:nvSpPr>
        <p:spPr bwMode="auto">
          <a:xfrm flipV="1">
            <a:off x="6880225" y="2590800"/>
            <a:ext cx="282575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9896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565775"/>
            <a:ext cx="18081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9898" name="Picture 9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5514975"/>
            <a:ext cx="1166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61" name="Line 53"/>
          <p:cNvSpPr>
            <a:spLocks noChangeShapeType="1"/>
          </p:cNvSpPr>
          <p:nvPr/>
        </p:nvSpPr>
        <p:spPr bwMode="auto">
          <a:xfrm flipH="1">
            <a:off x="6064250" y="2590800"/>
            <a:ext cx="793750" cy="37528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9931" name="Group 123"/>
          <p:cNvGrpSpPr>
            <a:grpSpLocks/>
          </p:cNvGrpSpPr>
          <p:nvPr/>
        </p:nvGrpSpPr>
        <p:grpSpPr bwMode="auto">
          <a:xfrm>
            <a:off x="76200" y="685800"/>
            <a:ext cx="8153400" cy="1196975"/>
            <a:chOff x="48" y="432"/>
            <a:chExt cx="5136" cy="754"/>
          </a:xfrm>
        </p:grpSpPr>
        <p:pic>
          <p:nvPicPr>
            <p:cNvPr id="759917" name="Picture 10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1"/>
              <a:ext cx="172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918" name="Picture 1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" y="432"/>
              <a:ext cx="181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919" name="Picture 11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840"/>
              <a:ext cx="201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921" name="Picture 1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42"/>
              <a:ext cx="71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929" name="Picture 1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73"/>
              <a:ext cx="1347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9934" name="Group 126"/>
          <p:cNvGrpSpPr>
            <a:grpSpLocks/>
          </p:cNvGrpSpPr>
          <p:nvPr/>
        </p:nvGrpSpPr>
        <p:grpSpPr bwMode="auto">
          <a:xfrm>
            <a:off x="76200" y="2286000"/>
            <a:ext cx="8153400" cy="1751013"/>
            <a:chOff x="48" y="1440"/>
            <a:chExt cx="5136" cy="1103"/>
          </a:xfrm>
        </p:grpSpPr>
        <p:sp>
          <p:nvSpPr>
            <p:cNvPr id="759814" name="Line 6"/>
            <p:cNvSpPr>
              <a:spLocks noChangeShapeType="1"/>
            </p:cNvSpPr>
            <p:nvPr/>
          </p:nvSpPr>
          <p:spPr bwMode="auto">
            <a:xfrm>
              <a:off x="240" y="2087"/>
              <a:ext cx="49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15" name="Line 7"/>
            <p:cNvSpPr>
              <a:spLocks noChangeShapeType="1"/>
            </p:cNvSpPr>
            <p:nvPr/>
          </p:nvSpPr>
          <p:spPr bwMode="auto">
            <a:xfrm>
              <a:off x="816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816" name="Line 8"/>
            <p:cNvSpPr>
              <a:spLocks noChangeShapeType="1"/>
            </p:cNvSpPr>
            <p:nvPr/>
          </p:nvSpPr>
          <p:spPr bwMode="auto">
            <a:xfrm>
              <a:off x="4512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9818" name="Picture 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" y="1834"/>
              <a:ext cx="3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19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" y="1775"/>
              <a:ext cx="3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9820" name="Line 12"/>
            <p:cNvSpPr>
              <a:spLocks noChangeShapeType="1"/>
            </p:cNvSpPr>
            <p:nvPr/>
          </p:nvSpPr>
          <p:spPr bwMode="auto">
            <a:xfrm>
              <a:off x="3216" y="2015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59821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1739"/>
              <a:ext cx="44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9822" name="AutoShape 14"/>
            <p:cNvSpPr>
              <a:spLocks/>
            </p:cNvSpPr>
            <p:nvPr/>
          </p:nvSpPr>
          <p:spPr bwMode="auto">
            <a:xfrm rot="-5400000">
              <a:off x="1942" y="1059"/>
              <a:ext cx="144" cy="2395"/>
            </a:xfrm>
            <a:prstGeom prst="leftBrace">
              <a:avLst>
                <a:gd name="adj1" fmla="val 1386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23" name="AutoShape 15"/>
            <p:cNvSpPr>
              <a:spLocks/>
            </p:cNvSpPr>
            <p:nvPr/>
          </p:nvSpPr>
          <p:spPr bwMode="auto">
            <a:xfrm rot="-5400000">
              <a:off x="3797" y="1615"/>
              <a:ext cx="144" cy="1284"/>
            </a:xfrm>
            <a:prstGeom prst="leftBrace">
              <a:avLst>
                <a:gd name="adj1" fmla="val 7430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9824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376"/>
              <a:ext cx="27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825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376"/>
              <a:ext cx="226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9932" name="Picture 1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440"/>
              <a:ext cx="222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9902" name="Rectangle 94"/>
          <p:cNvSpPr>
            <a:spLocks noChangeArrowheads="1"/>
          </p:cNvSpPr>
          <p:nvPr/>
        </p:nvSpPr>
        <p:spPr bwMode="auto">
          <a:xfrm>
            <a:off x="1535113" y="6151563"/>
            <a:ext cx="593725" cy="4667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903" name="Line 95"/>
          <p:cNvSpPr>
            <a:spLocks noChangeShapeType="1"/>
          </p:cNvSpPr>
          <p:nvPr/>
        </p:nvSpPr>
        <p:spPr bwMode="auto">
          <a:xfrm flipV="1">
            <a:off x="2119313" y="4935538"/>
            <a:ext cx="3949700" cy="12795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04" name="Line 96"/>
          <p:cNvSpPr>
            <a:spLocks noChangeShapeType="1"/>
          </p:cNvSpPr>
          <p:nvPr/>
        </p:nvSpPr>
        <p:spPr bwMode="auto">
          <a:xfrm>
            <a:off x="6059488" y="4935538"/>
            <a:ext cx="1398587" cy="762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05" name="Line 97"/>
          <p:cNvSpPr>
            <a:spLocks noChangeShapeType="1"/>
          </p:cNvSpPr>
          <p:nvPr/>
        </p:nvSpPr>
        <p:spPr bwMode="auto">
          <a:xfrm>
            <a:off x="6380163" y="6572250"/>
            <a:ext cx="703262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06" name="Line 98"/>
          <p:cNvSpPr>
            <a:spLocks noChangeShapeType="1"/>
          </p:cNvSpPr>
          <p:nvPr/>
        </p:nvSpPr>
        <p:spPr bwMode="auto">
          <a:xfrm>
            <a:off x="6553200" y="6013450"/>
            <a:ext cx="695325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07" name="Rectangle 99"/>
          <p:cNvSpPr>
            <a:spLocks noChangeArrowheads="1"/>
          </p:cNvSpPr>
          <p:nvPr/>
        </p:nvSpPr>
        <p:spPr bwMode="auto">
          <a:xfrm>
            <a:off x="2860675" y="6042025"/>
            <a:ext cx="503238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908" name="Rectangle 100"/>
          <p:cNvSpPr>
            <a:spLocks noChangeArrowheads="1"/>
          </p:cNvSpPr>
          <p:nvPr/>
        </p:nvSpPr>
        <p:spPr bwMode="auto">
          <a:xfrm>
            <a:off x="2833688" y="6380163"/>
            <a:ext cx="484187" cy="3286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909" name="Rectangle 101"/>
          <p:cNvSpPr>
            <a:spLocks noChangeArrowheads="1"/>
          </p:cNvSpPr>
          <p:nvPr/>
        </p:nvSpPr>
        <p:spPr bwMode="auto">
          <a:xfrm>
            <a:off x="2851150" y="5319713"/>
            <a:ext cx="384175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910" name="Rectangle 102"/>
          <p:cNvSpPr>
            <a:spLocks noChangeArrowheads="1"/>
          </p:cNvSpPr>
          <p:nvPr/>
        </p:nvSpPr>
        <p:spPr bwMode="auto">
          <a:xfrm>
            <a:off x="2819400" y="5584825"/>
            <a:ext cx="365125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925" name="Rectangle 1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59" name="Line 51"/>
          <p:cNvSpPr>
            <a:spLocks noChangeShapeType="1"/>
          </p:cNvSpPr>
          <p:nvPr/>
        </p:nvSpPr>
        <p:spPr bwMode="auto">
          <a:xfrm flipH="1">
            <a:off x="2632075" y="4633913"/>
            <a:ext cx="950913" cy="722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58" name="Line 50"/>
          <p:cNvSpPr>
            <a:spLocks noChangeShapeType="1"/>
          </p:cNvSpPr>
          <p:nvPr/>
        </p:nvSpPr>
        <p:spPr bwMode="auto">
          <a:xfrm flipH="1">
            <a:off x="2667000" y="5475288"/>
            <a:ext cx="7620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9928" name="Group 120"/>
          <p:cNvGrpSpPr>
            <a:grpSpLocks/>
          </p:cNvGrpSpPr>
          <p:nvPr/>
        </p:nvGrpSpPr>
        <p:grpSpPr bwMode="auto">
          <a:xfrm>
            <a:off x="7029450" y="5715000"/>
            <a:ext cx="649288" cy="76200"/>
            <a:chOff x="4428" y="3600"/>
            <a:chExt cx="409" cy="48"/>
          </a:xfrm>
        </p:grpSpPr>
        <p:sp>
          <p:nvSpPr>
            <p:cNvPr id="759926" name="Line 118"/>
            <p:cNvSpPr>
              <a:spLocks noChangeShapeType="1"/>
            </p:cNvSpPr>
            <p:nvPr/>
          </p:nvSpPr>
          <p:spPr bwMode="auto">
            <a:xfrm flipV="1">
              <a:off x="4428" y="3600"/>
              <a:ext cx="15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27" name="Line 119"/>
            <p:cNvSpPr>
              <a:spLocks noChangeShapeType="1"/>
            </p:cNvSpPr>
            <p:nvPr/>
          </p:nvSpPr>
          <p:spPr bwMode="auto">
            <a:xfrm flipV="1">
              <a:off x="4687" y="3600"/>
              <a:ext cx="150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59857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67375"/>
            <a:ext cx="8159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9839" name="Line 31"/>
          <p:cNvSpPr>
            <a:spLocks noChangeShapeType="1"/>
          </p:cNvSpPr>
          <p:nvPr/>
        </p:nvSpPr>
        <p:spPr bwMode="auto">
          <a:xfrm>
            <a:off x="2667000" y="1447800"/>
            <a:ext cx="9144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40" name="Line 32"/>
          <p:cNvSpPr>
            <a:spLocks noChangeShapeType="1"/>
          </p:cNvSpPr>
          <p:nvPr/>
        </p:nvSpPr>
        <p:spPr bwMode="auto">
          <a:xfrm>
            <a:off x="2613025" y="1846263"/>
            <a:ext cx="812800" cy="3638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38" name="Line 30"/>
          <p:cNvSpPr>
            <a:spLocks noChangeShapeType="1"/>
          </p:cNvSpPr>
          <p:nvPr/>
        </p:nvSpPr>
        <p:spPr bwMode="auto">
          <a:xfrm flipH="1">
            <a:off x="703263" y="1654175"/>
            <a:ext cx="55562" cy="3675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5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75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75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5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5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75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75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75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75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59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89" grpId="0" animBg="1"/>
      <p:bldP spid="759889" grpId="1" animBg="1"/>
      <p:bldP spid="759890" grpId="0" animBg="1"/>
      <p:bldP spid="759890" grpId="1" animBg="1"/>
      <p:bldP spid="759891" grpId="0" animBg="1"/>
      <p:bldP spid="759891" grpId="1" animBg="1"/>
      <p:bldP spid="759892" grpId="0" animBg="1"/>
      <p:bldP spid="759892" grpId="1" animBg="1"/>
      <p:bldP spid="759893" grpId="0" animBg="1"/>
      <p:bldP spid="759893" grpId="1" animBg="1"/>
      <p:bldP spid="759894" grpId="0" animBg="1"/>
      <p:bldP spid="759894" grpId="1" animBg="1"/>
      <p:bldP spid="759861" grpId="0" animBg="1"/>
      <p:bldP spid="759861" grpId="1" animBg="1"/>
      <p:bldP spid="759902" grpId="0" animBg="1"/>
      <p:bldP spid="759902" grpId="1" animBg="1"/>
      <p:bldP spid="759903" grpId="0" animBg="1"/>
      <p:bldP spid="759903" grpId="1" animBg="1"/>
      <p:bldP spid="759904" grpId="0" animBg="1"/>
      <p:bldP spid="759904" grpId="1" animBg="1"/>
      <p:bldP spid="759905" grpId="0" animBg="1"/>
      <p:bldP spid="759905" grpId="1" animBg="1"/>
      <p:bldP spid="759906" grpId="0" animBg="1"/>
      <p:bldP spid="759906" grpId="1" animBg="1"/>
      <p:bldP spid="759907" grpId="0" animBg="1"/>
      <p:bldP spid="759907" grpId="1" animBg="1"/>
      <p:bldP spid="759908" grpId="0" animBg="1"/>
      <p:bldP spid="759908" grpId="1" animBg="1"/>
      <p:bldP spid="759909" grpId="0" animBg="1"/>
      <p:bldP spid="759909" grpId="1" animBg="1"/>
      <p:bldP spid="759910" grpId="0" animBg="1"/>
      <p:bldP spid="759910" grpId="1" animBg="1"/>
      <p:bldP spid="759859" grpId="0" animBg="1"/>
      <p:bldP spid="759859" grpId="1" animBg="1"/>
      <p:bldP spid="759858" grpId="0" animBg="1"/>
      <p:bldP spid="759858" grpId="1" animBg="1"/>
      <p:bldP spid="759839" grpId="0" animBg="1"/>
      <p:bldP spid="759839" grpId="1" animBg="1"/>
      <p:bldP spid="759840" grpId="0" animBg="1"/>
      <p:bldP spid="759840" grpId="1" animBg="1"/>
      <p:bldP spid="759838" grpId="0" animBg="1"/>
      <p:bldP spid="7598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DEFAULTDISPLAYSOURCE" val="\documentclass{article}\pagestyle{empty}&#10;\begin{document}&#10;&#10;\end{document}&#10;"/>
  <p:tag name="EMBEDFONTS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37782&quot;&gt;&lt;property id=&quot;20148&quot; value=&quot;5&quot;/&gt;&lt;property id=&quot;20300&quot; value=&quot;Slide 2&quot;/&gt;&lt;property id=&quot;20307&quot; value=&quot;284&quot;/&gt;&lt;/object&gt;&lt;object type=&quot;3&quot; unique_id=&quot;37783&quot;&gt;&lt;property id=&quot;20148&quot; value=&quot;5&quot;/&gt;&lt;property id=&quot;20300&quot; value=&quot;Slide 4&quot;/&gt;&lt;property id=&quot;20307&quot; value=&quot;285&quot;/&gt;&lt;/object&gt;&lt;object type=&quot;3&quot; unique_id=&quot;37784&quot;&gt;&lt;property id=&quot;20148&quot; value=&quot;5&quot;/&gt;&lt;property id=&quot;20300&quot; value=&quot;Slide 5&quot;/&gt;&lt;property id=&quot;20307&quot; value=&quot;286&quot;/&gt;&lt;/object&gt;&lt;object type=&quot;3&quot; unique_id=&quot;37785&quot;&gt;&lt;property id=&quot;20148&quot; value=&quot;5&quot;/&gt;&lt;property id=&quot;20300&quot; value=&quot;Slide 6&quot;/&gt;&lt;property id=&quot;20307&quot; value=&quot;287&quot;/&gt;&lt;/object&gt;&lt;object type=&quot;3&quot; unique_id=&quot;37786&quot;&gt;&lt;property id=&quot;20148&quot; value=&quot;5&quot;/&gt;&lt;property id=&quot;20300&quot; value=&quot;Slide 7&quot;/&gt;&lt;property id=&quot;20307&quot; value=&quot;288&quot;/&gt;&lt;/object&gt;&lt;object type=&quot;3&quot; unique_id=&quot;37787&quot;&gt;&lt;property id=&quot;20148&quot; value=&quot;5&quot;/&gt;&lt;property id=&quot;20300&quot; value=&quot;Slide 8&quot;/&gt;&lt;property id=&quot;20307&quot; value=&quot;289&quot;/&gt;&lt;/object&gt;&lt;object type=&quot;3&quot; unique_id=&quot;37788&quot;&gt;&lt;property id=&quot;20148&quot; value=&quot;5&quot;/&gt;&lt;property id=&quot;20300&quot; value=&quot;Slide 9&quot;/&gt;&lt;property id=&quot;20307&quot; value=&quot;290&quot;/&gt;&lt;/object&gt;&lt;object type=&quot;3&quot; unique_id=&quot;37789&quot;&gt;&lt;property id=&quot;20148&quot; value=&quot;5&quot;/&gt;&lt;property id=&quot;20300&quot; value=&quot;Slide 11&quot;/&gt;&lt;property id=&quot;20307&quot; value=&quot;291&quot;/&gt;&lt;/object&gt;&lt;object type=&quot;3&quot; unique_id=&quot;37790&quot;&gt;&lt;property id=&quot;20148&quot; value=&quot;5&quot;/&gt;&lt;property id=&quot;20300&quot; value=&quot;Slide 12&quot;/&gt;&lt;property id=&quot;20307&quot; value=&quot;292&quot;/&gt;&lt;/object&gt;&lt;object type=&quot;3&quot; unique_id=&quot;37791&quot;&gt;&lt;property id=&quot;20148&quot; value=&quot;5&quot;/&gt;&lt;property id=&quot;20300&quot; value=&quot;Slide 13&quot;/&gt;&lt;property id=&quot;20307&quot; value=&quot;293&quot;/&gt;&lt;/object&gt;&lt;object type=&quot;3&quot; unique_id=&quot;37792&quot;&gt;&lt;property id=&quot;20148&quot; value=&quot;5&quot;/&gt;&lt;property id=&quot;20300&quot; value=&quot;Slide 14&quot;/&gt;&lt;property id=&quot;20307&quot; value=&quot;294&quot;/&gt;&lt;/object&gt;&lt;object type=&quot;3&quot; unique_id=&quot;37793&quot;&gt;&lt;property id=&quot;20148&quot; value=&quot;5&quot;/&gt;&lt;property id=&quot;20300&quot; value=&quot;Slide 15&quot;/&gt;&lt;property id=&quot;20307&quot; value=&quot;295&quot;/&gt;&lt;/object&gt;&lt;object type=&quot;3&quot; unique_id=&quot;37794&quot;&gt;&lt;property id=&quot;20148&quot; value=&quot;5&quot;/&gt;&lt;property id=&quot;20300&quot; value=&quot;Slide 17&quot;/&gt;&lt;property id=&quot;20307&quot; value=&quot;296&quot;/&gt;&lt;/object&gt;&lt;object type=&quot;3&quot; unique_id=&quot;37795&quot;&gt;&lt;property id=&quot;20148&quot; value=&quot;5&quot;/&gt;&lt;property id=&quot;20300&quot; value=&quot;Slide 18&quot;/&gt;&lt;property id=&quot;20307&quot; value=&quot;297&quot;/&gt;&lt;/object&gt;&lt;object type=&quot;3&quot; unique_id=&quot;37796&quot;&gt;&lt;property id=&quot;20148&quot; value=&quot;5&quot;/&gt;&lt;property id=&quot;20300&quot; value=&quot;Slide 19&quot;/&gt;&lt;property id=&quot;20307&quot; value=&quot;298&quot;/&gt;&lt;/object&gt;&lt;object type=&quot;3&quot; unique_id=&quot;37797&quot;&gt;&lt;property id=&quot;20148&quot; value=&quot;5&quot;/&gt;&lt;property id=&quot;20300&quot; value=&quot;Slide 20&quot;/&gt;&lt;property id=&quot;20307&quot; value=&quot;299&quot;/&gt;&lt;/object&gt;&lt;object type=&quot;3&quot; unique_id=&quot;37798&quot;&gt;&lt;property id=&quot;20148&quot; value=&quot;5&quot;/&gt;&lt;property id=&quot;20300&quot; value=&quot;Slide 21&quot;/&gt;&lt;property id=&quot;20307&quot; value=&quot;300&quot;/&gt;&lt;/object&gt;&lt;object type=&quot;3&quot; unique_id=&quot;37799&quot;&gt;&lt;property id=&quot;20148&quot; value=&quot;5&quot;/&gt;&lt;property id=&quot;20300&quot; value=&quot;Slide 22&quot;/&gt;&lt;property id=&quot;20307&quot; value=&quot;301&quot;/&gt;&lt;/object&gt;&lt;object type=&quot;3&quot; unique_id=&quot;37800&quot;&gt;&lt;property id=&quot;20148&quot; value=&quot;5&quot;/&gt;&lt;property id=&quot;20300&quot; value=&quot;Slide 23&quot;/&gt;&lt;property id=&quot;20307&quot; value=&quot;302&quot;/&gt;&lt;/object&gt;&lt;object type=&quot;3&quot; unique_id=&quot;37801&quot;&gt;&lt;property id=&quot;20148&quot; value=&quot;5&quot;/&gt;&lt;property id=&quot;20300&quot; value=&quot;Slide 24&quot;/&gt;&lt;property id=&quot;20307&quot; value=&quot;303&quot;/&gt;&lt;/object&gt;&lt;object type=&quot;3&quot; unique_id=&quot;37802&quot;&gt;&lt;property id=&quot;20148&quot; value=&quot;5&quot;/&gt;&lt;property id=&quot;20300&quot; value=&quot;Slide 26&quot;/&gt;&lt;property id=&quot;20307&quot; value=&quot;304&quot;/&gt;&lt;/object&gt;&lt;object type=&quot;3&quot; unique_id=&quot;39746&quot;&gt;&lt;property id=&quot;20148&quot; value=&quot;5&quot;/&gt;&lt;property id=&quot;20300&quot; value=&quot;Slide 10&quot;/&gt;&lt;property id=&quot;20307&quot; value=&quot;334&quot;/&gt;&lt;/object&gt;&lt;object type=&quot;3&quot; unique_id=&quot;45787&quot;&gt;&lt;property id=&quot;20148&quot; value=&quot;5&quot;/&gt;&lt;property id=&quot;20300&quot; value=&quot;Slide 3&quot;/&gt;&lt;property id=&quot;20307&quot; value=&quot;382&quot;/&gt;&lt;/object&gt;&lt;object type=&quot;3&quot; unique_id=&quot;47596&quot;&gt;&lt;property id=&quot;20148&quot; value=&quot;5&quot;/&gt;&lt;property id=&quot;20300&quot; value=&quot;Slide 16&quot;/&gt;&lt;property id=&quot;20307&quot; value=&quot;388&quot;/&gt;&lt;/object&gt;&lt;object type=&quot;3&quot; unique_id=&quot;47625&quot;&gt;&lt;property id=&quot;20148&quot; value=&quot;5&quot;/&gt;&lt;property id=&quot;20300&quot; value=&quot;Slide 25&quot;/&gt;&lt;property id=&quot;20307&quot; value=&quot;38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rowth of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74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our $n$th model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9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20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sk-neutr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59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&lt;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8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OU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1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suff. large $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189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&lt;e^{r/n}&lt;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15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55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8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=\frac{e^{r/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87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q_n=\frac{e^{u_n}-e^{r/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35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,d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{\color[rgb]{0,.8,0}S_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3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20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&lt;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sk-neutr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5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8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$ a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68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,d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0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20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&lt;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sk-neutr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59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the simplest mode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7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=\frac{e^{r/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87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q_n=\frac{e^{u_n}-e^{r/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35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p_n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4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q_n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56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9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arket analyst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35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tilde X_n}\in\prod^n{\color[rgb]{1,0,1}{\cal B}^{p_n,e^{u_n}}_{q_n,e^{d_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946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1,0,1}{\cal B}^{p_n,e^{u_n}}_{q_n,e^{d_n}}}]=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88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e^{r/n}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6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0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8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 option {\color[rgb]{0,.8,0}pay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54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sk-neutr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59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,d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&lt;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20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ame 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87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fferent probabi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66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=\ln({\color[rgb]{0,.8,0}S_T}/{\color[rgb]{0,.8,0}S_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5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e^{r/n}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6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tilde X_n}\in\prod^n{\color[rgb]{1,0,1}{\cal B}^{p_n,e^{u_n}}_{q_n,e^{d_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946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1,0,1}{\cal B}^{p_n,e^{u_n}}_{q_n,e^{d_n}}}]=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885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e^{\tilde X_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p_n=\frac{e^{r/n}-e^{d_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687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q_n=\frac{e^{u_n}-e^{r/n}}{e^{u_n}-e^{d_n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635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01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expected stock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162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atches the b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18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X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5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{X_n}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{\tilde X_n}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4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al wor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del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80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N wor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42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ach dollar grows to $e^r$ dolla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37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expec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7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S_t}:=$ {\color[rgb]{0,.8,0}price} of a stock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86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29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0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r/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8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sk-neutr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59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,d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0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=\ln({\color[rgb]{0,.8,0}S_T}/{\color[rgb]{0,.8,0}S_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 ${\color[rgb]{0,.8,0}f}({\color[rgb]{0,.8,0}S_0}e^{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14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&lt;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20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isk-neutral wor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72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sk-neutr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59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Modeled re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63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${\color[rgb]{0,.8,0}f}({\color[rgb]{0,.8,0}S_0}e^{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99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${\color[rgb]{0,.8,0}f}({\color[rgb]{0,.8,0}S_0}e^{\tilde 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55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X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57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{X_n}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{\tilde X_n}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4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anker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06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al wor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1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del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80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N wor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42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Risk-neutr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959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Modeled real worl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20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our $n$th model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9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${\color[rgb]{0,.8,0}f}({\color[rgb]{0,.8,0}S_0}e^{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99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${\color[rgb]{0,.8,0}f}({\color[rgb]{0,.8,0}S_0}e^{\tilde 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55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2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X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57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{X_n}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{\tilde X_n}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4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662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42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5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e^X=S_T/S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37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e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42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ame hedging stragteg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52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hbox{{\color[rgb]{0,.8,0}PAYOU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56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22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al wor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6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X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5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odel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80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lue of hedge at tim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53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lue of hedge at tim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53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PTION PRICE$_n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3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PTION PRICE$_n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3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lue of hedge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59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92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92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lue of hedge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5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p,q\in(0,1)$&#10;{\color[rgb]{0,.8,0}s.t.}~$p+q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25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N wor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42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59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$\triangle$CLT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7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garithmic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38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$\triangle$CLT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7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-subperiod $(p,q)$ CR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39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436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9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4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754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55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33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:=(x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02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ntinue with calibra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546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X_n\in\sum^n{\color[rgb]{1,0,1}{\cal B}^p_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72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use $\triangle$CLT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7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lat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856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23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14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n}\left(\hbox{SD}[{\color[rgb]{1,0,1}{\cal B}^{p,u_n}_{q,d_n}}]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032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left(\hbox{E}[{\color[rgb]{1,0,1}{\cal B}^{p,u_n}_{q,d_n}}]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625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R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15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S_t}:=$ {\color[rgb]{0,.8,0}price} of a stock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8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${\color[rgb]{0,.8,0}f}({\color[rgb]{0,.8,0}S_0}e^{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99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rift and v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43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alibrat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26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solve} for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77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436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754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9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4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rowth of 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749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55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33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23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51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55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{\color[rgb]{0,.8,0}S_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3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 $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3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n}\left(\hbox{SD}[{\color[rgb]{1,0,1}{\cal B}^{p,u_n}_{q,d_n}}]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2032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left(\hbox{E}[{\color[rgb]{1,0,1}{\cal B}^{p,u_n}_{q,d_n}}]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625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=$ number of {\color[rgb]{0,.8,0}dollars} in bank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83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436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754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[rgb]{0,.8,0}\$1} is invested at tim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77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49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55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33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46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in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5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436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\hbox{SD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78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_n,u_n}_{q_n,d_n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754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9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49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55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tilde 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33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 option {\color[rgb]{0,.8,0}pay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54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X_n\in\sum^n{\color[rgb]{1,0,1}{\cal B}^p_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72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in&#10;\sum^n{\color[rgb]{1,0,1}{\cal B}^{p_n}_{q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604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_n:=\frac{\tilde X_n-\mu_n}{\sigma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6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00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ptick/downtick {\it VALUES} chang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82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uptick/downtick {\it PROBABILITIES} do {\color{red}no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99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lde X_n\in\sum^n{\color[rgb]{1,0,1}{\cal B}^{p_n,u_n}_{q_n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679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in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5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ll option {\color[rgb]{0,.8,0}pay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54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S_t}:=$ {\color[rgb]{0,.8,0}price} of a stock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286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&#10;${\color[rgb]{0,.8,0}f}({\color[rgb]{0,.8,0}S_0}e^{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99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_n:=\frac{\tilde X_n-\mu_n}{\sigma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6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$-subperiod $(p,q)$ CR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3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229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our $n$th model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96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the simplest model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76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\sigma_n}{\sigma}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586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_n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229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52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\mu_n-\nu}{\sigma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31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3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arket analyst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35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=\ln({\color[rgb]{0,.8,0}S_T}/{\color[rgb]{0,.8,0}S_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95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$ a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968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mu_n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52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frac{\mu_n-\nu}{\sigma}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31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6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nu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6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anker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06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nu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62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e^X=S_T/S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3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AYOUT}: ${\color[rgb]{0,.8,0}f}({\color[rgb]{0,.8,0}S_0}e^{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614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 Z_n+\nu=\tilde X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52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Z_n):=&#10;{\color[rgb]{0,.8,0}f}({\color[rgb]{0,.8,0}S_0}e^{\sigma Z_n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86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f}({\color[rgb]{0,.8,0}S_0}e^{\tilde 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11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p,q\in(0,1)$&#10;{\color[rgb]{0,.8,0}s.t.}~$p+q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257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97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97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6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8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:=(x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02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=$ number of {\color[rgb]{0,.8,0}dollars} in bank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2983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nu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62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 Z_n+\nu=\tilde X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952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Z_n):=&#10;{\color[rgb]{0,.8,0}f}({\color[rgb]{0,.8,0}S_0}e^{\sigma Z_n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86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f}({\color[rgb]{0,.8,0}S_0}e^{\tilde X_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11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{\color[rgb]{0,.8,0}\$1} is invested at tim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77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Z_n\to{\color{red}Z}$ in distribution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0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&#10;contin., bounded $\phi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62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hi(Z_n)]\to\int_{-\infty}^\infty&#10;[\phi(x)][h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44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{\color[rgb]{0,.8,0}S_T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3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16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6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55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nu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62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8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g}$ is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55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:\to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60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[rgb]{0,.8,0}S_0}e^{\sigma x+\nu}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95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6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Z_n\to{\color{red}Z}$ in distribution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0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&#10;contin., bounded $\phi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6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hi(Z_n)]\to\int_{-\infty}^\infty&#10;[\phi(x)][h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44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164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p,q\in(0,1)$&#10;{\color[rgb]{0,.8,0}s.t.}~$p+q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257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nu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62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garithmic grow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13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t_{-\infty}^\infty&#10;[{\color[rgb]{0,.8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45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45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{\color[rgb]{0,.8,0}g}$ is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255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:\to{\color[rgb]{0,.8,0}g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6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arket analyst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35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ALCULUS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278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anker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06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(x)=e^{-x^2/2}/\sqrt{2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62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6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Z_n\to{\color{red}Z}$ in distribution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10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&#10;contin., bounded $\phi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26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hi(Z_n)]\to\int_{-\infty}^\infty&#10;[\phi(x)][h(x)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244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86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p,q\in(0,1)$&#10;{\color[rgb]{0,.8,0}s.t.}~$p+q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25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16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8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mor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63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=(x-{\color[rgb]{0,.8,0}K}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19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f}({\color[rgb]{0,.8,0}S_0}e^{\tilde X_n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78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tilde X_n-\nu}{\sigma}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0624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Girsanov's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51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\to p$, \qquad $q_n\to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813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\to r-(\sigma^2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2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385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98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g}(x):=&#10;{\color[rgb]{0,.8,0}f}({\color[rgb]{0,.8,0}S_0}e^{\sigma x+\nu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95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[rgb]{0,.8,0}g}(Z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45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int_{-\infty}^\infty&#10;[{\color[rgb]{0,.8,0}g}(x)][h(x)]\,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45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O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 topic{\color{black}:} I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02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PTION PRICE$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15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our $n$th model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96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69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96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cho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13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4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lack-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9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p_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55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39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ver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26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9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=n(p_nu_n+q_n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0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=\sqrt{n}\sqrt{p_nq_n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n(pu_n+q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29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sqrt{n}\sqrt{pq}(u_n-d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6042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r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01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our $n$th model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9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x):=(x-K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02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,d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20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p_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5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arket analyst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3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8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anker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06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 our $n$th mode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0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,d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&lt;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0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S_0e^X=S_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57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p,q\in(0,1)$&#10;{\color[rgb]{0,.8,0}s.t.}~$p+q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25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p_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55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arket analyst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35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alibr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20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anker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06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8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n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_n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8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S_0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34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ore calibration later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206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{p,u_n}_{q,d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53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sum^n{\color[rgb]{1,0,1}{\cal B}^{p,u_n}_{q,d_n}}]=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61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\sum^n{\color[rgb]{1,0,1}{\cal B}^{p,u_n}_{q,d_n}}]=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82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p,q\in(0,1)$&#10;{\color[rgb]{0,.8,0}s.t.}~$p+q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1925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,d_n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60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in\sum^n{\color[rgb]{1,0,1}{\cal B}^p_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5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Market analyst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35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anker gives u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0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9364</TotalTime>
  <Words>33</Words>
  <Application>Microsoft Office PowerPoint</Application>
  <PresentationFormat>On-screen Show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856</cp:revision>
  <dcterms:created xsi:type="dcterms:W3CDTF">2007-11-29T22:28:17Z</dcterms:created>
  <dcterms:modified xsi:type="dcterms:W3CDTF">2012-05-02T19:03:09Z</dcterms:modified>
</cp:coreProperties>
</file>