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80" autoAdjust="0"/>
    <p:restoredTop sz="99622" autoAdjust="0"/>
  </p:normalViewPr>
  <p:slideViewPr>
    <p:cSldViewPr>
      <p:cViewPr varScale="1">
        <p:scale>
          <a:sx n="76" d="100"/>
          <a:sy n="76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8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8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245CB4-21FB-42B5-BE25-8AAA109DE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62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3CF20-F3B3-4623-9E97-CD7ED7CEA6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1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96C9B-BB43-4C84-9365-7A1C51A11C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4850E-359B-4B41-B432-284F38EE05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0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94708-F126-4D8D-AA7F-C816655E4C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1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EBE06-2C1E-400F-9A65-EE0D1D01F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7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AE12D-CD82-48D1-B38B-C431257AB9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2CAF3-F6B2-4892-B439-DF4AB04227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8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671F9-93FF-4780-B319-A19E084AF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6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C1869-51C6-4087-B568-674F62414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8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F4996-169E-4F7F-8F43-10283D7D2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5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608FB-CA25-4D4B-AF8B-5E510BC9E3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1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8E598A-E126-4F50-B850-9EFBD52F06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93.xml"/><Relationship Id="rId18" Type="http://schemas.openxmlformats.org/officeDocument/2006/relationships/tags" Target="../tags/tag298.xml"/><Relationship Id="rId26" Type="http://schemas.openxmlformats.org/officeDocument/2006/relationships/tags" Target="../tags/tag306.xml"/><Relationship Id="rId39" Type="http://schemas.openxmlformats.org/officeDocument/2006/relationships/image" Target="../media/image5.png"/><Relationship Id="rId21" Type="http://schemas.openxmlformats.org/officeDocument/2006/relationships/tags" Target="../tags/tag301.xml"/><Relationship Id="rId34" Type="http://schemas.openxmlformats.org/officeDocument/2006/relationships/image" Target="../media/image9.png"/><Relationship Id="rId42" Type="http://schemas.openxmlformats.org/officeDocument/2006/relationships/image" Target="../media/image67.png"/><Relationship Id="rId47" Type="http://schemas.openxmlformats.org/officeDocument/2006/relationships/image" Target="../media/image72.png"/><Relationship Id="rId50" Type="http://schemas.openxmlformats.org/officeDocument/2006/relationships/image" Target="../media/image78.png"/><Relationship Id="rId55" Type="http://schemas.openxmlformats.org/officeDocument/2006/relationships/image" Target="../media/image83.png"/><Relationship Id="rId7" Type="http://schemas.openxmlformats.org/officeDocument/2006/relationships/tags" Target="../tags/tag287.xml"/><Relationship Id="rId12" Type="http://schemas.openxmlformats.org/officeDocument/2006/relationships/tags" Target="../tags/tag292.xml"/><Relationship Id="rId17" Type="http://schemas.openxmlformats.org/officeDocument/2006/relationships/tags" Target="../tags/tag297.xml"/><Relationship Id="rId25" Type="http://schemas.openxmlformats.org/officeDocument/2006/relationships/tags" Target="../tags/tag305.xml"/><Relationship Id="rId33" Type="http://schemas.openxmlformats.org/officeDocument/2006/relationships/image" Target="../media/image8.png"/><Relationship Id="rId38" Type="http://schemas.openxmlformats.org/officeDocument/2006/relationships/image" Target="../media/image23.png"/><Relationship Id="rId46" Type="http://schemas.openxmlformats.org/officeDocument/2006/relationships/image" Target="../media/image71.png"/><Relationship Id="rId2" Type="http://schemas.openxmlformats.org/officeDocument/2006/relationships/tags" Target="../tags/tag282.xml"/><Relationship Id="rId16" Type="http://schemas.openxmlformats.org/officeDocument/2006/relationships/tags" Target="../tags/tag296.xml"/><Relationship Id="rId20" Type="http://schemas.openxmlformats.org/officeDocument/2006/relationships/tags" Target="../tags/tag300.xml"/><Relationship Id="rId29" Type="http://schemas.openxmlformats.org/officeDocument/2006/relationships/tags" Target="../tags/tag309.xml"/><Relationship Id="rId41" Type="http://schemas.openxmlformats.org/officeDocument/2006/relationships/image" Target="../media/image66.png"/><Relationship Id="rId54" Type="http://schemas.openxmlformats.org/officeDocument/2006/relationships/image" Target="../media/image82.png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1" Type="http://schemas.openxmlformats.org/officeDocument/2006/relationships/tags" Target="../tags/tag291.xml"/><Relationship Id="rId24" Type="http://schemas.openxmlformats.org/officeDocument/2006/relationships/tags" Target="../tags/tag304.xml"/><Relationship Id="rId32" Type="http://schemas.openxmlformats.org/officeDocument/2006/relationships/image" Target="../media/image7.png"/><Relationship Id="rId37" Type="http://schemas.openxmlformats.org/officeDocument/2006/relationships/image" Target="../media/image22.png"/><Relationship Id="rId40" Type="http://schemas.openxmlformats.org/officeDocument/2006/relationships/image" Target="../media/image33.png"/><Relationship Id="rId45" Type="http://schemas.openxmlformats.org/officeDocument/2006/relationships/image" Target="../media/image70.png"/><Relationship Id="rId53" Type="http://schemas.openxmlformats.org/officeDocument/2006/relationships/image" Target="../media/image81.png"/><Relationship Id="rId5" Type="http://schemas.openxmlformats.org/officeDocument/2006/relationships/tags" Target="../tags/tag285.xml"/><Relationship Id="rId15" Type="http://schemas.openxmlformats.org/officeDocument/2006/relationships/tags" Target="../tags/tag295.xml"/><Relationship Id="rId23" Type="http://schemas.openxmlformats.org/officeDocument/2006/relationships/tags" Target="../tags/tag303.xml"/><Relationship Id="rId28" Type="http://schemas.openxmlformats.org/officeDocument/2006/relationships/tags" Target="../tags/tag308.xml"/><Relationship Id="rId36" Type="http://schemas.openxmlformats.org/officeDocument/2006/relationships/image" Target="../media/image21.png"/><Relationship Id="rId49" Type="http://schemas.openxmlformats.org/officeDocument/2006/relationships/image" Target="../media/image74.png"/><Relationship Id="rId57" Type="http://schemas.openxmlformats.org/officeDocument/2006/relationships/image" Target="../media/image85.png"/><Relationship Id="rId10" Type="http://schemas.openxmlformats.org/officeDocument/2006/relationships/tags" Target="../tags/tag290.xml"/><Relationship Id="rId19" Type="http://schemas.openxmlformats.org/officeDocument/2006/relationships/tags" Target="../tags/tag299.xml"/><Relationship Id="rId31" Type="http://schemas.openxmlformats.org/officeDocument/2006/relationships/image" Target="../media/image6.png"/><Relationship Id="rId44" Type="http://schemas.openxmlformats.org/officeDocument/2006/relationships/image" Target="../media/image69.png"/><Relationship Id="rId52" Type="http://schemas.openxmlformats.org/officeDocument/2006/relationships/image" Target="../media/image80.png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4" Type="http://schemas.openxmlformats.org/officeDocument/2006/relationships/tags" Target="../tags/tag294.xml"/><Relationship Id="rId22" Type="http://schemas.openxmlformats.org/officeDocument/2006/relationships/tags" Target="../tags/tag302.xml"/><Relationship Id="rId27" Type="http://schemas.openxmlformats.org/officeDocument/2006/relationships/tags" Target="../tags/tag307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0.png"/><Relationship Id="rId43" Type="http://schemas.openxmlformats.org/officeDocument/2006/relationships/image" Target="../media/image68.png"/><Relationship Id="rId48" Type="http://schemas.openxmlformats.org/officeDocument/2006/relationships/image" Target="../media/image73.png"/><Relationship Id="rId56" Type="http://schemas.openxmlformats.org/officeDocument/2006/relationships/image" Target="../media/image84.png"/><Relationship Id="rId8" Type="http://schemas.openxmlformats.org/officeDocument/2006/relationships/tags" Target="../tags/tag288.xml"/><Relationship Id="rId51" Type="http://schemas.openxmlformats.org/officeDocument/2006/relationships/image" Target="../media/image79.png"/><Relationship Id="rId3" Type="http://schemas.openxmlformats.org/officeDocument/2006/relationships/tags" Target="../tags/tag28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22.xml"/><Relationship Id="rId18" Type="http://schemas.openxmlformats.org/officeDocument/2006/relationships/tags" Target="../tags/tag327.xml"/><Relationship Id="rId26" Type="http://schemas.openxmlformats.org/officeDocument/2006/relationships/tags" Target="../tags/tag335.xml"/><Relationship Id="rId39" Type="http://schemas.openxmlformats.org/officeDocument/2006/relationships/image" Target="../media/image21.png"/><Relationship Id="rId21" Type="http://schemas.openxmlformats.org/officeDocument/2006/relationships/tags" Target="../tags/tag330.xml"/><Relationship Id="rId34" Type="http://schemas.openxmlformats.org/officeDocument/2006/relationships/image" Target="../media/image6.png"/><Relationship Id="rId42" Type="http://schemas.openxmlformats.org/officeDocument/2006/relationships/image" Target="../media/image5.png"/><Relationship Id="rId47" Type="http://schemas.openxmlformats.org/officeDocument/2006/relationships/image" Target="../media/image89.png"/><Relationship Id="rId50" Type="http://schemas.openxmlformats.org/officeDocument/2006/relationships/image" Target="../media/image68.png"/><Relationship Id="rId55" Type="http://schemas.openxmlformats.org/officeDocument/2006/relationships/image" Target="../media/image73.png"/><Relationship Id="rId7" Type="http://schemas.openxmlformats.org/officeDocument/2006/relationships/tags" Target="../tags/tag316.xml"/><Relationship Id="rId2" Type="http://schemas.openxmlformats.org/officeDocument/2006/relationships/tags" Target="../tags/tag311.xml"/><Relationship Id="rId16" Type="http://schemas.openxmlformats.org/officeDocument/2006/relationships/tags" Target="../tags/tag325.xml"/><Relationship Id="rId20" Type="http://schemas.openxmlformats.org/officeDocument/2006/relationships/tags" Target="../tags/tag329.xml"/><Relationship Id="rId29" Type="http://schemas.openxmlformats.org/officeDocument/2006/relationships/tags" Target="../tags/tag338.xml"/><Relationship Id="rId41" Type="http://schemas.openxmlformats.org/officeDocument/2006/relationships/image" Target="../media/image23.png"/><Relationship Id="rId54" Type="http://schemas.openxmlformats.org/officeDocument/2006/relationships/image" Target="../media/image72.png"/><Relationship Id="rId62" Type="http://schemas.openxmlformats.org/officeDocument/2006/relationships/image" Target="../media/image62.png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24" Type="http://schemas.openxmlformats.org/officeDocument/2006/relationships/tags" Target="../tags/tag333.xml"/><Relationship Id="rId32" Type="http://schemas.openxmlformats.org/officeDocument/2006/relationships/tags" Target="../tags/tag341.xml"/><Relationship Id="rId37" Type="http://schemas.openxmlformats.org/officeDocument/2006/relationships/image" Target="../media/image9.png"/><Relationship Id="rId40" Type="http://schemas.openxmlformats.org/officeDocument/2006/relationships/image" Target="../media/image22.png"/><Relationship Id="rId45" Type="http://schemas.openxmlformats.org/officeDocument/2006/relationships/image" Target="../media/image87.png"/><Relationship Id="rId53" Type="http://schemas.openxmlformats.org/officeDocument/2006/relationships/image" Target="../media/image71.png"/><Relationship Id="rId58" Type="http://schemas.openxmlformats.org/officeDocument/2006/relationships/image" Target="../media/image79.png"/><Relationship Id="rId5" Type="http://schemas.openxmlformats.org/officeDocument/2006/relationships/tags" Target="../tags/tag314.xml"/><Relationship Id="rId15" Type="http://schemas.openxmlformats.org/officeDocument/2006/relationships/tags" Target="../tags/tag324.xml"/><Relationship Id="rId23" Type="http://schemas.openxmlformats.org/officeDocument/2006/relationships/tags" Target="../tags/tag332.xml"/><Relationship Id="rId28" Type="http://schemas.openxmlformats.org/officeDocument/2006/relationships/tags" Target="../tags/tag337.xml"/><Relationship Id="rId36" Type="http://schemas.openxmlformats.org/officeDocument/2006/relationships/image" Target="../media/image8.png"/><Relationship Id="rId49" Type="http://schemas.openxmlformats.org/officeDocument/2006/relationships/image" Target="../media/image67.png"/><Relationship Id="rId57" Type="http://schemas.openxmlformats.org/officeDocument/2006/relationships/image" Target="../media/image34.png"/><Relationship Id="rId61" Type="http://schemas.openxmlformats.org/officeDocument/2006/relationships/image" Target="../media/image91.png"/><Relationship Id="rId10" Type="http://schemas.openxmlformats.org/officeDocument/2006/relationships/tags" Target="../tags/tag319.xml"/><Relationship Id="rId19" Type="http://schemas.openxmlformats.org/officeDocument/2006/relationships/tags" Target="../tags/tag328.xml"/><Relationship Id="rId31" Type="http://schemas.openxmlformats.org/officeDocument/2006/relationships/tags" Target="../tags/tag340.xml"/><Relationship Id="rId44" Type="http://schemas.openxmlformats.org/officeDocument/2006/relationships/image" Target="../media/image86.png"/><Relationship Id="rId52" Type="http://schemas.openxmlformats.org/officeDocument/2006/relationships/image" Target="../media/image70.png"/><Relationship Id="rId60" Type="http://schemas.openxmlformats.org/officeDocument/2006/relationships/image" Target="../media/image90.png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tags" Target="../tags/tag323.xml"/><Relationship Id="rId22" Type="http://schemas.openxmlformats.org/officeDocument/2006/relationships/tags" Target="../tags/tag331.xml"/><Relationship Id="rId27" Type="http://schemas.openxmlformats.org/officeDocument/2006/relationships/tags" Target="../tags/tag336.xml"/><Relationship Id="rId30" Type="http://schemas.openxmlformats.org/officeDocument/2006/relationships/tags" Target="../tags/tag339.xml"/><Relationship Id="rId35" Type="http://schemas.openxmlformats.org/officeDocument/2006/relationships/image" Target="../media/image7.png"/><Relationship Id="rId43" Type="http://schemas.openxmlformats.org/officeDocument/2006/relationships/image" Target="../media/image33.png"/><Relationship Id="rId48" Type="http://schemas.openxmlformats.org/officeDocument/2006/relationships/image" Target="../media/image66.png"/><Relationship Id="rId56" Type="http://schemas.openxmlformats.org/officeDocument/2006/relationships/image" Target="../media/image74.png"/><Relationship Id="rId8" Type="http://schemas.openxmlformats.org/officeDocument/2006/relationships/tags" Target="../tags/tag317.xml"/><Relationship Id="rId51" Type="http://schemas.openxmlformats.org/officeDocument/2006/relationships/image" Target="../media/image69.png"/><Relationship Id="rId3" Type="http://schemas.openxmlformats.org/officeDocument/2006/relationships/tags" Target="../tags/tag312.xml"/><Relationship Id="rId12" Type="http://schemas.openxmlformats.org/officeDocument/2006/relationships/tags" Target="../tags/tag321.xml"/><Relationship Id="rId17" Type="http://schemas.openxmlformats.org/officeDocument/2006/relationships/tags" Target="../tags/tag326.xml"/><Relationship Id="rId25" Type="http://schemas.openxmlformats.org/officeDocument/2006/relationships/tags" Target="../tags/tag334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0.png"/><Relationship Id="rId46" Type="http://schemas.openxmlformats.org/officeDocument/2006/relationships/image" Target="../media/image88.png"/><Relationship Id="rId59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54.xml"/><Relationship Id="rId18" Type="http://schemas.openxmlformats.org/officeDocument/2006/relationships/tags" Target="../tags/tag359.xml"/><Relationship Id="rId26" Type="http://schemas.openxmlformats.org/officeDocument/2006/relationships/tags" Target="../tags/tag367.xml"/><Relationship Id="rId39" Type="http://schemas.openxmlformats.org/officeDocument/2006/relationships/image" Target="../media/image21.png"/><Relationship Id="rId21" Type="http://schemas.openxmlformats.org/officeDocument/2006/relationships/tags" Target="../tags/tag362.xml"/><Relationship Id="rId34" Type="http://schemas.openxmlformats.org/officeDocument/2006/relationships/image" Target="../media/image6.png"/><Relationship Id="rId42" Type="http://schemas.openxmlformats.org/officeDocument/2006/relationships/image" Target="../media/image5.png"/><Relationship Id="rId47" Type="http://schemas.openxmlformats.org/officeDocument/2006/relationships/image" Target="../media/image69.png"/><Relationship Id="rId50" Type="http://schemas.openxmlformats.org/officeDocument/2006/relationships/image" Target="../media/image72.png"/><Relationship Id="rId55" Type="http://schemas.openxmlformats.org/officeDocument/2006/relationships/image" Target="../media/image90.png"/><Relationship Id="rId63" Type="http://schemas.openxmlformats.org/officeDocument/2006/relationships/image" Target="../media/image95.png"/><Relationship Id="rId7" Type="http://schemas.openxmlformats.org/officeDocument/2006/relationships/tags" Target="../tags/tag348.xml"/><Relationship Id="rId2" Type="http://schemas.openxmlformats.org/officeDocument/2006/relationships/tags" Target="../tags/tag343.xml"/><Relationship Id="rId16" Type="http://schemas.openxmlformats.org/officeDocument/2006/relationships/tags" Target="../tags/tag357.xml"/><Relationship Id="rId20" Type="http://schemas.openxmlformats.org/officeDocument/2006/relationships/tags" Target="../tags/tag361.xml"/><Relationship Id="rId29" Type="http://schemas.openxmlformats.org/officeDocument/2006/relationships/tags" Target="../tags/tag370.xml"/><Relationship Id="rId41" Type="http://schemas.openxmlformats.org/officeDocument/2006/relationships/image" Target="../media/image23.png"/><Relationship Id="rId54" Type="http://schemas.openxmlformats.org/officeDocument/2006/relationships/image" Target="../media/image87.png"/><Relationship Id="rId62" Type="http://schemas.openxmlformats.org/officeDocument/2006/relationships/image" Target="../media/image62.png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24" Type="http://schemas.openxmlformats.org/officeDocument/2006/relationships/tags" Target="../tags/tag365.xml"/><Relationship Id="rId32" Type="http://schemas.openxmlformats.org/officeDocument/2006/relationships/tags" Target="../tags/tag373.xml"/><Relationship Id="rId37" Type="http://schemas.openxmlformats.org/officeDocument/2006/relationships/image" Target="../media/image9.png"/><Relationship Id="rId40" Type="http://schemas.openxmlformats.org/officeDocument/2006/relationships/image" Target="../media/image22.png"/><Relationship Id="rId45" Type="http://schemas.openxmlformats.org/officeDocument/2006/relationships/image" Target="../media/image67.png"/><Relationship Id="rId53" Type="http://schemas.openxmlformats.org/officeDocument/2006/relationships/image" Target="../media/image86.png"/><Relationship Id="rId58" Type="http://schemas.openxmlformats.org/officeDocument/2006/relationships/image" Target="../media/image93.png"/><Relationship Id="rId5" Type="http://schemas.openxmlformats.org/officeDocument/2006/relationships/tags" Target="../tags/tag346.xml"/><Relationship Id="rId15" Type="http://schemas.openxmlformats.org/officeDocument/2006/relationships/tags" Target="../tags/tag356.xml"/><Relationship Id="rId23" Type="http://schemas.openxmlformats.org/officeDocument/2006/relationships/tags" Target="../tags/tag364.xml"/><Relationship Id="rId28" Type="http://schemas.openxmlformats.org/officeDocument/2006/relationships/tags" Target="../tags/tag369.xml"/><Relationship Id="rId36" Type="http://schemas.openxmlformats.org/officeDocument/2006/relationships/image" Target="../media/image8.png"/><Relationship Id="rId49" Type="http://schemas.openxmlformats.org/officeDocument/2006/relationships/image" Target="../media/image71.png"/><Relationship Id="rId57" Type="http://schemas.openxmlformats.org/officeDocument/2006/relationships/image" Target="../media/image88.png"/><Relationship Id="rId61" Type="http://schemas.openxmlformats.org/officeDocument/2006/relationships/image" Target="../media/image91.png"/><Relationship Id="rId10" Type="http://schemas.openxmlformats.org/officeDocument/2006/relationships/tags" Target="../tags/tag351.xml"/><Relationship Id="rId19" Type="http://schemas.openxmlformats.org/officeDocument/2006/relationships/tags" Target="../tags/tag360.xml"/><Relationship Id="rId31" Type="http://schemas.openxmlformats.org/officeDocument/2006/relationships/tags" Target="../tags/tag372.xml"/><Relationship Id="rId44" Type="http://schemas.openxmlformats.org/officeDocument/2006/relationships/image" Target="../media/image66.png"/><Relationship Id="rId52" Type="http://schemas.openxmlformats.org/officeDocument/2006/relationships/image" Target="../media/image74.png"/><Relationship Id="rId60" Type="http://schemas.openxmlformats.org/officeDocument/2006/relationships/image" Target="../media/image94.png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tags" Target="../tags/tag355.xml"/><Relationship Id="rId22" Type="http://schemas.openxmlformats.org/officeDocument/2006/relationships/tags" Target="../tags/tag363.xml"/><Relationship Id="rId27" Type="http://schemas.openxmlformats.org/officeDocument/2006/relationships/tags" Target="../tags/tag368.xml"/><Relationship Id="rId30" Type="http://schemas.openxmlformats.org/officeDocument/2006/relationships/tags" Target="../tags/tag371.xml"/><Relationship Id="rId35" Type="http://schemas.openxmlformats.org/officeDocument/2006/relationships/image" Target="../media/image7.png"/><Relationship Id="rId43" Type="http://schemas.openxmlformats.org/officeDocument/2006/relationships/image" Target="../media/image33.png"/><Relationship Id="rId48" Type="http://schemas.openxmlformats.org/officeDocument/2006/relationships/image" Target="../media/image70.png"/><Relationship Id="rId56" Type="http://schemas.openxmlformats.org/officeDocument/2006/relationships/image" Target="../media/image92.png"/><Relationship Id="rId8" Type="http://schemas.openxmlformats.org/officeDocument/2006/relationships/tags" Target="../tags/tag349.xml"/><Relationship Id="rId51" Type="http://schemas.openxmlformats.org/officeDocument/2006/relationships/image" Target="../media/image73.png"/><Relationship Id="rId3" Type="http://schemas.openxmlformats.org/officeDocument/2006/relationships/tags" Target="../tags/tag344.xml"/><Relationship Id="rId12" Type="http://schemas.openxmlformats.org/officeDocument/2006/relationships/tags" Target="../tags/tag353.xml"/><Relationship Id="rId17" Type="http://schemas.openxmlformats.org/officeDocument/2006/relationships/tags" Target="../tags/tag358.xml"/><Relationship Id="rId25" Type="http://schemas.openxmlformats.org/officeDocument/2006/relationships/tags" Target="../tags/tag366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0.png"/><Relationship Id="rId46" Type="http://schemas.openxmlformats.org/officeDocument/2006/relationships/image" Target="../media/image68.png"/><Relationship Id="rId59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86.xml"/><Relationship Id="rId18" Type="http://schemas.openxmlformats.org/officeDocument/2006/relationships/tags" Target="../tags/tag391.xml"/><Relationship Id="rId26" Type="http://schemas.openxmlformats.org/officeDocument/2006/relationships/tags" Target="../tags/tag399.xml"/><Relationship Id="rId39" Type="http://schemas.openxmlformats.org/officeDocument/2006/relationships/image" Target="../media/image8.png"/><Relationship Id="rId21" Type="http://schemas.openxmlformats.org/officeDocument/2006/relationships/tags" Target="../tags/tag394.xml"/><Relationship Id="rId34" Type="http://schemas.openxmlformats.org/officeDocument/2006/relationships/tags" Target="../tags/tag407.xml"/><Relationship Id="rId42" Type="http://schemas.openxmlformats.org/officeDocument/2006/relationships/image" Target="../media/image21.png"/><Relationship Id="rId47" Type="http://schemas.openxmlformats.org/officeDocument/2006/relationships/image" Target="../media/image71.png"/><Relationship Id="rId50" Type="http://schemas.openxmlformats.org/officeDocument/2006/relationships/image" Target="../media/image74.png"/><Relationship Id="rId55" Type="http://schemas.openxmlformats.org/officeDocument/2006/relationships/image" Target="../media/image101.png"/><Relationship Id="rId63" Type="http://schemas.openxmlformats.org/officeDocument/2006/relationships/image" Target="../media/image109.png"/><Relationship Id="rId68" Type="http://schemas.openxmlformats.org/officeDocument/2006/relationships/image" Target="../media/image114.png"/><Relationship Id="rId7" Type="http://schemas.openxmlformats.org/officeDocument/2006/relationships/tags" Target="../tags/tag380.xml"/><Relationship Id="rId2" Type="http://schemas.openxmlformats.org/officeDocument/2006/relationships/tags" Target="../tags/tag375.xml"/><Relationship Id="rId16" Type="http://schemas.openxmlformats.org/officeDocument/2006/relationships/tags" Target="../tags/tag389.xml"/><Relationship Id="rId29" Type="http://schemas.openxmlformats.org/officeDocument/2006/relationships/tags" Target="../tags/tag402.xml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1" Type="http://schemas.openxmlformats.org/officeDocument/2006/relationships/tags" Target="../tags/tag384.xml"/><Relationship Id="rId24" Type="http://schemas.openxmlformats.org/officeDocument/2006/relationships/tags" Target="../tags/tag397.xml"/><Relationship Id="rId32" Type="http://schemas.openxmlformats.org/officeDocument/2006/relationships/tags" Target="../tags/tag405.xml"/><Relationship Id="rId37" Type="http://schemas.openxmlformats.org/officeDocument/2006/relationships/image" Target="../media/image6.png"/><Relationship Id="rId40" Type="http://schemas.openxmlformats.org/officeDocument/2006/relationships/image" Target="../media/image9.png"/><Relationship Id="rId45" Type="http://schemas.openxmlformats.org/officeDocument/2006/relationships/image" Target="../media/image5.png"/><Relationship Id="rId53" Type="http://schemas.openxmlformats.org/officeDocument/2006/relationships/image" Target="../media/image99.png"/><Relationship Id="rId58" Type="http://schemas.openxmlformats.org/officeDocument/2006/relationships/image" Target="../media/image104.png"/><Relationship Id="rId66" Type="http://schemas.openxmlformats.org/officeDocument/2006/relationships/image" Target="../media/image112.png"/><Relationship Id="rId5" Type="http://schemas.openxmlformats.org/officeDocument/2006/relationships/tags" Target="../tags/tag378.xml"/><Relationship Id="rId15" Type="http://schemas.openxmlformats.org/officeDocument/2006/relationships/tags" Target="../tags/tag388.xml"/><Relationship Id="rId23" Type="http://schemas.openxmlformats.org/officeDocument/2006/relationships/tags" Target="../tags/tag396.xml"/><Relationship Id="rId28" Type="http://schemas.openxmlformats.org/officeDocument/2006/relationships/tags" Target="../tags/tag401.xml"/><Relationship Id="rId36" Type="http://schemas.openxmlformats.org/officeDocument/2006/relationships/image" Target="../media/image96.png"/><Relationship Id="rId49" Type="http://schemas.openxmlformats.org/officeDocument/2006/relationships/image" Target="../media/image73.png"/><Relationship Id="rId57" Type="http://schemas.openxmlformats.org/officeDocument/2006/relationships/image" Target="../media/image103.png"/><Relationship Id="rId61" Type="http://schemas.openxmlformats.org/officeDocument/2006/relationships/image" Target="../media/image107.png"/><Relationship Id="rId10" Type="http://schemas.openxmlformats.org/officeDocument/2006/relationships/tags" Target="../tags/tag383.xml"/><Relationship Id="rId19" Type="http://schemas.openxmlformats.org/officeDocument/2006/relationships/tags" Target="../tags/tag392.xml"/><Relationship Id="rId31" Type="http://schemas.openxmlformats.org/officeDocument/2006/relationships/tags" Target="../tags/tag404.xml"/><Relationship Id="rId44" Type="http://schemas.openxmlformats.org/officeDocument/2006/relationships/image" Target="../media/image23.png"/><Relationship Id="rId52" Type="http://schemas.openxmlformats.org/officeDocument/2006/relationships/image" Target="../media/image98.png"/><Relationship Id="rId60" Type="http://schemas.openxmlformats.org/officeDocument/2006/relationships/image" Target="../media/image106.png"/><Relationship Id="rId65" Type="http://schemas.openxmlformats.org/officeDocument/2006/relationships/image" Target="../media/image111.png"/><Relationship Id="rId4" Type="http://schemas.openxmlformats.org/officeDocument/2006/relationships/tags" Target="../tags/tag377.xml"/><Relationship Id="rId9" Type="http://schemas.openxmlformats.org/officeDocument/2006/relationships/tags" Target="../tags/tag382.xml"/><Relationship Id="rId14" Type="http://schemas.openxmlformats.org/officeDocument/2006/relationships/tags" Target="../tags/tag387.xml"/><Relationship Id="rId22" Type="http://schemas.openxmlformats.org/officeDocument/2006/relationships/tags" Target="../tags/tag395.xml"/><Relationship Id="rId27" Type="http://schemas.openxmlformats.org/officeDocument/2006/relationships/tags" Target="../tags/tag400.xml"/><Relationship Id="rId30" Type="http://schemas.openxmlformats.org/officeDocument/2006/relationships/tags" Target="../tags/tag403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22.png"/><Relationship Id="rId48" Type="http://schemas.openxmlformats.org/officeDocument/2006/relationships/image" Target="../media/image72.png"/><Relationship Id="rId56" Type="http://schemas.openxmlformats.org/officeDocument/2006/relationships/image" Target="../media/image102.png"/><Relationship Id="rId64" Type="http://schemas.openxmlformats.org/officeDocument/2006/relationships/image" Target="../media/image110.png"/><Relationship Id="rId69" Type="http://schemas.openxmlformats.org/officeDocument/2006/relationships/image" Target="../media/image115.png"/><Relationship Id="rId8" Type="http://schemas.openxmlformats.org/officeDocument/2006/relationships/tags" Target="../tags/tag381.xml"/><Relationship Id="rId51" Type="http://schemas.openxmlformats.org/officeDocument/2006/relationships/image" Target="../media/image97.png"/><Relationship Id="rId3" Type="http://schemas.openxmlformats.org/officeDocument/2006/relationships/tags" Target="../tags/tag376.xml"/><Relationship Id="rId12" Type="http://schemas.openxmlformats.org/officeDocument/2006/relationships/tags" Target="../tags/tag385.xml"/><Relationship Id="rId17" Type="http://schemas.openxmlformats.org/officeDocument/2006/relationships/tags" Target="../tags/tag390.xml"/><Relationship Id="rId25" Type="http://schemas.openxmlformats.org/officeDocument/2006/relationships/tags" Target="../tags/tag398.xml"/><Relationship Id="rId33" Type="http://schemas.openxmlformats.org/officeDocument/2006/relationships/tags" Target="../tags/tag406.xml"/><Relationship Id="rId38" Type="http://schemas.openxmlformats.org/officeDocument/2006/relationships/image" Target="../media/image7.png"/><Relationship Id="rId46" Type="http://schemas.openxmlformats.org/officeDocument/2006/relationships/image" Target="../media/image33.png"/><Relationship Id="rId59" Type="http://schemas.openxmlformats.org/officeDocument/2006/relationships/image" Target="../media/image105.png"/><Relationship Id="rId67" Type="http://schemas.openxmlformats.org/officeDocument/2006/relationships/image" Target="../media/image113.png"/><Relationship Id="rId20" Type="http://schemas.openxmlformats.org/officeDocument/2006/relationships/tags" Target="../tags/tag393.xml"/><Relationship Id="rId41" Type="http://schemas.openxmlformats.org/officeDocument/2006/relationships/image" Target="../media/image20.png"/><Relationship Id="rId54" Type="http://schemas.openxmlformats.org/officeDocument/2006/relationships/image" Target="../media/image100.png"/><Relationship Id="rId62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13" Type="http://schemas.openxmlformats.org/officeDocument/2006/relationships/tags" Target="../tags/tag420.xml"/><Relationship Id="rId18" Type="http://schemas.openxmlformats.org/officeDocument/2006/relationships/tags" Target="../tags/tag425.xml"/><Relationship Id="rId26" Type="http://schemas.openxmlformats.org/officeDocument/2006/relationships/image" Target="../media/image110.png"/><Relationship Id="rId39" Type="http://schemas.openxmlformats.org/officeDocument/2006/relationships/image" Target="../media/image73.png"/><Relationship Id="rId3" Type="http://schemas.openxmlformats.org/officeDocument/2006/relationships/tags" Target="../tags/tag410.xml"/><Relationship Id="rId21" Type="http://schemas.openxmlformats.org/officeDocument/2006/relationships/tags" Target="../tags/tag428.xml"/><Relationship Id="rId34" Type="http://schemas.openxmlformats.org/officeDocument/2006/relationships/image" Target="../media/image23.png"/><Relationship Id="rId42" Type="http://schemas.openxmlformats.org/officeDocument/2006/relationships/image" Target="../media/image100.png"/><Relationship Id="rId47" Type="http://schemas.openxmlformats.org/officeDocument/2006/relationships/image" Target="../media/image115.png"/><Relationship Id="rId7" Type="http://schemas.openxmlformats.org/officeDocument/2006/relationships/tags" Target="../tags/tag414.xml"/><Relationship Id="rId12" Type="http://schemas.openxmlformats.org/officeDocument/2006/relationships/tags" Target="../tags/tag419.xml"/><Relationship Id="rId17" Type="http://schemas.openxmlformats.org/officeDocument/2006/relationships/tags" Target="../tags/tag424.xml"/><Relationship Id="rId25" Type="http://schemas.openxmlformats.org/officeDocument/2006/relationships/image" Target="../media/image112.png"/><Relationship Id="rId33" Type="http://schemas.openxmlformats.org/officeDocument/2006/relationships/image" Target="../media/image22.png"/><Relationship Id="rId38" Type="http://schemas.openxmlformats.org/officeDocument/2006/relationships/image" Target="../media/image72.png"/><Relationship Id="rId46" Type="http://schemas.openxmlformats.org/officeDocument/2006/relationships/image" Target="../media/image114.png"/><Relationship Id="rId2" Type="http://schemas.openxmlformats.org/officeDocument/2006/relationships/tags" Target="../tags/tag409.xml"/><Relationship Id="rId16" Type="http://schemas.openxmlformats.org/officeDocument/2006/relationships/tags" Target="../tags/tag423.xml"/><Relationship Id="rId20" Type="http://schemas.openxmlformats.org/officeDocument/2006/relationships/tags" Target="../tags/tag427.xml"/><Relationship Id="rId29" Type="http://schemas.openxmlformats.org/officeDocument/2006/relationships/image" Target="../media/image8.png"/><Relationship Id="rId41" Type="http://schemas.openxmlformats.org/officeDocument/2006/relationships/image" Target="../media/image99.png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1.png"/><Relationship Id="rId37" Type="http://schemas.openxmlformats.org/officeDocument/2006/relationships/image" Target="../media/image71.png"/><Relationship Id="rId40" Type="http://schemas.openxmlformats.org/officeDocument/2006/relationships/image" Target="../media/image74.png"/><Relationship Id="rId45" Type="http://schemas.openxmlformats.org/officeDocument/2006/relationships/image" Target="../media/image113.png"/><Relationship Id="rId5" Type="http://schemas.openxmlformats.org/officeDocument/2006/relationships/tags" Target="../tags/tag412.xml"/><Relationship Id="rId15" Type="http://schemas.openxmlformats.org/officeDocument/2006/relationships/tags" Target="../tags/tag422.xml"/><Relationship Id="rId23" Type="http://schemas.openxmlformats.org/officeDocument/2006/relationships/tags" Target="../tags/tag430.xml"/><Relationship Id="rId28" Type="http://schemas.openxmlformats.org/officeDocument/2006/relationships/image" Target="../media/image7.png"/><Relationship Id="rId36" Type="http://schemas.openxmlformats.org/officeDocument/2006/relationships/image" Target="../media/image33.png"/><Relationship Id="rId10" Type="http://schemas.openxmlformats.org/officeDocument/2006/relationships/tags" Target="../tags/tag417.xml"/><Relationship Id="rId19" Type="http://schemas.openxmlformats.org/officeDocument/2006/relationships/tags" Target="../tags/tag426.xml"/><Relationship Id="rId31" Type="http://schemas.openxmlformats.org/officeDocument/2006/relationships/image" Target="../media/image20.png"/><Relationship Id="rId44" Type="http://schemas.openxmlformats.org/officeDocument/2006/relationships/image" Target="../media/image117.png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tags" Target="../tags/tag421.xml"/><Relationship Id="rId22" Type="http://schemas.openxmlformats.org/officeDocument/2006/relationships/tags" Target="../tags/tag429.xml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5.png"/><Relationship Id="rId43" Type="http://schemas.openxmlformats.org/officeDocument/2006/relationships/image" Target="../media/image11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43.xml"/><Relationship Id="rId18" Type="http://schemas.openxmlformats.org/officeDocument/2006/relationships/tags" Target="../tags/tag448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33.png"/><Relationship Id="rId3" Type="http://schemas.openxmlformats.org/officeDocument/2006/relationships/tags" Target="../tags/tag433.xml"/><Relationship Id="rId21" Type="http://schemas.openxmlformats.org/officeDocument/2006/relationships/tags" Target="../tags/tag451.xml"/><Relationship Id="rId34" Type="http://schemas.openxmlformats.org/officeDocument/2006/relationships/image" Target="../media/image20.png"/><Relationship Id="rId42" Type="http://schemas.openxmlformats.org/officeDocument/2006/relationships/image" Target="../media/image73.png"/><Relationship Id="rId47" Type="http://schemas.openxmlformats.org/officeDocument/2006/relationships/image" Target="../media/image117.png"/><Relationship Id="rId50" Type="http://schemas.openxmlformats.org/officeDocument/2006/relationships/image" Target="../media/image120.png"/><Relationship Id="rId7" Type="http://schemas.openxmlformats.org/officeDocument/2006/relationships/tags" Target="../tags/tag437.xml"/><Relationship Id="rId12" Type="http://schemas.openxmlformats.org/officeDocument/2006/relationships/tags" Target="../tags/tag442.xml"/><Relationship Id="rId17" Type="http://schemas.openxmlformats.org/officeDocument/2006/relationships/tags" Target="../tags/tag447.xml"/><Relationship Id="rId25" Type="http://schemas.openxmlformats.org/officeDocument/2006/relationships/tags" Target="../tags/tag455.xml"/><Relationship Id="rId33" Type="http://schemas.openxmlformats.org/officeDocument/2006/relationships/image" Target="../media/image9.png"/><Relationship Id="rId38" Type="http://schemas.openxmlformats.org/officeDocument/2006/relationships/image" Target="../media/image5.png"/><Relationship Id="rId46" Type="http://schemas.openxmlformats.org/officeDocument/2006/relationships/image" Target="../media/image118.png"/><Relationship Id="rId2" Type="http://schemas.openxmlformats.org/officeDocument/2006/relationships/tags" Target="../tags/tag432.xml"/><Relationship Id="rId16" Type="http://schemas.openxmlformats.org/officeDocument/2006/relationships/tags" Target="../tags/tag446.xml"/><Relationship Id="rId20" Type="http://schemas.openxmlformats.org/officeDocument/2006/relationships/tags" Target="../tags/tag450.xml"/><Relationship Id="rId29" Type="http://schemas.openxmlformats.org/officeDocument/2006/relationships/image" Target="../media/image110.png"/><Relationship Id="rId41" Type="http://schemas.openxmlformats.org/officeDocument/2006/relationships/image" Target="../media/image72.png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24" Type="http://schemas.openxmlformats.org/officeDocument/2006/relationships/tags" Target="../tags/tag454.xml"/><Relationship Id="rId32" Type="http://schemas.openxmlformats.org/officeDocument/2006/relationships/image" Target="../media/image8.png"/><Relationship Id="rId37" Type="http://schemas.openxmlformats.org/officeDocument/2006/relationships/image" Target="../media/image23.png"/><Relationship Id="rId40" Type="http://schemas.openxmlformats.org/officeDocument/2006/relationships/image" Target="../media/image71.png"/><Relationship Id="rId45" Type="http://schemas.openxmlformats.org/officeDocument/2006/relationships/image" Target="../media/image100.png"/><Relationship Id="rId5" Type="http://schemas.openxmlformats.org/officeDocument/2006/relationships/tags" Target="../tags/tag435.xml"/><Relationship Id="rId15" Type="http://schemas.openxmlformats.org/officeDocument/2006/relationships/tags" Target="../tags/tag445.xml"/><Relationship Id="rId23" Type="http://schemas.openxmlformats.org/officeDocument/2006/relationships/tags" Target="../tags/tag453.xml"/><Relationship Id="rId28" Type="http://schemas.openxmlformats.org/officeDocument/2006/relationships/image" Target="../media/image112.png"/><Relationship Id="rId36" Type="http://schemas.openxmlformats.org/officeDocument/2006/relationships/image" Target="../media/image22.png"/><Relationship Id="rId49" Type="http://schemas.openxmlformats.org/officeDocument/2006/relationships/image" Target="../media/image114.png"/><Relationship Id="rId10" Type="http://schemas.openxmlformats.org/officeDocument/2006/relationships/tags" Target="../tags/tag440.xml"/><Relationship Id="rId19" Type="http://schemas.openxmlformats.org/officeDocument/2006/relationships/tags" Target="../tags/tag449.xml"/><Relationship Id="rId31" Type="http://schemas.openxmlformats.org/officeDocument/2006/relationships/image" Target="../media/image7.png"/><Relationship Id="rId44" Type="http://schemas.openxmlformats.org/officeDocument/2006/relationships/image" Target="../media/image99.png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tags" Target="../tags/tag444.xml"/><Relationship Id="rId22" Type="http://schemas.openxmlformats.org/officeDocument/2006/relationships/tags" Target="../tags/tag452.xml"/><Relationship Id="rId27" Type="http://schemas.openxmlformats.org/officeDocument/2006/relationships/image" Target="../media/image116.png"/><Relationship Id="rId30" Type="http://schemas.openxmlformats.org/officeDocument/2006/relationships/image" Target="../media/image6.png"/><Relationship Id="rId35" Type="http://schemas.openxmlformats.org/officeDocument/2006/relationships/image" Target="../media/image21.png"/><Relationship Id="rId43" Type="http://schemas.openxmlformats.org/officeDocument/2006/relationships/image" Target="../media/image74.png"/><Relationship Id="rId48" Type="http://schemas.openxmlformats.org/officeDocument/2006/relationships/image" Target="../media/image119.png"/><Relationship Id="rId8" Type="http://schemas.openxmlformats.org/officeDocument/2006/relationships/tags" Target="../tags/tag438.xml"/><Relationship Id="rId51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68.xml"/><Relationship Id="rId18" Type="http://schemas.openxmlformats.org/officeDocument/2006/relationships/tags" Target="../tags/tag473.xml"/><Relationship Id="rId26" Type="http://schemas.openxmlformats.org/officeDocument/2006/relationships/tags" Target="../tags/tag481.xml"/><Relationship Id="rId39" Type="http://schemas.openxmlformats.org/officeDocument/2006/relationships/image" Target="../media/image23.png"/><Relationship Id="rId21" Type="http://schemas.openxmlformats.org/officeDocument/2006/relationships/tags" Target="../tags/tag476.xml"/><Relationship Id="rId34" Type="http://schemas.openxmlformats.org/officeDocument/2006/relationships/image" Target="../media/image8.png"/><Relationship Id="rId42" Type="http://schemas.openxmlformats.org/officeDocument/2006/relationships/image" Target="../media/image71.png"/><Relationship Id="rId47" Type="http://schemas.openxmlformats.org/officeDocument/2006/relationships/image" Target="../media/image100.png"/><Relationship Id="rId50" Type="http://schemas.openxmlformats.org/officeDocument/2006/relationships/image" Target="../media/image122.png"/><Relationship Id="rId55" Type="http://schemas.openxmlformats.org/officeDocument/2006/relationships/image" Target="../media/image126.png"/><Relationship Id="rId7" Type="http://schemas.openxmlformats.org/officeDocument/2006/relationships/tags" Target="../tags/tag462.xml"/><Relationship Id="rId12" Type="http://schemas.openxmlformats.org/officeDocument/2006/relationships/tags" Target="../tags/tag467.xml"/><Relationship Id="rId17" Type="http://schemas.openxmlformats.org/officeDocument/2006/relationships/tags" Target="../tags/tag472.xml"/><Relationship Id="rId25" Type="http://schemas.openxmlformats.org/officeDocument/2006/relationships/tags" Target="../tags/tag480.xml"/><Relationship Id="rId33" Type="http://schemas.openxmlformats.org/officeDocument/2006/relationships/image" Target="../media/image7.png"/><Relationship Id="rId38" Type="http://schemas.openxmlformats.org/officeDocument/2006/relationships/image" Target="../media/image22.png"/><Relationship Id="rId46" Type="http://schemas.openxmlformats.org/officeDocument/2006/relationships/image" Target="../media/image99.png"/><Relationship Id="rId2" Type="http://schemas.openxmlformats.org/officeDocument/2006/relationships/tags" Target="../tags/tag457.xml"/><Relationship Id="rId16" Type="http://schemas.openxmlformats.org/officeDocument/2006/relationships/tags" Target="../tags/tag471.xml"/><Relationship Id="rId20" Type="http://schemas.openxmlformats.org/officeDocument/2006/relationships/tags" Target="../tags/tag475.xml"/><Relationship Id="rId29" Type="http://schemas.openxmlformats.org/officeDocument/2006/relationships/image" Target="../media/image116.png"/><Relationship Id="rId41" Type="http://schemas.openxmlformats.org/officeDocument/2006/relationships/image" Target="../media/image33.png"/><Relationship Id="rId54" Type="http://schemas.openxmlformats.org/officeDocument/2006/relationships/image" Target="../media/image125.png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11" Type="http://schemas.openxmlformats.org/officeDocument/2006/relationships/tags" Target="../tags/tag466.xml"/><Relationship Id="rId24" Type="http://schemas.openxmlformats.org/officeDocument/2006/relationships/tags" Target="../tags/tag479.xml"/><Relationship Id="rId32" Type="http://schemas.openxmlformats.org/officeDocument/2006/relationships/image" Target="../media/image6.png"/><Relationship Id="rId37" Type="http://schemas.openxmlformats.org/officeDocument/2006/relationships/image" Target="../media/image21.png"/><Relationship Id="rId40" Type="http://schemas.openxmlformats.org/officeDocument/2006/relationships/image" Target="../media/image5.png"/><Relationship Id="rId45" Type="http://schemas.openxmlformats.org/officeDocument/2006/relationships/image" Target="../media/image74.png"/><Relationship Id="rId53" Type="http://schemas.openxmlformats.org/officeDocument/2006/relationships/image" Target="../media/image121.png"/><Relationship Id="rId5" Type="http://schemas.openxmlformats.org/officeDocument/2006/relationships/tags" Target="../tags/tag460.xml"/><Relationship Id="rId15" Type="http://schemas.openxmlformats.org/officeDocument/2006/relationships/tags" Target="../tags/tag470.xml"/><Relationship Id="rId23" Type="http://schemas.openxmlformats.org/officeDocument/2006/relationships/tags" Target="../tags/tag478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0.png"/><Relationship Id="rId49" Type="http://schemas.openxmlformats.org/officeDocument/2006/relationships/image" Target="../media/image117.png"/><Relationship Id="rId10" Type="http://schemas.openxmlformats.org/officeDocument/2006/relationships/tags" Target="../tags/tag465.xml"/><Relationship Id="rId19" Type="http://schemas.openxmlformats.org/officeDocument/2006/relationships/tags" Target="../tags/tag474.xml"/><Relationship Id="rId31" Type="http://schemas.openxmlformats.org/officeDocument/2006/relationships/image" Target="../media/image110.png"/><Relationship Id="rId44" Type="http://schemas.openxmlformats.org/officeDocument/2006/relationships/image" Target="../media/image73.png"/><Relationship Id="rId52" Type="http://schemas.openxmlformats.org/officeDocument/2006/relationships/image" Target="../media/image124.png"/><Relationship Id="rId4" Type="http://schemas.openxmlformats.org/officeDocument/2006/relationships/tags" Target="../tags/tag459.xml"/><Relationship Id="rId9" Type="http://schemas.openxmlformats.org/officeDocument/2006/relationships/tags" Target="../tags/tag464.xml"/><Relationship Id="rId14" Type="http://schemas.openxmlformats.org/officeDocument/2006/relationships/tags" Target="../tags/tag469.xml"/><Relationship Id="rId22" Type="http://schemas.openxmlformats.org/officeDocument/2006/relationships/tags" Target="../tags/tag477.xml"/><Relationship Id="rId27" Type="http://schemas.openxmlformats.org/officeDocument/2006/relationships/tags" Target="../tags/tag482.xml"/><Relationship Id="rId30" Type="http://schemas.openxmlformats.org/officeDocument/2006/relationships/image" Target="../media/image112.png"/><Relationship Id="rId35" Type="http://schemas.openxmlformats.org/officeDocument/2006/relationships/image" Target="../media/image9.png"/><Relationship Id="rId43" Type="http://schemas.openxmlformats.org/officeDocument/2006/relationships/image" Target="../media/image72.png"/><Relationship Id="rId48" Type="http://schemas.openxmlformats.org/officeDocument/2006/relationships/image" Target="../media/image118.png"/><Relationship Id="rId8" Type="http://schemas.openxmlformats.org/officeDocument/2006/relationships/tags" Target="../tags/tag463.xml"/><Relationship Id="rId51" Type="http://schemas.openxmlformats.org/officeDocument/2006/relationships/image" Target="../media/image123.png"/><Relationship Id="rId3" Type="http://schemas.openxmlformats.org/officeDocument/2006/relationships/tags" Target="../tags/tag458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95.xml"/><Relationship Id="rId18" Type="http://schemas.openxmlformats.org/officeDocument/2006/relationships/tags" Target="../tags/tag500.xml"/><Relationship Id="rId26" Type="http://schemas.openxmlformats.org/officeDocument/2006/relationships/tags" Target="../tags/tag508.xml"/><Relationship Id="rId39" Type="http://schemas.openxmlformats.org/officeDocument/2006/relationships/image" Target="../media/image7.png"/><Relationship Id="rId21" Type="http://schemas.openxmlformats.org/officeDocument/2006/relationships/tags" Target="../tags/tag503.xml"/><Relationship Id="rId34" Type="http://schemas.openxmlformats.org/officeDocument/2006/relationships/image" Target="../media/image117.png"/><Relationship Id="rId42" Type="http://schemas.openxmlformats.org/officeDocument/2006/relationships/image" Target="../media/image20.png"/><Relationship Id="rId47" Type="http://schemas.openxmlformats.org/officeDocument/2006/relationships/image" Target="../media/image33.png"/><Relationship Id="rId50" Type="http://schemas.openxmlformats.org/officeDocument/2006/relationships/image" Target="../media/image73.png"/><Relationship Id="rId55" Type="http://schemas.openxmlformats.org/officeDocument/2006/relationships/image" Target="../media/image125.png"/><Relationship Id="rId7" Type="http://schemas.openxmlformats.org/officeDocument/2006/relationships/tags" Target="../tags/tag489.xml"/><Relationship Id="rId2" Type="http://schemas.openxmlformats.org/officeDocument/2006/relationships/tags" Target="../tags/tag484.xml"/><Relationship Id="rId16" Type="http://schemas.openxmlformats.org/officeDocument/2006/relationships/tags" Target="../tags/tag498.xml"/><Relationship Id="rId20" Type="http://schemas.openxmlformats.org/officeDocument/2006/relationships/tags" Target="../tags/tag502.xml"/><Relationship Id="rId29" Type="http://schemas.openxmlformats.org/officeDocument/2006/relationships/tags" Target="../tags/tag511.xml"/><Relationship Id="rId41" Type="http://schemas.openxmlformats.org/officeDocument/2006/relationships/image" Target="../media/image9.png"/><Relationship Id="rId54" Type="http://schemas.openxmlformats.org/officeDocument/2006/relationships/image" Target="../media/image121.png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11" Type="http://schemas.openxmlformats.org/officeDocument/2006/relationships/tags" Target="../tags/tag493.xml"/><Relationship Id="rId24" Type="http://schemas.openxmlformats.org/officeDocument/2006/relationships/tags" Target="../tags/tag506.xml"/><Relationship Id="rId32" Type="http://schemas.openxmlformats.org/officeDocument/2006/relationships/image" Target="../media/image118.png"/><Relationship Id="rId37" Type="http://schemas.openxmlformats.org/officeDocument/2006/relationships/image" Target="../media/image110.png"/><Relationship Id="rId40" Type="http://schemas.openxmlformats.org/officeDocument/2006/relationships/image" Target="../media/image8.png"/><Relationship Id="rId45" Type="http://schemas.openxmlformats.org/officeDocument/2006/relationships/image" Target="../media/image23.png"/><Relationship Id="rId53" Type="http://schemas.openxmlformats.org/officeDocument/2006/relationships/image" Target="../media/image100.png"/><Relationship Id="rId58" Type="http://schemas.openxmlformats.org/officeDocument/2006/relationships/image" Target="../media/image129.png"/><Relationship Id="rId5" Type="http://schemas.openxmlformats.org/officeDocument/2006/relationships/tags" Target="../tags/tag487.xml"/><Relationship Id="rId15" Type="http://schemas.openxmlformats.org/officeDocument/2006/relationships/tags" Target="../tags/tag497.xml"/><Relationship Id="rId23" Type="http://schemas.openxmlformats.org/officeDocument/2006/relationships/tags" Target="../tags/tag505.xml"/><Relationship Id="rId28" Type="http://schemas.openxmlformats.org/officeDocument/2006/relationships/tags" Target="../tags/tag510.xml"/><Relationship Id="rId36" Type="http://schemas.openxmlformats.org/officeDocument/2006/relationships/image" Target="../media/image112.png"/><Relationship Id="rId49" Type="http://schemas.openxmlformats.org/officeDocument/2006/relationships/image" Target="../media/image72.png"/><Relationship Id="rId57" Type="http://schemas.openxmlformats.org/officeDocument/2006/relationships/image" Target="../media/image128.png"/><Relationship Id="rId61" Type="http://schemas.openxmlformats.org/officeDocument/2006/relationships/image" Target="../media/image132.png"/><Relationship Id="rId10" Type="http://schemas.openxmlformats.org/officeDocument/2006/relationships/tags" Target="../tags/tag492.xml"/><Relationship Id="rId19" Type="http://schemas.openxmlformats.org/officeDocument/2006/relationships/tags" Target="../tags/tag501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2.png"/><Relationship Id="rId52" Type="http://schemas.openxmlformats.org/officeDocument/2006/relationships/image" Target="../media/image99.png"/><Relationship Id="rId60" Type="http://schemas.openxmlformats.org/officeDocument/2006/relationships/image" Target="../media/image131.png"/><Relationship Id="rId4" Type="http://schemas.openxmlformats.org/officeDocument/2006/relationships/tags" Target="../tags/tag486.xml"/><Relationship Id="rId9" Type="http://schemas.openxmlformats.org/officeDocument/2006/relationships/tags" Target="../tags/tag491.xml"/><Relationship Id="rId14" Type="http://schemas.openxmlformats.org/officeDocument/2006/relationships/tags" Target="../tags/tag496.xml"/><Relationship Id="rId22" Type="http://schemas.openxmlformats.org/officeDocument/2006/relationships/tags" Target="../tags/tag504.xml"/><Relationship Id="rId27" Type="http://schemas.openxmlformats.org/officeDocument/2006/relationships/tags" Target="../tags/tag509.xml"/><Relationship Id="rId30" Type="http://schemas.openxmlformats.org/officeDocument/2006/relationships/tags" Target="../tags/tag512.xml"/><Relationship Id="rId35" Type="http://schemas.openxmlformats.org/officeDocument/2006/relationships/image" Target="../media/image116.png"/><Relationship Id="rId43" Type="http://schemas.openxmlformats.org/officeDocument/2006/relationships/image" Target="../media/image21.png"/><Relationship Id="rId48" Type="http://schemas.openxmlformats.org/officeDocument/2006/relationships/image" Target="../media/image71.png"/><Relationship Id="rId56" Type="http://schemas.openxmlformats.org/officeDocument/2006/relationships/image" Target="../media/image127.png"/><Relationship Id="rId8" Type="http://schemas.openxmlformats.org/officeDocument/2006/relationships/tags" Target="../tags/tag490.xml"/><Relationship Id="rId51" Type="http://schemas.openxmlformats.org/officeDocument/2006/relationships/image" Target="../media/image74.png"/><Relationship Id="rId3" Type="http://schemas.openxmlformats.org/officeDocument/2006/relationships/tags" Target="../tags/tag485.xml"/><Relationship Id="rId12" Type="http://schemas.openxmlformats.org/officeDocument/2006/relationships/tags" Target="../tags/tag494.xml"/><Relationship Id="rId17" Type="http://schemas.openxmlformats.org/officeDocument/2006/relationships/tags" Target="../tags/tag499.xml"/><Relationship Id="rId25" Type="http://schemas.openxmlformats.org/officeDocument/2006/relationships/tags" Target="../tags/tag507.xml"/><Relationship Id="rId33" Type="http://schemas.openxmlformats.org/officeDocument/2006/relationships/image" Target="../media/image126.png"/><Relationship Id="rId38" Type="http://schemas.openxmlformats.org/officeDocument/2006/relationships/image" Target="../media/image6.png"/><Relationship Id="rId46" Type="http://schemas.openxmlformats.org/officeDocument/2006/relationships/image" Target="../media/image5.png"/><Relationship Id="rId59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20.xml"/><Relationship Id="rId13" Type="http://schemas.openxmlformats.org/officeDocument/2006/relationships/tags" Target="../tags/tag525.xml"/><Relationship Id="rId18" Type="http://schemas.openxmlformats.org/officeDocument/2006/relationships/tags" Target="../tags/tag530.xml"/><Relationship Id="rId26" Type="http://schemas.openxmlformats.org/officeDocument/2006/relationships/image" Target="../media/image6.png"/><Relationship Id="rId39" Type="http://schemas.openxmlformats.org/officeDocument/2006/relationships/image" Target="../media/image131.png"/><Relationship Id="rId3" Type="http://schemas.openxmlformats.org/officeDocument/2006/relationships/tags" Target="../tags/tag515.xml"/><Relationship Id="rId21" Type="http://schemas.openxmlformats.org/officeDocument/2006/relationships/tags" Target="../tags/tag533.xml"/><Relationship Id="rId34" Type="http://schemas.openxmlformats.org/officeDocument/2006/relationships/image" Target="../media/image5.png"/><Relationship Id="rId42" Type="http://schemas.openxmlformats.org/officeDocument/2006/relationships/image" Target="../media/image125.png"/><Relationship Id="rId7" Type="http://schemas.openxmlformats.org/officeDocument/2006/relationships/tags" Target="../tags/tag519.xml"/><Relationship Id="rId12" Type="http://schemas.openxmlformats.org/officeDocument/2006/relationships/tags" Target="../tags/tag524.xml"/><Relationship Id="rId17" Type="http://schemas.openxmlformats.org/officeDocument/2006/relationships/tags" Target="../tags/tag529.xml"/><Relationship Id="rId25" Type="http://schemas.openxmlformats.org/officeDocument/2006/relationships/image" Target="../media/image117.png"/><Relationship Id="rId33" Type="http://schemas.openxmlformats.org/officeDocument/2006/relationships/image" Target="../media/image23.png"/><Relationship Id="rId38" Type="http://schemas.openxmlformats.org/officeDocument/2006/relationships/image" Target="../media/image99.png"/><Relationship Id="rId2" Type="http://schemas.openxmlformats.org/officeDocument/2006/relationships/tags" Target="../tags/tag514.xml"/><Relationship Id="rId16" Type="http://schemas.openxmlformats.org/officeDocument/2006/relationships/tags" Target="../tags/tag528.xml"/><Relationship Id="rId20" Type="http://schemas.openxmlformats.org/officeDocument/2006/relationships/tags" Target="../tags/tag532.xml"/><Relationship Id="rId29" Type="http://schemas.openxmlformats.org/officeDocument/2006/relationships/image" Target="../media/image9.png"/><Relationship Id="rId41" Type="http://schemas.openxmlformats.org/officeDocument/2006/relationships/image" Target="../media/image133.png"/><Relationship Id="rId1" Type="http://schemas.openxmlformats.org/officeDocument/2006/relationships/tags" Target="../tags/tag513.xml"/><Relationship Id="rId6" Type="http://schemas.openxmlformats.org/officeDocument/2006/relationships/tags" Target="../tags/tag518.xml"/><Relationship Id="rId11" Type="http://schemas.openxmlformats.org/officeDocument/2006/relationships/tags" Target="../tags/tag523.xml"/><Relationship Id="rId24" Type="http://schemas.openxmlformats.org/officeDocument/2006/relationships/image" Target="../media/image126.png"/><Relationship Id="rId32" Type="http://schemas.openxmlformats.org/officeDocument/2006/relationships/image" Target="../media/image22.png"/><Relationship Id="rId37" Type="http://schemas.openxmlformats.org/officeDocument/2006/relationships/image" Target="../media/image72.png"/><Relationship Id="rId40" Type="http://schemas.openxmlformats.org/officeDocument/2006/relationships/image" Target="../media/image132.png"/><Relationship Id="rId5" Type="http://schemas.openxmlformats.org/officeDocument/2006/relationships/tags" Target="../tags/tag517.xml"/><Relationship Id="rId15" Type="http://schemas.openxmlformats.org/officeDocument/2006/relationships/tags" Target="../tags/tag527.xml"/><Relationship Id="rId23" Type="http://schemas.openxmlformats.org/officeDocument/2006/relationships/image" Target="../media/image118.png"/><Relationship Id="rId28" Type="http://schemas.openxmlformats.org/officeDocument/2006/relationships/image" Target="../media/image8.png"/><Relationship Id="rId36" Type="http://schemas.openxmlformats.org/officeDocument/2006/relationships/image" Target="../media/image71.png"/><Relationship Id="rId10" Type="http://schemas.openxmlformats.org/officeDocument/2006/relationships/tags" Target="../tags/tag522.xml"/><Relationship Id="rId19" Type="http://schemas.openxmlformats.org/officeDocument/2006/relationships/tags" Target="../tags/tag531.xml"/><Relationship Id="rId31" Type="http://schemas.openxmlformats.org/officeDocument/2006/relationships/image" Target="../media/image21.png"/><Relationship Id="rId4" Type="http://schemas.openxmlformats.org/officeDocument/2006/relationships/tags" Target="../tags/tag516.xml"/><Relationship Id="rId9" Type="http://schemas.openxmlformats.org/officeDocument/2006/relationships/tags" Target="../tags/tag521.xml"/><Relationship Id="rId14" Type="http://schemas.openxmlformats.org/officeDocument/2006/relationships/tags" Target="../tags/tag52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7.png"/><Relationship Id="rId30" Type="http://schemas.openxmlformats.org/officeDocument/2006/relationships/image" Target="../media/image20.png"/><Relationship Id="rId35" Type="http://schemas.openxmlformats.org/officeDocument/2006/relationships/image" Target="../media/image33.png"/><Relationship Id="rId43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13" Type="http://schemas.openxmlformats.org/officeDocument/2006/relationships/tags" Target="../tags/tag546.xml"/><Relationship Id="rId18" Type="http://schemas.openxmlformats.org/officeDocument/2006/relationships/tags" Target="../tags/tag551.xml"/><Relationship Id="rId26" Type="http://schemas.openxmlformats.org/officeDocument/2006/relationships/image" Target="../media/image6.png"/><Relationship Id="rId39" Type="http://schemas.openxmlformats.org/officeDocument/2006/relationships/image" Target="../media/image103.png"/><Relationship Id="rId3" Type="http://schemas.openxmlformats.org/officeDocument/2006/relationships/tags" Target="../tags/tag53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.png"/><Relationship Id="rId7" Type="http://schemas.openxmlformats.org/officeDocument/2006/relationships/tags" Target="../tags/tag540.xml"/><Relationship Id="rId12" Type="http://schemas.openxmlformats.org/officeDocument/2006/relationships/tags" Target="../tags/tag545.xml"/><Relationship Id="rId17" Type="http://schemas.openxmlformats.org/officeDocument/2006/relationships/tags" Target="../tags/tag550.xml"/><Relationship Id="rId25" Type="http://schemas.openxmlformats.org/officeDocument/2006/relationships/image" Target="../media/image131.png"/><Relationship Id="rId33" Type="http://schemas.openxmlformats.org/officeDocument/2006/relationships/image" Target="../media/image23.png"/><Relationship Id="rId38" Type="http://schemas.openxmlformats.org/officeDocument/2006/relationships/image" Target="../media/image133.png"/><Relationship Id="rId2" Type="http://schemas.openxmlformats.org/officeDocument/2006/relationships/tags" Target="../tags/tag535.xml"/><Relationship Id="rId16" Type="http://schemas.openxmlformats.org/officeDocument/2006/relationships/tags" Target="../tags/tag549.xml"/><Relationship Id="rId20" Type="http://schemas.openxmlformats.org/officeDocument/2006/relationships/tags" Target="../tags/tag553.xml"/><Relationship Id="rId29" Type="http://schemas.openxmlformats.org/officeDocument/2006/relationships/image" Target="../media/image9.png"/><Relationship Id="rId41" Type="http://schemas.openxmlformats.org/officeDocument/2006/relationships/image" Target="../media/image132.png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tags" Target="../tags/tag544.xml"/><Relationship Id="rId24" Type="http://schemas.openxmlformats.org/officeDocument/2006/relationships/image" Target="../media/image117.png"/><Relationship Id="rId32" Type="http://schemas.openxmlformats.org/officeDocument/2006/relationships/image" Target="../media/image22.png"/><Relationship Id="rId37" Type="http://schemas.openxmlformats.org/officeDocument/2006/relationships/image" Target="../media/image72.png"/><Relationship Id="rId40" Type="http://schemas.openxmlformats.org/officeDocument/2006/relationships/image" Target="../media/image134.png"/><Relationship Id="rId5" Type="http://schemas.openxmlformats.org/officeDocument/2006/relationships/tags" Target="../tags/tag538.xml"/><Relationship Id="rId15" Type="http://schemas.openxmlformats.org/officeDocument/2006/relationships/tags" Target="../tags/tag548.xml"/><Relationship Id="rId23" Type="http://schemas.openxmlformats.org/officeDocument/2006/relationships/image" Target="../media/image126.png"/><Relationship Id="rId28" Type="http://schemas.openxmlformats.org/officeDocument/2006/relationships/image" Target="../media/image8.png"/><Relationship Id="rId36" Type="http://schemas.openxmlformats.org/officeDocument/2006/relationships/image" Target="../media/image71.png"/><Relationship Id="rId10" Type="http://schemas.openxmlformats.org/officeDocument/2006/relationships/tags" Target="../tags/tag543.xml"/><Relationship Id="rId19" Type="http://schemas.openxmlformats.org/officeDocument/2006/relationships/tags" Target="../tags/tag552.xml"/><Relationship Id="rId31" Type="http://schemas.openxmlformats.org/officeDocument/2006/relationships/image" Target="../media/image21.png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tags" Target="../tags/tag547.xml"/><Relationship Id="rId22" Type="http://schemas.openxmlformats.org/officeDocument/2006/relationships/image" Target="../media/image118.png"/><Relationship Id="rId27" Type="http://schemas.openxmlformats.org/officeDocument/2006/relationships/image" Target="../media/image7.png"/><Relationship Id="rId30" Type="http://schemas.openxmlformats.org/officeDocument/2006/relationships/image" Target="../media/image20.png"/><Relationship Id="rId35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image" Target="../media/image3.png"/><Relationship Id="rId63" Type="http://schemas.openxmlformats.org/officeDocument/2006/relationships/image" Target="../media/image11.png"/><Relationship Id="rId68" Type="http://schemas.openxmlformats.org/officeDocument/2006/relationships/image" Target="../media/image16.png"/><Relationship Id="rId76" Type="http://schemas.openxmlformats.org/officeDocument/2006/relationships/image" Target="../media/image24.png"/><Relationship Id="rId84" Type="http://schemas.openxmlformats.org/officeDocument/2006/relationships/image" Target="../media/image32.png"/><Relationship Id="rId7" Type="http://schemas.openxmlformats.org/officeDocument/2006/relationships/tags" Target="../tags/tag8.xml"/><Relationship Id="rId71" Type="http://schemas.openxmlformats.org/officeDocument/2006/relationships/image" Target="../media/image19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image" Target="../media/image1.png"/><Relationship Id="rId58" Type="http://schemas.openxmlformats.org/officeDocument/2006/relationships/image" Target="../media/image6.png"/><Relationship Id="rId66" Type="http://schemas.openxmlformats.org/officeDocument/2006/relationships/image" Target="../media/image14.png"/><Relationship Id="rId74" Type="http://schemas.openxmlformats.org/officeDocument/2006/relationships/image" Target="../media/image22.png"/><Relationship Id="rId79" Type="http://schemas.openxmlformats.org/officeDocument/2006/relationships/image" Target="../media/image27.png"/><Relationship Id="rId87" Type="http://schemas.openxmlformats.org/officeDocument/2006/relationships/image" Target="../media/image35.png"/><Relationship Id="rId5" Type="http://schemas.openxmlformats.org/officeDocument/2006/relationships/tags" Target="../tags/tag6.xml"/><Relationship Id="rId61" Type="http://schemas.openxmlformats.org/officeDocument/2006/relationships/image" Target="../media/image9.png"/><Relationship Id="rId82" Type="http://schemas.openxmlformats.org/officeDocument/2006/relationships/image" Target="../media/image30.png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image" Target="../media/image4.png"/><Relationship Id="rId64" Type="http://schemas.openxmlformats.org/officeDocument/2006/relationships/image" Target="../media/image12.png"/><Relationship Id="rId69" Type="http://schemas.openxmlformats.org/officeDocument/2006/relationships/image" Target="../media/image17.png"/><Relationship Id="rId77" Type="http://schemas.openxmlformats.org/officeDocument/2006/relationships/image" Target="../media/image25.png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image" Target="../media/image20.png"/><Relationship Id="rId80" Type="http://schemas.openxmlformats.org/officeDocument/2006/relationships/image" Target="../media/image28.png"/><Relationship Id="rId85" Type="http://schemas.openxmlformats.org/officeDocument/2006/relationships/image" Target="../media/image33.pn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image" Target="../media/image7.png"/><Relationship Id="rId67" Type="http://schemas.openxmlformats.org/officeDocument/2006/relationships/image" Target="../media/image15.png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image" Target="../media/image2.png"/><Relationship Id="rId62" Type="http://schemas.openxmlformats.org/officeDocument/2006/relationships/image" Target="../media/image10.png"/><Relationship Id="rId70" Type="http://schemas.openxmlformats.org/officeDocument/2006/relationships/image" Target="../media/image18.png"/><Relationship Id="rId75" Type="http://schemas.openxmlformats.org/officeDocument/2006/relationships/image" Target="../media/image23.png"/><Relationship Id="rId83" Type="http://schemas.openxmlformats.org/officeDocument/2006/relationships/image" Target="../media/image3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image" Target="../media/image5.png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slideLayout" Target="../slideLayouts/slideLayout2.xml"/><Relationship Id="rId60" Type="http://schemas.openxmlformats.org/officeDocument/2006/relationships/image" Target="../media/image8.png"/><Relationship Id="rId65" Type="http://schemas.openxmlformats.org/officeDocument/2006/relationships/image" Target="../media/image13.png"/><Relationship Id="rId73" Type="http://schemas.openxmlformats.org/officeDocument/2006/relationships/image" Target="../media/image21.png"/><Relationship Id="rId78" Type="http://schemas.openxmlformats.org/officeDocument/2006/relationships/image" Target="../media/image26.png"/><Relationship Id="rId81" Type="http://schemas.openxmlformats.org/officeDocument/2006/relationships/image" Target="../media/image29.png"/><Relationship Id="rId86" Type="http://schemas.openxmlformats.org/officeDocument/2006/relationships/image" Target="../media/image3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61.xml"/><Relationship Id="rId13" Type="http://schemas.openxmlformats.org/officeDocument/2006/relationships/tags" Target="../tags/tag566.xml"/><Relationship Id="rId18" Type="http://schemas.openxmlformats.org/officeDocument/2006/relationships/tags" Target="../tags/tag571.xml"/><Relationship Id="rId26" Type="http://schemas.openxmlformats.org/officeDocument/2006/relationships/image" Target="../media/image126.png"/><Relationship Id="rId39" Type="http://schemas.openxmlformats.org/officeDocument/2006/relationships/image" Target="../media/image72.png"/><Relationship Id="rId3" Type="http://schemas.openxmlformats.org/officeDocument/2006/relationships/tags" Target="../tags/tag556.xml"/><Relationship Id="rId21" Type="http://schemas.openxmlformats.org/officeDocument/2006/relationships/tags" Target="../tags/tag574.xml"/><Relationship Id="rId34" Type="http://schemas.openxmlformats.org/officeDocument/2006/relationships/image" Target="../media/image22.png"/><Relationship Id="rId42" Type="http://schemas.openxmlformats.org/officeDocument/2006/relationships/image" Target="../media/image136.png"/><Relationship Id="rId47" Type="http://schemas.openxmlformats.org/officeDocument/2006/relationships/image" Target="../media/image111.png"/><Relationship Id="rId7" Type="http://schemas.openxmlformats.org/officeDocument/2006/relationships/tags" Target="../tags/tag560.xml"/><Relationship Id="rId12" Type="http://schemas.openxmlformats.org/officeDocument/2006/relationships/tags" Target="../tags/tag565.xml"/><Relationship Id="rId17" Type="http://schemas.openxmlformats.org/officeDocument/2006/relationships/tags" Target="../tags/tag570.xml"/><Relationship Id="rId25" Type="http://schemas.openxmlformats.org/officeDocument/2006/relationships/image" Target="../media/image118.png"/><Relationship Id="rId33" Type="http://schemas.openxmlformats.org/officeDocument/2006/relationships/image" Target="../media/image21.png"/><Relationship Id="rId38" Type="http://schemas.openxmlformats.org/officeDocument/2006/relationships/image" Target="../media/image71.png"/><Relationship Id="rId46" Type="http://schemas.openxmlformats.org/officeDocument/2006/relationships/image" Target="../media/image139.png"/><Relationship Id="rId2" Type="http://schemas.openxmlformats.org/officeDocument/2006/relationships/tags" Target="../tags/tag555.xml"/><Relationship Id="rId16" Type="http://schemas.openxmlformats.org/officeDocument/2006/relationships/tags" Target="../tags/tag569.xml"/><Relationship Id="rId20" Type="http://schemas.openxmlformats.org/officeDocument/2006/relationships/tags" Target="../tags/tag573.xml"/><Relationship Id="rId29" Type="http://schemas.openxmlformats.org/officeDocument/2006/relationships/image" Target="../media/image7.png"/><Relationship Id="rId41" Type="http://schemas.openxmlformats.org/officeDocument/2006/relationships/image" Target="../media/image135.png"/><Relationship Id="rId1" Type="http://schemas.openxmlformats.org/officeDocument/2006/relationships/tags" Target="../tags/tag554.xml"/><Relationship Id="rId6" Type="http://schemas.openxmlformats.org/officeDocument/2006/relationships/tags" Target="../tags/tag559.xml"/><Relationship Id="rId11" Type="http://schemas.openxmlformats.org/officeDocument/2006/relationships/tags" Target="../tags/tag56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0.png"/><Relationship Id="rId37" Type="http://schemas.openxmlformats.org/officeDocument/2006/relationships/image" Target="../media/image33.png"/><Relationship Id="rId40" Type="http://schemas.openxmlformats.org/officeDocument/2006/relationships/image" Target="../media/image132.png"/><Relationship Id="rId45" Type="http://schemas.openxmlformats.org/officeDocument/2006/relationships/image" Target="../media/image138.png"/><Relationship Id="rId5" Type="http://schemas.openxmlformats.org/officeDocument/2006/relationships/tags" Target="../tags/tag558.xml"/><Relationship Id="rId15" Type="http://schemas.openxmlformats.org/officeDocument/2006/relationships/tags" Target="../tags/tag568.xml"/><Relationship Id="rId23" Type="http://schemas.openxmlformats.org/officeDocument/2006/relationships/tags" Target="../tags/tag576.xml"/><Relationship Id="rId28" Type="http://schemas.openxmlformats.org/officeDocument/2006/relationships/image" Target="../media/image6.png"/><Relationship Id="rId36" Type="http://schemas.openxmlformats.org/officeDocument/2006/relationships/image" Target="../media/image5.png"/><Relationship Id="rId10" Type="http://schemas.openxmlformats.org/officeDocument/2006/relationships/tags" Target="../tags/tag563.xml"/><Relationship Id="rId19" Type="http://schemas.openxmlformats.org/officeDocument/2006/relationships/tags" Target="../tags/tag572.xml"/><Relationship Id="rId31" Type="http://schemas.openxmlformats.org/officeDocument/2006/relationships/image" Target="../media/image9.png"/><Relationship Id="rId44" Type="http://schemas.openxmlformats.org/officeDocument/2006/relationships/image" Target="../media/image137.png"/><Relationship Id="rId4" Type="http://schemas.openxmlformats.org/officeDocument/2006/relationships/tags" Target="../tags/tag557.xml"/><Relationship Id="rId9" Type="http://schemas.openxmlformats.org/officeDocument/2006/relationships/tags" Target="../tags/tag562.xml"/><Relationship Id="rId14" Type="http://schemas.openxmlformats.org/officeDocument/2006/relationships/tags" Target="../tags/tag567.xml"/><Relationship Id="rId22" Type="http://schemas.openxmlformats.org/officeDocument/2006/relationships/tags" Target="../tags/tag575.xml"/><Relationship Id="rId27" Type="http://schemas.openxmlformats.org/officeDocument/2006/relationships/image" Target="../media/image117.png"/><Relationship Id="rId30" Type="http://schemas.openxmlformats.org/officeDocument/2006/relationships/image" Target="../media/image8.png"/><Relationship Id="rId35" Type="http://schemas.openxmlformats.org/officeDocument/2006/relationships/image" Target="../media/image23.png"/><Relationship Id="rId43" Type="http://schemas.openxmlformats.org/officeDocument/2006/relationships/image" Target="../media/image1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84.xml"/><Relationship Id="rId13" Type="http://schemas.openxmlformats.org/officeDocument/2006/relationships/tags" Target="../tags/tag589.xml"/><Relationship Id="rId18" Type="http://schemas.openxmlformats.org/officeDocument/2006/relationships/tags" Target="../tags/tag594.xml"/><Relationship Id="rId26" Type="http://schemas.openxmlformats.org/officeDocument/2006/relationships/image" Target="../media/image8.png"/><Relationship Id="rId3" Type="http://schemas.openxmlformats.org/officeDocument/2006/relationships/tags" Target="../tags/tag579.xml"/><Relationship Id="rId21" Type="http://schemas.openxmlformats.org/officeDocument/2006/relationships/image" Target="../media/image71.png"/><Relationship Id="rId34" Type="http://schemas.openxmlformats.org/officeDocument/2006/relationships/image" Target="../media/image111.png"/><Relationship Id="rId7" Type="http://schemas.openxmlformats.org/officeDocument/2006/relationships/tags" Target="../tags/tag583.xml"/><Relationship Id="rId12" Type="http://schemas.openxmlformats.org/officeDocument/2006/relationships/tags" Target="../tags/tag588.xml"/><Relationship Id="rId17" Type="http://schemas.openxmlformats.org/officeDocument/2006/relationships/tags" Target="../tags/tag593.xml"/><Relationship Id="rId25" Type="http://schemas.openxmlformats.org/officeDocument/2006/relationships/image" Target="../media/image7.png"/><Relationship Id="rId33" Type="http://schemas.openxmlformats.org/officeDocument/2006/relationships/image" Target="../media/image33.png"/><Relationship Id="rId2" Type="http://schemas.openxmlformats.org/officeDocument/2006/relationships/tags" Target="../tags/tag578.xml"/><Relationship Id="rId16" Type="http://schemas.openxmlformats.org/officeDocument/2006/relationships/tags" Target="../tags/tag59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1.png"/><Relationship Id="rId1" Type="http://schemas.openxmlformats.org/officeDocument/2006/relationships/tags" Target="../tags/tag577.xml"/><Relationship Id="rId6" Type="http://schemas.openxmlformats.org/officeDocument/2006/relationships/tags" Target="../tags/tag582.xml"/><Relationship Id="rId11" Type="http://schemas.openxmlformats.org/officeDocument/2006/relationships/tags" Target="../tags/tag587.xml"/><Relationship Id="rId24" Type="http://schemas.openxmlformats.org/officeDocument/2006/relationships/image" Target="../media/image6.png"/><Relationship Id="rId32" Type="http://schemas.openxmlformats.org/officeDocument/2006/relationships/image" Target="../media/image5.png"/><Relationship Id="rId37" Type="http://schemas.openxmlformats.org/officeDocument/2006/relationships/image" Target="../media/image143.png"/><Relationship Id="rId5" Type="http://schemas.openxmlformats.org/officeDocument/2006/relationships/tags" Target="../tags/tag581.xml"/><Relationship Id="rId15" Type="http://schemas.openxmlformats.org/officeDocument/2006/relationships/tags" Target="../tags/tag591.xml"/><Relationship Id="rId23" Type="http://schemas.openxmlformats.org/officeDocument/2006/relationships/image" Target="../media/image72.png"/><Relationship Id="rId28" Type="http://schemas.openxmlformats.org/officeDocument/2006/relationships/image" Target="../media/image20.png"/><Relationship Id="rId36" Type="http://schemas.openxmlformats.org/officeDocument/2006/relationships/image" Target="../media/image142.png"/><Relationship Id="rId10" Type="http://schemas.openxmlformats.org/officeDocument/2006/relationships/tags" Target="../tags/tag586.xml"/><Relationship Id="rId19" Type="http://schemas.openxmlformats.org/officeDocument/2006/relationships/tags" Target="../tags/tag595.xml"/><Relationship Id="rId31" Type="http://schemas.openxmlformats.org/officeDocument/2006/relationships/image" Target="../media/image23.png"/><Relationship Id="rId4" Type="http://schemas.openxmlformats.org/officeDocument/2006/relationships/tags" Target="../tags/tag580.xml"/><Relationship Id="rId9" Type="http://schemas.openxmlformats.org/officeDocument/2006/relationships/tags" Target="../tags/tag585.xml"/><Relationship Id="rId14" Type="http://schemas.openxmlformats.org/officeDocument/2006/relationships/tags" Target="../tags/tag590.xml"/><Relationship Id="rId22" Type="http://schemas.openxmlformats.org/officeDocument/2006/relationships/image" Target="../media/image140.png"/><Relationship Id="rId27" Type="http://schemas.openxmlformats.org/officeDocument/2006/relationships/image" Target="../media/image9.png"/><Relationship Id="rId30" Type="http://schemas.openxmlformats.org/officeDocument/2006/relationships/image" Target="../media/image22.png"/><Relationship Id="rId35" Type="http://schemas.openxmlformats.org/officeDocument/2006/relationships/image" Target="../media/image1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03.xml"/><Relationship Id="rId13" Type="http://schemas.openxmlformats.org/officeDocument/2006/relationships/tags" Target="../tags/tag608.xml"/><Relationship Id="rId18" Type="http://schemas.openxmlformats.org/officeDocument/2006/relationships/tags" Target="../tags/tag613.xml"/><Relationship Id="rId26" Type="http://schemas.openxmlformats.org/officeDocument/2006/relationships/image" Target="../media/image143.png"/><Relationship Id="rId39" Type="http://schemas.openxmlformats.org/officeDocument/2006/relationships/image" Target="../media/image140.png"/><Relationship Id="rId3" Type="http://schemas.openxmlformats.org/officeDocument/2006/relationships/tags" Target="../tags/tag598.xml"/><Relationship Id="rId21" Type="http://schemas.openxmlformats.org/officeDocument/2006/relationships/tags" Target="../tags/tag616.xml"/><Relationship Id="rId34" Type="http://schemas.openxmlformats.org/officeDocument/2006/relationships/image" Target="../media/image23.png"/><Relationship Id="rId7" Type="http://schemas.openxmlformats.org/officeDocument/2006/relationships/tags" Target="../tags/tag602.xml"/><Relationship Id="rId12" Type="http://schemas.openxmlformats.org/officeDocument/2006/relationships/tags" Target="../tags/tag607.xml"/><Relationship Id="rId17" Type="http://schemas.openxmlformats.org/officeDocument/2006/relationships/tags" Target="../tags/tag612.xml"/><Relationship Id="rId25" Type="http://schemas.openxmlformats.org/officeDocument/2006/relationships/image" Target="../media/image142.png"/><Relationship Id="rId33" Type="http://schemas.openxmlformats.org/officeDocument/2006/relationships/image" Target="../media/image22.png"/><Relationship Id="rId38" Type="http://schemas.openxmlformats.org/officeDocument/2006/relationships/image" Target="../media/image145.png"/><Relationship Id="rId2" Type="http://schemas.openxmlformats.org/officeDocument/2006/relationships/tags" Target="../tags/tag597.xml"/><Relationship Id="rId16" Type="http://schemas.openxmlformats.org/officeDocument/2006/relationships/tags" Target="../tags/tag611.xml"/><Relationship Id="rId20" Type="http://schemas.openxmlformats.org/officeDocument/2006/relationships/tags" Target="../tags/tag615.xml"/><Relationship Id="rId29" Type="http://schemas.openxmlformats.org/officeDocument/2006/relationships/image" Target="../media/image8.png"/><Relationship Id="rId1" Type="http://schemas.openxmlformats.org/officeDocument/2006/relationships/tags" Target="../tags/tag596.xml"/><Relationship Id="rId6" Type="http://schemas.openxmlformats.org/officeDocument/2006/relationships/tags" Target="../tags/tag601.xml"/><Relationship Id="rId11" Type="http://schemas.openxmlformats.org/officeDocument/2006/relationships/tags" Target="../tags/tag606.xml"/><Relationship Id="rId24" Type="http://schemas.openxmlformats.org/officeDocument/2006/relationships/image" Target="../media/image72.png"/><Relationship Id="rId32" Type="http://schemas.openxmlformats.org/officeDocument/2006/relationships/image" Target="../media/image21.png"/><Relationship Id="rId37" Type="http://schemas.openxmlformats.org/officeDocument/2006/relationships/image" Target="../media/image144.png"/><Relationship Id="rId40" Type="http://schemas.openxmlformats.org/officeDocument/2006/relationships/image" Target="../media/image146.png"/><Relationship Id="rId5" Type="http://schemas.openxmlformats.org/officeDocument/2006/relationships/tags" Target="../tags/tag600.xml"/><Relationship Id="rId15" Type="http://schemas.openxmlformats.org/officeDocument/2006/relationships/tags" Target="../tags/tag610.xml"/><Relationship Id="rId23" Type="http://schemas.openxmlformats.org/officeDocument/2006/relationships/image" Target="../media/image71.png"/><Relationship Id="rId28" Type="http://schemas.openxmlformats.org/officeDocument/2006/relationships/image" Target="../media/image7.png"/><Relationship Id="rId36" Type="http://schemas.openxmlformats.org/officeDocument/2006/relationships/image" Target="../media/image33.png"/><Relationship Id="rId10" Type="http://schemas.openxmlformats.org/officeDocument/2006/relationships/tags" Target="../tags/tag605.xml"/><Relationship Id="rId19" Type="http://schemas.openxmlformats.org/officeDocument/2006/relationships/tags" Target="../tags/tag614.xml"/><Relationship Id="rId31" Type="http://schemas.openxmlformats.org/officeDocument/2006/relationships/image" Target="../media/image20.png"/><Relationship Id="rId4" Type="http://schemas.openxmlformats.org/officeDocument/2006/relationships/tags" Target="../tags/tag599.xml"/><Relationship Id="rId9" Type="http://schemas.openxmlformats.org/officeDocument/2006/relationships/tags" Target="../tags/tag604.xml"/><Relationship Id="rId14" Type="http://schemas.openxmlformats.org/officeDocument/2006/relationships/tags" Target="../tags/tag60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629.xml"/><Relationship Id="rId18" Type="http://schemas.openxmlformats.org/officeDocument/2006/relationships/tags" Target="../tags/tag634.xml"/><Relationship Id="rId26" Type="http://schemas.openxmlformats.org/officeDocument/2006/relationships/tags" Target="../tags/tag642.xml"/><Relationship Id="rId39" Type="http://schemas.openxmlformats.org/officeDocument/2006/relationships/image" Target="../media/image7.png"/><Relationship Id="rId21" Type="http://schemas.openxmlformats.org/officeDocument/2006/relationships/tags" Target="../tags/tag637.xml"/><Relationship Id="rId34" Type="http://schemas.openxmlformats.org/officeDocument/2006/relationships/image" Target="../media/image72.png"/><Relationship Id="rId42" Type="http://schemas.openxmlformats.org/officeDocument/2006/relationships/image" Target="../media/image20.png"/><Relationship Id="rId47" Type="http://schemas.openxmlformats.org/officeDocument/2006/relationships/image" Target="../media/image33.png"/><Relationship Id="rId50" Type="http://schemas.openxmlformats.org/officeDocument/2006/relationships/image" Target="../media/image149.png"/><Relationship Id="rId55" Type="http://schemas.openxmlformats.org/officeDocument/2006/relationships/image" Target="../media/image154.png"/><Relationship Id="rId7" Type="http://schemas.openxmlformats.org/officeDocument/2006/relationships/tags" Target="../tags/tag623.xml"/><Relationship Id="rId2" Type="http://schemas.openxmlformats.org/officeDocument/2006/relationships/tags" Target="../tags/tag618.xml"/><Relationship Id="rId16" Type="http://schemas.openxmlformats.org/officeDocument/2006/relationships/tags" Target="../tags/tag632.xml"/><Relationship Id="rId20" Type="http://schemas.openxmlformats.org/officeDocument/2006/relationships/tags" Target="../tags/tag636.xml"/><Relationship Id="rId29" Type="http://schemas.openxmlformats.org/officeDocument/2006/relationships/tags" Target="../tags/tag645.xml"/><Relationship Id="rId41" Type="http://schemas.openxmlformats.org/officeDocument/2006/relationships/image" Target="../media/image9.png"/><Relationship Id="rId54" Type="http://schemas.openxmlformats.org/officeDocument/2006/relationships/image" Target="../media/image153.png"/><Relationship Id="rId62" Type="http://schemas.openxmlformats.org/officeDocument/2006/relationships/image" Target="../media/image161.png"/><Relationship Id="rId1" Type="http://schemas.openxmlformats.org/officeDocument/2006/relationships/tags" Target="../tags/tag617.xml"/><Relationship Id="rId6" Type="http://schemas.openxmlformats.org/officeDocument/2006/relationships/tags" Target="../tags/tag622.xml"/><Relationship Id="rId11" Type="http://schemas.openxmlformats.org/officeDocument/2006/relationships/tags" Target="../tags/tag627.xml"/><Relationship Id="rId24" Type="http://schemas.openxmlformats.org/officeDocument/2006/relationships/tags" Target="../tags/tag640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46.png"/><Relationship Id="rId40" Type="http://schemas.openxmlformats.org/officeDocument/2006/relationships/image" Target="../media/image8.png"/><Relationship Id="rId45" Type="http://schemas.openxmlformats.org/officeDocument/2006/relationships/image" Target="../media/image23.png"/><Relationship Id="rId53" Type="http://schemas.openxmlformats.org/officeDocument/2006/relationships/image" Target="../media/image152.png"/><Relationship Id="rId58" Type="http://schemas.openxmlformats.org/officeDocument/2006/relationships/image" Target="../media/image157.png"/><Relationship Id="rId5" Type="http://schemas.openxmlformats.org/officeDocument/2006/relationships/tags" Target="../tags/tag621.xml"/><Relationship Id="rId15" Type="http://schemas.openxmlformats.org/officeDocument/2006/relationships/tags" Target="../tags/tag631.xml"/><Relationship Id="rId23" Type="http://schemas.openxmlformats.org/officeDocument/2006/relationships/tags" Target="../tags/tag639.xml"/><Relationship Id="rId28" Type="http://schemas.openxmlformats.org/officeDocument/2006/relationships/tags" Target="../tags/tag644.xml"/><Relationship Id="rId36" Type="http://schemas.openxmlformats.org/officeDocument/2006/relationships/image" Target="../media/image140.png"/><Relationship Id="rId49" Type="http://schemas.openxmlformats.org/officeDocument/2006/relationships/image" Target="../media/image148.png"/><Relationship Id="rId57" Type="http://schemas.openxmlformats.org/officeDocument/2006/relationships/image" Target="../media/image156.png"/><Relationship Id="rId61" Type="http://schemas.openxmlformats.org/officeDocument/2006/relationships/image" Target="../media/image160.png"/><Relationship Id="rId10" Type="http://schemas.openxmlformats.org/officeDocument/2006/relationships/tags" Target="../tags/tag626.xml"/><Relationship Id="rId19" Type="http://schemas.openxmlformats.org/officeDocument/2006/relationships/tags" Target="../tags/tag635.xml"/><Relationship Id="rId31" Type="http://schemas.openxmlformats.org/officeDocument/2006/relationships/tags" Target="../tags/tag647.xml"/><Relationship Id="rId44" Type="http://schemas.openxmlformats.org/officeDocument/2006/relationships/image" Target="../media/image22.png"/><Relationship Id="rId52" Type="http://schemas.openxmlformats.org/officeDocument/2006/relationships/image" Target="../media/image151.png"/><Relationship Id="rId60" Type="http://schemas.openxmlformats.org/officeDocument/2006/relationships/image" Target="../media/image159.png"/><Relationship Id="rId4" Type="http://schemas.openxmlformats.org/officeDocument/2006/relationships/tags" Target="../tags/tag620.xml"/><Relationship Id="rId9" Type="http://schemas.openxmlformats.org/officeDocument/2006/relationships/tags" Target="../tags/tag625.xml"/><Relationship Id="rId14" Type="http://schemas.openxmlformats.org/officeDocument/2006/relationships/tags" Target="../tags/tag630.xml"/><Relationship Id="rId22" Type="http://schemas.openxmlformats.org/officeDocument/2006/relationships/tags" Target="../tags/tag638.xml"/><Relationship Id="rId27" Type="http://schemas.openxmlformats.org/officeDocument/2006/relationships/tags" Target="../tags/tag643.xml"/><Relationship Id="rId30" Type="http://schemas.openxmlformats.org/officeDocument/2006/relationships/tags" Target="../tags/tag646.xml"/><Relationship Id="rId35" Type="http://schemas.openxmlformats.org/officeDocument/2006/relationships/image" Target="../media/image145.png"/><Relationship Id="rId43" Type="http://schemas.openxmlformats.org/officeDocument/2006/relationships/image" Target="../media/image21.png"/><Relationship Id="rId48" Type="http://schemas.openxmlformats.org/officeDocument/2006/relationships/image" Target="../media/image147.png"/><Relationship Id="rId56" Type="http://schemas.openxmlformats.org/officeDocument/2006/relationships/image" Target="../media/image155.png"/><Relationship Id="rId8" Type="http://schemas.openxmlformats.org/officeDocument/2006/relationships/tags" Target="../tags/tag624.xml"/><Relationship Id="rId51" Type="http://schemas.openxmlformats.org/officeDocument/2006/relationships/image" Target="../media/image150.png"/><Relationship Id="rId3" Type="http://schemas.openxmlformats.org/officeDocument/2006/relationships/tags" Target="../tags/tag619.xml"/><Relationship Id="rId12" Type="http://schemas.openxmlformats.org/officeDocument/2006/relationships/tags" Target="../tags/tag628.xml"/><Relationship Id="rId17" Type="http://schemas.openxmlformats.org/officeDocument/2006/relationships/tags" Target="../tags/tag633.xml"/><Relationship Id="rId25" Type="http://schemas.openxmlformats.org/officeDocument/2006/relationships/tags" Target="../tags/tag641.xml"/><Relationship Id="rId33" Type="http://schemas.openxmlformats.org/officeDocument/2006/relationships/image" Target="../media/image71.png"/><Relationship Id="rId38" Type="http://schemas.openxmlformats.org/officeDocument/2006/relationships/image" Target="../media/image6.png"/><Relationship Id="rId46" Type="http://schemas.openxmlformats.org/officeDocument/2006/relationships/image" Target="../media/image5.png"/><Relationship Id="rId59" Type="http://schemas.openxmlformats.org/officeDocument/2006/relationships/image" Target="../media/image1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55.xml"/><Relationship Id="rId13" Type="http://schemas.openxmlformats.org/officeDocument/2006/relationships/tags" Target="../tags/tag660.xml"/><Relationship Id="rId18" Type="http://schemas.openxmlformats.org/officeDocument/2006/relationships/tags" Target="../tags/tag665.xml"/><Relationship Id="rId26" Type="http://schemas.openxmlformats.org/officeDocument/2006/relationships/image" Target="../media/image20.png"/><Relationship Id="rId39" Type="http://schemas.openxmlformats.org/officeDocument/2006/relationships/image" Target="../media/image75.png"/><Relationship Id="rId3" Type="http://schemas.openxmlformats.org/officeDocument/2006/relationships/tags" Target="../tags/tag650.xml"/><Relationship Id="rId21" Type="http://schemas.openxmlformats.org/officeDocument/2006/relationships/image" Target="../media/image5.png"/><Relationship Id="rId34" Type="http://schemas.openxmlformats.org/officeDocument/2006/relationships/image" Target="../media/image162.png"/><Relationship Id="rId7" Type="http://schemas.openxmlformats.org/officeDocument/2006/relationships/tags" Target="../tags/tag654.xml"/><Relationship Id="rId12" Type="http://schemas.openxmlformats.org/officeDocument/2006/relationships/tags" Target="../tags/tag659.xml"/><Relationship Id="rId17" Type="http://schemas.openxmlformats.org/officeDocument/2006/relationships/tags" Target="../tags/tag664.xml"/><Relationship Id="rId25" Type="http://schemas.openxmlformats.org/officeDocument/2006/relationships/image" Target="../media/image9.png"/><Relationship Id="rId33" Type="http://schemas.openxmlformats.org/officeDocument/2006/relationships/image" Target="../media/image74.png"/><Relationship Id="rId38" Type="http://schemas.openxmlformats.org/officeDocument/2006/relationships/image" Target="../media/image22.png"/><Relationship Id="rId2" Type="http://schemas.openxmlformats.org/officeDocument/2006/relationships/tags" Target="../tags/tag649.xml"/><Relationship Id="rId16" Type="http://schemas.openxmlformats.org/officeDocument/2006/relationships/tags" Target="../tags/tag66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3.png"/><Relationship Id="rId1" Type="http://schemas.openxmlformats.org/officeDocument/2006/relationships/tags" Target="../tags/tag648.xml"/><Relationship Id="rId6" Type="http://schemas.openxmlformats.org/officeDocument/2006/relationships/tags" Target="../tags/tag653.xml"/><Relationship Id="rId11" Type="http://schemas.openxmlformats.org/officeDocument/2006/relationships/tags" Target="../tags/tag658.xml"/><Relationship Id="rId24" Type="http://schemas.openxmlformats.org/officeDocument/2006/relationships/image" Target="../media/image8.png"/><Relationship Id="rId32" Type="http://schemas.openxmlformats.org/officeDocument/2006/relationships/image" Target="../media/image73.png"/><Relationship Id="rId37" Type="http://schemas.openxmlformats.org/officeDocument/2006/relationships/image" Target="../media/image165.png"/><Relationship Id="rId5" Type="http://schemas.openxmlformats.org/officeDocument/2006/relationships/tags" Target="../tags/tag652.xml"/><Relationship Id="rId15" Type="http://schemas.openxmlformats.org/officeDocument/2006/relationships/tags" Target="../tags/tag662.xml"/><Relationship Id="rId23" Type="http://schemas.openxmlformats.org/officeDocument/2006/relationships/image" Target="../media/image7.png"/><Relationship Id="rId28" Type="http://schemas.openxmlformats.org/officeDocument/2006/relationships/image" Target="../media/image21.png"/><Relationship Id="rId36" Type="http://schemas.openxmlformats.org/officeDocument/2006/relationships/image" Target="../media/image164.png"/><Relationship Id="rId10" Type="http://schemas.openxmlformats.org/officeDocument/2006/relationships/tags" Target="../tags/tag657.xml"/><Relationship Id="rId19" Type="http://schemas.openxmlformats.org/officeDocument/2006/relationships/tags" Target="../tags/tag666.xml"/><Relationship Id="rId31" Type="http://schemas.openxmlformats.org/officeDocument/2006/relationships/image" Target="../media/image72.png"/><Relationship Id="rId4" Type="http://schemas.openxmlformats.org/officeDocument/2006/relationships/tags" Target="../tags/tag651.xml"/><Relationship Id="rId9" Type="http://schemas.openxmlformats.org/officeDocument/2006/relationships/tags" Target="../tags/tag656.xml"/><Relationship Id="rId14" Type="http://schemas.openxmlformats.org/officeDocument/2006/relationships/tags" Target="../tags/tag661.xml"/><Relationship Id="rId22" Type="http://schemas.openxmlformats.org/officeDocument/2006/relationships/image" Target="../media/image6.png"/><Relationship Id="rId27" Type="http://schemas.openxmlformats.org/officeDocument/2006/relationships/image" Target="../media/image23.png"/><Relationship Id="rId30" Type="http://schemas.openxmlformats.org/officeDocument/2006/relationships/image" Target="../media/image71.png"/><Relationship Id="rId35" Type="http://schemas.openxmlformats.org/officeDocument/2006/relationships/image" Target="../media/image163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679.xml"/><Relationship Id="rId18" Type="http://schemas.openxmlformats.org/officeDocument/2006/relationships/tags" Target="../tags/tag684.xml"/><Relationship Id="rId26" Type="http://schemas.openxmlformats.org/officeDocument/2006/relationships/tags" Target="../tags/tag692.xml"/><Relationship Id="rId39" Type="http://schemas.openxmlformats.org/officeDocument/2006/relationships/image" Target="../media/image72.png"/><Relationship Id="rId21" Type="http://schemas.openxmlformats.org/officeDocument/2006/relationships/tags" Target="../tags/tag687.xml"/><Relationship Id="rId34" Type="http://schemas.openxmlformats.org/officeDocument/2006/relationships/image" Target="../media/image20.png"/><Relationship Id="rId42" Type="http://schemas.openxmlformats.org/officeDocument/2006/relationships/image" Target="../media/image162.png"/><Relationship Id="rId47" Type="http://schemas.openxmlformats.org/officeDocument/2006/relationships/image" Target="../media/image167.png"/><Relationship Id="rId50" Type="http://schemas.openxmlformats.org/officeDocument/2006/relationships/image" Target="../media/image170.png"/><Relationship Id="rId55" Type="http://schemas.openxmlformats.org/officeDocument/2006/relationships/image" Target="../media/image22.png"/><Relationship Id="rId7" Type="http://schemas.openxmlformats.org/officeDocument/2006/relationships/tags" Target="../tags/tag673.xml"/><Relationship Id="rId12" Type="http://schemas.openxmlformats.org/officeDocument/2006/relationships/tags" Target="../tags/tag678.xml"/><Relationship Id="rId17" Type="http://schemas.openxmlformats.org/officeDocument/2006/relationships/tags" Target="../tags/tag683.xml"/><Relationship Id="rId25" Type="http://schemas.openxmlformats.org/officeDocument/2006/relationships/tags" Target="../tags/tag691.xml"/><Relationship Id="rId33" Type="http://schemas.openxmlformats.org/officeDocument/2006/relationships/image" Target="../media/image9.png"/><Relationship Id="rId38" Type="http://schemas.openxmlformats.org/officeDocument/2006/relationships/image" Target="../media/image71.png"/><Relationship Id="rId46" Type="http://schemas.openxmlformats.org/officeDocument/2006/relationships/image" Target="../media/image166.png"/><Relationship Id="rId2" Type="http://schemas.openxmlformats.org/officeDocument/2006/relationships/tags" Target="../tags/tag668.xml"/><Relationship Id="rId16" Type="http://schemas.openxmlformats.org/officeDocument/2006/relationships/tags" Target="../tags/tag682.xml"/><Relationship Id="rId20" Type="http://schemas.openxmlformats.org/officeDocument/2006/relationships/tags" Target="../tags/tag686.xml"/><Relationship Id="rId29" Type="http://schemas.openxmlformats.org/officeDocument/2006/relationships/image" Target="../media/image5.png"/><Relationship Id="rId41" Type="http://schemas.openxmlformats.org/officeDocument/2006/relationships/image" Target="../media/image74.png"/><Relationship Id="rId54" Type="http://schemas.openxmlformats.org/officeDocument/2006/relationships/image" Target="../media/image173.png"/><Relationship Id="rId1" Type="http://schemas.openxmlformats.org/officeDocument/2006/relationships/tags" Target="../tags/tag667.xml"/><Relationship Id="rId6" Type="http://schemas.openxmlformats.org/officeDocument/2006/relationships/tags" Target="../tags/tag672.xml"/><Relationship Id="rId11" Type="http://schemas.openxmlformats.org/officeDocument/2006/relationships/tags" Target="../tags/tag677.xml"/><Relationship Id="rId24" Type="http://schemas.openxmlformats.org/officeDocument/2006/relationships/tags" Target="../tags/tag690.xml"/><Relationship Id="rId32" Type="http://schemas.openxmlformats.org/officeDocument/2006/relationships/image" Target="../media/image8.png"/><Relationship Id="rId37" Type="http://schemas.openxmlformats.org/officeDocument/2006/relationships/image" Target="../media/image33.png"/><Relationship Id="rId40" Type="http://schemas.openxmlformats.org/officeDocument/2006/relationships/image" Target="../media/image73.png"/><Relationship Id="rId45" Type="http://schemas.openxmlformats.org/officeDocument/2006/relationships/image" Target="../media/image165.png"/><Relationship Id="rId53" Type="http://schemas.openxmlformats.org/officeDocument/2006/relationships/image" Target="../media/image172.png"/><Relationship Id="rId5" Type="http://schemas.openxmlformats.org/officeDocument/2006/relationships/tags" Target="../tags/tag671.xml"/><Relationship Id="rId15" Type="http://schemas.openxmlformats.org/officeDocument/2006/relationships/tags" Target="../tags/tag681.xml"/><Relationship Id="rId23" Type="http://schemas.openxmlformats.org/officeDocument/2006/relationships/tags" Target="../tags/tag689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1.png"/><Relationship Id="rId49" Type="http://schemas.openxmlformats.org/officeDocument/2006/relationships/image" Target="../media/image169.png"/><Relationship Id="rId10" Type="http://schemas.openxmlformats.org/officeDocument/2006/relationships/tags" Target="../tags/tag676.xml"/><Relationship Id="rId19" Type="http://schemas.openxmlformats.org/officeDocument/2006/relationships/tags" Target="../tags/tag685.xml"/><Relationship Id="rId31" Type="http://schemas.openxmlformats.org/officeDocument/2006/relationships/image" Target="../media/image7.png"/><Relationship Id="rId44" Type="http://schemas.openxmlformats.org/officeDocument/2006/relationships/image" Target="../media/image164.png"/><Relationship Id="rId52" Type="http://schemas.openxmlformats.org/officeDocument/2006/relationships/image" Target="../media/image171.png"/><Relationship Id="rId4" Type="http://schemas.openxmlformats.org/officeDocument/2006/relationships/tags" Target="../tags/tag670.xml"/><Relationship Id="rId9" Type="http://schemas.openxmlformats.org/officeDocument/2006/relationships/tags" Target="../tags/tag675.xml"/><Relationship Id="rId14" Type="http://schemas.openxmlformats.org/officeDocument/2006/relationships/tags" Target="../tags/tag680.xml"/><Relationship Id="rId22" Type="http://schemas.openxmlformats.org/officeDocument/2006/relationships/tags" Target="../tags/tag688.xml"/><Relationship Id="rId27" Type="http://schemas.openxmlformats.org/officeDocument/2006/relationships/tags" Target="../tags/tag693.xml"/><Relationship Id="rId30" Type="http://schemas.openxmlformats.org/officeDocument/2006/relationships/image" Target="../media/image6.png"/><Relationship Id="rId35" Type="http://schemas.openxmlformats.org/officeDocument/2006/relationships/image" Target="../media/image23.png"/><Relationship Id="rId43" Type="http://schemas.openxmlformats.org/officeDocument/2006/relationships/image" Target="../media/image163.png"/><Relationship Id="rId48" Type="http://schemas.openxmlformats.org/officeDocument/2006/relationships/image" Target="../media/image168.png"/><Relationship Id="rId8" Type="http://schemas.openxmlformats.org/officeDocument/2006/relationships/tags" Target="../tags/tag674.xml"/><Relationship Id="rId51" Type="http://schemas.openxmlformats.org/officeDocument/2006/relationships/image" Target="../media/image111.png"/><Relationship Id="rId3" Type="http://schemas.openxmlformats.org/officeDocument/2006/relationships/tags" Target="../tags/tag66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701.xml"/><Relationship Id="rId13" Type="http://schemas.openxmlformats.org/officeDocument/2006/relationships/tags" Target="../tags/tag706.xml"/><Relationship Id="rId18" Type="http://schemas.openxmlformats.org/officeDocument/2006/relationships/tags" Target="../tags/tag711.xml"/><Relationship Id="rId26" Type="http://schemas.openxmlformats.org/officeDocument/2006/relationships/image" Target="../media/image7.png"/><Relationship Id="rId39" Type="http://schemas.openxmlformats.org/officeDocument/2006/relationships/image" Target="../media/image179.png"/><Relationship Id="rId3" Type="http://schemas.openxmlformats.org/officeDocument/2006/relationships/tags" Target="../tags/tag696.xml"/><Relationship Id="rId21" Type="http://schemas.openxmlformats.org/officeDocument/2006/relationships/tags" Target="../tags/tag714.xml"/><Relationship Id="rId34" Type="http://schemas.openxmlformats.org/officeDocument/2006/relationships/image" Target="../media/image174.png"/><Relationship Id="rId42" Type="http://schemas.openxmlformats.org/officeDocument/2006/relationships/image" Target="../media/image182.png"/><Relationship Id="rId7" Type="http://schemas.openxmlformats.org/officeDocument/2006/relationships/tags" Target="../tags/tag700.xml"/><Relationship Id="rId12" Type="http://schemas.openxmlformats.org/officeDocument/2006/relationships/tags" Target="../tags/tag705.xml"/><Relationship Id="rId17" Type="http://schemas.openxmlformats.org/officeDocument/2006/relationships/tags" Target="../tags/tag710.xml"/><Relationship Id="rId25" Type="http://schemas.openxmlformats.org/officeDocument/2006/relationships/image" Target="../media/image6.png"/><Relationship Id="rId33" Type="http://schemas.openxmlformats.org/officeDocument/2006/relationships/image" Target="../media/image33.png"/><Relationship Id="rId38" Type="http://schemas.openxmlformats.org/officeDocument/2006/relationships/image" Target="../media/image178.png"/><Relationship Id="rId2" Type="http://schemas.openxmlformats.org/officeDocument/2006/relationships/tags" Target="../tags/tag695.xml"/><Relationship Id="rId16" Type="http://schemas.openxmlformats.org/officeDocument/2006/relationships/tags" Target="../tags/tag709.xml"/><Relationship Id="rId20" Type="http://schemas.openxmlformats.org/officeDocument/2006/relationships/tags" Target="../tags/tag713.xml"/><Relationship Id="rId29" Type="http://schemas.openxmlformats.org/officeDocument/2006/relationships/image" Target="../media/image20.png"/><Relationship Id="rId41" Type="http://schemas.openxmlformats.org/officeDocument/2006/relationships/image" Target="../media/image181.png"/><Relationship Id="rId1" Type="http://schemas.openxmlformats.org/officeDocument/2006/relationships/tags" Target="../tags/tag694.xml"/><Relationship Id="rId6" Type="http://schemas.openxmlformats.org/officeDocument/2006/relationships/tags" Target="../tags/tag699.xml"/><Relationship Id="rId11" Type="http://schemas.openxmlformats.org/officeDocument/2006/relationships/tags" Target="../tags/tag704.xml"/><Relationship Id="rId24" Type="http://schemas.openxmlformats.org/officeDocument/2006/relationships/image" Target="../media/image5.png"/><Relationship Id="rId32" Type="http://schemas.openxmlformats.org/officeDocument/2006/relationships/image" Target="../media/image22.png"/><Relationship Id="rId37" Type="http://schemas.openxmlformats.org/officeDocument/2006/relationships/image" Target="../media/image177.png"/><Relationship Id="rId40" Type="http://schemas.openxmlformats.org/officeDocument/2006/relationships/image" Target="../media/image180.png"/><Relationship Id="rId5" Type="http://schemas.openxmlformats.org/officeDocument/2006/relationships/tags" Target="../tags/tag698.xml"/><Relationship Id="rId15" Type="http://schemas.openxmlformats.org/officeDocument/2006/relationships/tags" Target="../tags/tag70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9.png"/><Relationship Id="rId36" Type="http://schemas.openxmlformats.org/officeDocument/2006/relationships/image" Target="../media/image176.png"/><Relationship Id="rId10" Type="http://schemas.openxmlformats.org/officeDocument/2006/relationships/tags" Target="../tags/tag703.xml"/><Relationship Id="rId19" Type="http://schemas.openxmlformats.org/officeDocument/2006/relationships/tags" Target="../tags/tag712.xml"/><Relationship Id="rId31" Type="http://schemas.openxmlformats.org/officeDocument/2006/relationships/image" Target="../media/image21.png"/><Relationship Id="rId44" Type="http://schemas.openxmlformats.org/officeDocument/2006/relationships/image" Target="../media/image184.png"/><Relationship Id="rId4" Type="http://schemas.openxmlformats.org/officeDocument/2006/relationships/tags" Target="../tags/tag697.xml"/><Relationship Id="rId9" Type="http://schemas.openxmlformats.org/officeDocument/2006/relationships/tags" Target="../tags/tag702.xml"/><Relationship Id="rId14" Type="http://schemas.openxmlformats.org/officeDocument/2006/relationships/tags" Target="../tags/tag707.xml"/><Relationship Id="rId22" Type="http://schemas.openxmlformats.org/officeDocument/2006/relationships/tags" Target="../tags/tag715.xml"/><Relationship Id="rId27" Type="http://schemas.openxmlformats.org/officeDocument/2006/relationships/image" Target="../media/image8.png"/><Relationship Id="rId30" Type="http://schemas.openxmlformats.org/officeDocument/2006/relationships/image" Target="../media/image23.png"/><Relationship Id="rId35" Type="http://schemas.openxmlformats.org/officeDocument/2006/relationships/image" Target="../media/image175.png"/><Relationship Id="rId43" Type="http://schemas.openxmlformats.org/officeDocument/2006/relationships/image" Target="../media/image18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723.xml"/><Relationship Id="rId13" Type="http://schemas.openxmlformats.org/officeDocument/2006/relationships/tags" Target="../tags/tag728.xml"/><Relationship Id="rId18" Type="http://schemas.openxmlformats.org/officeDocument/2006/relationships/tags" Target="../tags/tag733.xml"/><Relationship Id="rId26" Type="http://schemas.openxmlformats.org/officeDocument/2006/relationships/image" Target="../media/image5.png"/><Relationship Id="rId39" Type="http://schemas.openxmlformats.org/officeDocument/2006/relationships/image" Target="../media/image33.png"/><Relationship Id="rId3" Type="http://schemas.openxmlformats.org/officeDocument/2006/relationships/tags" Target="../tags/tag718.xml"/><Relationship Id="rId21" Type="http://schemas.openxmlformats.org/officeDocument/2006/relationships/tags" Target="../tags/tag736.xml"/><Relationship Id="rId34" Type="http://schemas.openxmlformats.org/officeDocument/2006/relationships/image" Target="../media/image22.png"/><Relationship Id="rId42" Type="http://schemas.openxmlformats.org/officeDocument/2006/relationships/image" Target="../media/image175.png"/><Relationship Id="rId47" Type="http://schemas.openxmlformats.org/officeDocument/2006/relationships/image" Target="../media/image190.png"/><Relationship Id="rId7" Type="http://schemas.openxmlformats.org/officeDocument/2006/relationships/tags" Target="../tags/tag722.xml"/><Relationship Id="rId12" Type="http://schemas.openxmlformats.org/officeDocument/2006/relationships/tags" Target="../tags/tag727.xml"/><Relationship Id="rId17" Type="http://schemas.openxmlformats.org/officeDocument/2006/relationships/tags" Target="../tags/tag732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1.png"/><Relationship Id="rId38" Type="http://schemas.openxmlformats.org/officeDocument/2006/relationships/image" Target="../media/image24.png"/><Relationship Id="rId46" Type="http://schemas.openxmlformats.org/officeDocument/2006/relationships/image" Target="../media/image189.png"/><Relationship Id="rId2" Type="http://schemas.openxmlformats.org/officeDocument/2006/relationships/tags" Target="../tags/tag717.xml"/><Relationship Id="rId16" Type="http://schemas.openxmlformats.org/officeDocument/2006/relationships/tags" Target="../tags/tag731.xml"/><Relationship Id="rId20" Type="http://schemas.openxmlformats.org/officeDocument/2006/relationships/tags" Target="../tags/tag735.xml"/><Relationship Id="rId29" Type="http://schemas.openxmlformats.org/officeDocument/2006/relationships/image" Target="../media/image8.png"/><Relationship Id="rId41" Type="http://schemas.openxmlformats.org/officeDocument/2006/relationships/image" Target="../media/image176.png"/><Relationship Id="rId1" Type="http://schemas.openxmlformats.org/officeDocument/2006/relationships/tags" Target="../tags/tag716.xml"/><Relationship Id="rId6" Type="http://schemas.openxmlformats.org/officeDocument/2006/relationships/tags" Target="../tags/tag721.xml"/><Relationship Id="rId11" Type="http://schemas.openxmlformats.org/officeDocument/2006/relationships/tags" Target="../tags/tag726.xml"/><Relationship Id="rId24" Type="http://schemas.openxmlformats.org/officeDocument/2006/relationships/tags" Target="../tags/tag739.xml"/><Relationship Id="rId32" Type="http://schemas.openxmlformats.org/officeDocument/2006/relationships/image" Target="../media/image23.png"/><Relationship Id="rId37" Type="http://schemas.openxmlformats.org/officeDocument/2006/relationships/image" Target="../media/image186.png"/><Relationship Id="rId40" Type="http://schemas.openxmlformats.org/officeDocument/2006/relationships/image" Target="../media/image184.png"/><Relationship Id="rId45" Type="http://schemas.openxmlformats.org/officeDocument/2006/relationships/image" Target="../media/image188.png"/><Relationship Id="rId5" Type="http://schemas.openxmlformats.org/officeDocument/2006/relationships/tags" Target="../tags/tag720.xml"/><Relationship Id="rId15" Type="http://schemas.openxmlformats.org/officeDocument/2006/relationships/tags" Target="../tags/tag730.xml"/><Relationship Id="rId23" Type="http://schemas.openxmlformats.org/officeDocument/2006/relationships/tags" Target="../tags/tag738.xml"/><Relationship Id="rId28" Type="http://schemas.openxmlformats.org/officeDocument/2006/relationships/image" Target="../media/image7.png"/><Relationship Id="rId36" Type="http://schemas.openxmlformats.org/officeDocument/2006/relationships/image" Target="../media/image185.png"/><Relationship Id="rId10" Type="http://schemas.openxmlformats.org/officeDocument/2006/relationships/tags" Target="../tags/tag725.xml"/><Relationship Id="rId19" Type="http://schemas.openxmlformats.org/officeDocument/2006/relationships/tags" Target="../tags/tag734.xml"/><Relationship Id="rId31" Type="http://schemas.openxmlformats.org/officeDocument/2006/relationships/image" Target="../media/image20.png"/><Relationship Id="rId44" Type="http://schemas.openxmlformats.org/officeDocument/2006/relationships/image" Target="../media/image187.png"/><Relationship Id="rId4" Type="http://schemas.openxmlformats.org/officeDocument/2006/relationships/tags" Target="../tags/tag719.xml"/><Relationship Id="rId9" Type="http://schemas.openxmlformats.org/officeDocument/2006/relationships/tags" Target="../tags/tag724.xml"/><Relationship Id="rId14" Type="http://schemas.openxmlformats.org/officeDocument/2006/relationships/tags" Target="../tags/tag729.xml"/><Relationship Id="rId22" Type="http://schemas.openxmlformats.org/officeDocument/2006/relationships/tags" Target="../tags/tag737.xml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178.png"/><Relationship Id="rId43" Type="http://schemas.openxmlformats.org/officeDocument/2006/relationships/image" Target="../media/image174.png"/><Relationship Id="rId48" Type="http://schemas.openxmlformats.org/officeDocument/2006/relationships/image" Target="../media/image191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752.xml"/><Relationship Id="rId18" Type="http://schemas.openxmlformats.org/officeDocument/2006/relationships/tags" Target="../tags/tag757.xml"/><Relationship Id="rId26" Type="http://schemas.openxmlformats.org/officeDocument/2006/relationships/tags" Target="../tags/tag765.xml"/><Relationship Id="rId39" Type="http://schemas.openxmlformats.org/officeDocument/2006/relationships/image" Target="../media/image22.png"/><Relationship Id="rId21" Type="http://schemas.openxmlformats.org/officeDocument/2006/relationships/tags" Target="../tags/tag760.xml"/><Relationship Id="rId34" Type="http://schemas.openxmlformats.org/officeDocument/2006/relationships/image" Target="../media/image8.png"/><Relationship Id="rId42" Type="http://schemas.openxmlformats.org/officeDocument/2006/relationships/image" Target="../media/image185.png"/><Relationship Id="rId47" Type="http://schemas.openxmlformats.org/officeDocument/2006/relationships/image" Target="../media/image175.png"/><Relationship Id="rId50" Type="http://schemas.openxmlformats.org/officeDocument/2006/relationships/image" Target="../media/image188.png"/><Relationship Id="rId55" Type="http://schemas.openxmlformats.org/officeDocument/2006/relationships/image" Target="../media/image194.png"/><Relationship Id="rId7" Type="http://schemas.openxmlformats.org/officeDocument/2006/relationships/tags" Target="../tags/tag746.xml"/><Relationship Id="rId12" Type="http://schemas.openxmlformats.org/officeDocument/2006/relationships/tags" Target="../tags/tag751.xml"/><Relationship Id="rId17" Type="http://schemas.openxmlformats.org/officeDocument/2006/relationships/tags" Target="../tags/tag756.xml"/><Relationship Id="rId25" Type="http://schemas.openxmlformats.org/officeDocument/2006/relationships/tags" Target="../tags/tag764.xml"/><Relationship Id="rId33" Type="http://schemas.openxmlformats.org/officeDocument/2006/relationships/image" Target="../media/image7.png"/><Relationship Id="rId38" Type="http://schemas.openxmlformats.org/officeDocument/2006/relationships/image" Target="../media/image21.png"/><Relationship Id="rId46" Type="http://schemas.openxmlformats.org/officeDocument/2006/relationships/image" Target="../media/image176.png"/><Relationship Id="rId2" Type="http://schemas.openxmlformats.org/officeDocument/2006/relationships/tags" Target="../tags/tag741.xml"/><Relationship Id="rId16" Type="http://schemas.openxmlformats.org/officeDocument/2006/relationships/tags" Target="../tags/tag755.xml"/><Relationship Id="rId20" Type="http://schemas.openxmlformats.org/officeDocument/2006/relationships/tags" Target="../tags/tag759.xml"/><Relationship Id="rId29" Type="http://schemas.openxmlformats.org/officeDocument/2006/relationships/tags" Target="../tags/tag768.xml"/><Relationship Id="rId41" Type="http://schemas.openxmlformats.org/officeDocument/2006/relationships/image" Target="../media/image178.png"/><Relationship Id="rId54" Type="http://schemas.openxmlformats.org/officeDocument/2006/relationships/image" Target="../media/image193.png"/><Relationship Id="rId1" Type="http://schemas.openxmlformats.org/officeDocument/2006/relationships/tags" Target="../tags/tag740.xml"/><Relationship Id="rId6" Type="http://schemas.openxmlformats.org/officeDocument/2006/relationships/tags" Target="../tags/tag745.xml"/><Relationship Id="rId11" Type="http://schemas.openxmlformats.org/officeDocument/2006/relationships/tags" Target="../tags/tag750.xml"/><Relationship Id="rId24" Type="http://schemas.openxmlformats.org/officeDocument/2006/relationships/tags" Target="../tags/tag763.xml"/><Relationship Id="rId32" Type="http://schemas.openxmlformats.org/officeDocument/2006/relationships/image" Target="../media/image6.png"/><Relationship Id="rId37" Type="http://schemas.openxmlformats.org/officeDocument/2006/relationships/image" Target="../media/image23.png"/><Relationship Id="rId40" Type="http://schemas.openxmlformats.org/officeDocument/2006/relationships/image" Target="../media/image191.png"/><Relationship Id="rId45" Type="http://schemas.openxmlformats.org/officeDocument/2006/relationships/image" Target="../media/image33.png"/><Relationship Id="rId53" Type="http://schemas.openxmlformats.org/officeDocument/2006/relationships/image" Target="../media/image192.png"/><Relationship Id="rId58" Type="http://schemas.openxmlformats.org/officeDocument/2006/relationships/image" Target="../media/image197.png"/><Relationship Id="rId5" Type="http://schemas.openxmlformats.org/officeDocument/2006/relationships/tags" Target="../tags/tag744.xml"/><Relationship Id="rId15" Type="http://schemas.openxmlformats.org/officeDocument/2006/relationships/tags" Target="../tags/tag754.xml"/><Relationship Id="rId23" Type="http://schemas.openxmlformats.org/officeDocument/2006/relationships/tags" Target="../tags/tag762.xml"/><Relationship Id="rId28" Type="http://schemas.openxmlformats.org/officeDocument/2006/relationships/tags" Target="../tags/tag767.xml"/><Relationship Id="rId36" Type="http://schemas.openxmlformats.org/officeDocument/2006/relationships/image" Target="../media/image20.png"/><Relationship Id="rId49" Type="http://schemas.openxmlformats.org/officeDocument/2006/relationships/image" Target="../media/image187.png"/><Relationship Id="rId57" Type="http://schemas.openxmlformats.org/officeDocument/2006/relationships/image" Target="../media/image196.png"/><Relationship Id="rId10" Type="http://schemas.openxmlformats.org/officeDocument/2006/relationships/tags" Target="../tags/tag749.xml"/><Relationship Id="rId19" Type="http://schemas.openxmlformats.org/officeDocument/2006/relationships/tags" Target="../tags/tag758.xml"/><Relationship Id="rId31" Type="http://schemas.openxmlformats.org/officeDocument/2006/relationships/image" Target="../media/image5.png"/><Relationship Id="rId44" Type="http://schemas.openxmlformats.org/officeDocument/2006/relationships/image" Target="../media/image24.png"/><Relationship Id="rId52" Type="http://schemas.openxmlformats.org/officeDocument/2006/relationships/image" Target="../media/image190.png"/><Relationship Id="rId4" Type="http://schemas.openxmlformats.org/officeDocument/2006/relationships/tags" Target="../tags/tag743.xml"/><Relationship Id="rId9" Type="http://schemas.openxmlformats.org/officeDocument/2006/relationships/tags" Target="../tags/tag748.xml"/><Relationship Id="rId14" Type="http://schemas.openxmlformats.org/officeDocument/2006/relationships/tags" Target="../tags/tag753.xml"/><Relationship Id="rId22" Type="http://schemas.openxmlformats.org/officeDocument/2006/relationships/tags" Target="../tags/tag761.xml"/><Relationship Id="rId27" Type="http://schemas.openxmlformats.org/officeDocument/2006/relationships/tags" Target="../tags/tag766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9.png"/><Relationship Id="rId43" Type="http://schemas.openxmlformats.org/officeDocument/2006/relationships/image" Target="../media/image186.png"/><Relationship Id="rId48" Type="http://schemas.openxmlformats.org/officeDocument/2006/relationships/image" Target="../media/image174.png"/><Relationship Id="rId56" Type="http://schemas.openxmlformats.org/officeDocument/2006/relationships/image" Target="../media/image195.png"/><Relationship Id="rId8" Type="http://schemas.openxmlformats.org/officeDocument/2006/relationships/tags" Target="../tags/tag747.xml"/><Relationship Id="rId51" Type="http://schemas.openxmlformats.org/officeDocument/2006/relationships/image" Target="../media/image189.png"/><Relationship Id="rId3" Type="http://schemas.openxmlformats.org/officeDocument/2006/relationships/tags" Target="../tags/tag74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776.xml"/><Relationship Id="rId13" Type="http://schemas.openxmlformats.org/officeDocument/2006/relationships/tags" Target="../tags/tag781.xml"/><Relationship Id="rId18" Type="http://schemas.openxmlformats.org/officeDocument/2006/relationships/tags" Target="../tags/tag786.xml"/><Relationship Id="rId26" Type="http://schemas.openxmlformats.org/officeDocument/2006/relationships/image" Target="../media/image5.png"/><Relationship Id="rId39" Type="http://schemas.openxmlformats.org/officeDocument/2006/relationships/image" Target="../media/image24.png"/><Relationship Id="rId3" Type="http://schemas.openxmlformats.org/officeDocument/2006/relationships/tags" Target="../tags/tag771.xml"/><Relationship Id="rId21" Type="http://schemas.openxmlformats.org/officeDocument/2006/relationships/tags" Target="../tags/tag789.xml"/><Relationship Id="rId34" Type="http://schemas.openxmlformats.org/officeDocument/2006/relationships/image" Target="../media/image22.png"/><Relationship Id="rId42" Type="http://schemas.openxmlformats.org/officeDocument/2006/relationships/image" Target="../media/image175.png"/><Relationship Id="rId47" Type="http://schemas.openxmlformats.org/officeDocument/2006/relationships/image" Target="../media/image198.png"/><Relationship Id="rId7" Type="http://schemas.openxmlformats.org/officeDocument/2006/relationships/tags" Target="../tags/tag775.xml"/><Relationship Id="rId12" Type="http://schemas.openxmlformats.org/officeDocument/2006/relationships/tags" Target="../tags/tag780.xml"/><Relationship Id="rId17" Type="http://schemas.openxmlformats.org/officeDocument/2006/relationships/tags" Target="../tags/tag785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1.png"/><Relationship Id="rId38" Type="http://schemas.openxmlformats.org/officeDocument/2006/relationships/image" Target="../media/image186.png"/><Relationship Id="rId46" Type="http://schemas.openxmlformats.org/officeDocument/2006/relationships/image" Target="../media/image34.png"/><Relationship Id="rId2" Type="http://schemas.openxmlformats.org/officeDocument/2006/relationships/tags" Target="../tags/tag770.xml"/><Relationship Id="rId16" Type="http://schemas.openxmlformats.org/officeDocument/2006/relationships/tags" Target="../tags/tag784.xml"/><Relationship Id="rId20" Type="http://schemas.openxmlformats.org/officeDocument/2006/relationships/tags" Target="../tags/tag788.xml"/><Relationship Id="rId29" Type="http://schemas.openxmlformats.org/officeDocument/2006/relationships/image" Target="../media/image8.png"/><Relationship Id="rId41" Type="http://schemas.openxmlformats.org/officeDocument/2006/relationships/image" Target="../media/image176.png"/><Relationship Id="rId1" Type="http://schemas.openxmlformats.org/officeDocument/2006/relationships/tags" Target="../tags/tag769.xml"/><Relationship Id="rId6" Type="http://schemas.openxmlformats.org/officeDocument/2006/relationships/tags" Target="../tags/tag774.xml"/><Relationship Id="rId11" Type="http://schemas.openxmlformats.org/officeDocument/2006/relationships/tags" Target="../tags/tag779.xml"/><Relationship Id="rId24" Type="http://schemas.openxmlformats.org/officeDocument/2006/relationships/tags" Target="../tags/tag792.xml"/><Relationship Id="rId32" Type="http://schemas.openxmlformats.org/officeDocument/2006/relationships/image" Target="../media/image23.png"/><Relationship Id="rId37" Type="http://schemas.openxmlformats.org/officeDocument/2006/relationships/image" Target="../media/image185.png"/><Relationship Id="rId40" Type="http://schemas.openxmlformats.org/officeDocument/2006/relationships/image" Target="../media/image33.png"/><Relationship Id="rId45" Type="http://schemas.openxmlformats.org/officeDocument/2006/relationships/image" Target="../media/image192.png"/><Relationship Id="rId5" Type="http://schemas.openxmlformats.org/officeDocument/2006/relationships/tags" Target="../tags/tag773.xml"/><Relationship Id="rId15" Type="http://schemas.openxmlformats.org/officeDocument/2006/relationships/tags" Target="../tags/tag783.xml"/><Relationship Id="rId23" Type="http://schemas.openxmlformats.org/officeDocument/2006/relationships/tags" Target="../tags/tag791.xml"/><Relationship Id="rId28" Type="http://schemas.openxmlformats.org/officeDocument/2006/relationships/image" Target="../media/image7.png"/><Relationship Id="rId36" Type="http://schemas.openxmlformats.org/officeDocument/2006/relationships/image" Target="../media/image178.png"/><Relationship Id="rId10" Type="http://schemas.openxmlformats.org/officeDocument/2006/relationships/tags" Target="../tags/tag778.xml"/><Relationship Id="rId19" Type="http://schemas.openxmlformats.org/officeDocument/2006/relationships/tags" Target="../tags/tag787.xml"/><Relationship Id="rId31" Type="http://schemas.openxmlformats.org/officeDocument/2006/relationships/image" Target="../media/image20.png"/><Relationship Id="rId44" Type="http://schemas.openxmlformats.org/officeDocument/2006/relationships/image" Target="../media/image188.png"/><Relationship Id="rId4" Type="http://schemas.openxmlformats.org/officeDocument/2006/relationships/tags" Target="../tags/tag772.xml"/><Relationship Id="rId9" Type="http://schemas.openxmlformats.org/officeDocument/2006/relationships/tags" Target="../tags/tag777.xml"/><Relationship Id="rId14" Type="http://schemas.openxmlformats.org/officeDocument/2006/relationships/tags" Target="../tags/tag782.xml"/><Relationship Id="rId22" Type="http://schemas.openxmlformats.org/officeDocument/2006/relationships/tags" Target="../tags/tag790.xml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191.png"/><Relationship Id="rId43" Type="http://schemas.openxmlformats.org/officeDocument/2006/relationships/image" Target="../media/image174.png"/><Relationship Id="rId48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26" Type="http://schemas.openxmlformats.org/officeDocument/2006/relationships/tags" Target="../tags/tag78.xml"/><Relationship Id="rId39" Type="http://schemas.openxmlformats.org/officeDocument/2006/relationships/image" Target="../media/image4.png"/><Relationship Id="rId21" Type="http://schemas.openxmlformats.org/officeDocument/2006/relationships/tags" Target="../tags/tag73.xml"/><Relationship Id="rId34" Type="http://schemas.openxmlformats.org/officeDocument/2006/relationships/tags" Target="../tags/tag86.xml"/><Relationship Id="rId42" Type="http://schemas.openxmlformats.org/officeDocument/2006/relationships/image" Target="../media/image7.png"/><Relationship Id="rId47" Type="http://schemas.openxmlformats.org/officeDocument/2006/relationships/image" Target="../media/image12.png"/><Relationship Id="rId50" Type="http://schemas.openxmlformats.org/officeDocument/2006/relationships/image" Target="../media/image15.png"/><Relationship Id="rId55" Type="http://schemas.openxmlformats.org/officeDocument/2006/relationships/image" Target="../media/image23.png"/><Relationship Id="rId63" Type="http://schemas.openxmlformats.org/officeDocument/2006/relationships/image" Target="../media/image36.png"/><Relationship Id="rId68" Type="http://schemas.openxmlformats.org/officeDocument/2006/relationships/image" Target="../media/image39.png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9" Type="http://schemas.openxmlformats.org/officeDocument/2006/relationships/tags" Target="../tags/tag81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tags" Target="../tags/tag76.xml"/><Relationship Id="rId32" Type="http://schemas.openxmlformats.org/officeDocument/2006/relationships/tags" Target="../tags/tag84.xml"/><Relationship Id="rId37" Type="http://schemas.openxmlformats.org/officeDocument/2006/relationships/image" Target="../media/image2.png"/><Relationship Id="rId40" Type="http://schemas.openxmlformats.org/officeDocument/2006/relationships/image" Target="../media/image5.png"/><Relationship Id="rId45" Type="http://schemas.openxmlformats.org/officeDocument/2006/relationships/image" Target="../media/image10.png"/><Relationship Id="rId53" Type="http://schemas.openxmlformats.org/officeDocument/2006/relationships/image" Target="../media/image21.png"/><Relationship Id="rId58" Type="http://schemas.openxmlformats.org/officeDocument/2006/relationships/image" Target="../media/image33.png"/><Relationship Id="rId66" Type="http://schemas.openxmlformats.org/officeDocument/2006/relationships/image" Target="../media/image37.png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tags" Target="../tags/tag75.xml"/><Relationship Id="rId28" Type="http://schemas.openxmlformats.org/officeDocument/2006/relationships/tags" Target="../tags/tag80.xml"/><Relationship Id="rId36" Type="http://schemas.openxmlformats.org/officeDocument/2006/relationships/image" Target="../media/image1.png"/><Relationship Id="rId49" Type="http://schemas.openxmlformats.org/officeDocument/2006/relationships/image" Target="../media/image14.png"/><Relationship Id="rId57" Type="http://schemas.openxmlformats.org/officeDocument/2006/relationships/image" Target="../media/image26.png"/><Relationship Id="rId61" Type="http://schemas.openxmlformats.org/officeDocument/2006/relationships/image" Target="../media/image29.png"/><Relationship Id="rId10" Type="http://schemas.openxmlformats.org/officeDocument/2006/relationships/tags" Target="../tags/tag62.xml"/><Relationship Id="rId19" Type="http://schemas.openxmlformats.org/officeDocument/2006/relationships/tags" Target="../tags/tag71.xml"/><Relationship Id="rId31" Type="http://schemas.openxmlformats.org/officeDocument/2006/relationships/tags" Target="../tags/tag83.xml"/><Relationship Id="rId44" Type="http://schemas.openxmlformats.org/officeDocument/2006/relationships/image" Target="../media/image9.png"/><Relationship Id="rId52" Type="http://schemas.openxmlformats.org/officeDocument/2006/relationships/image" Target="../media/image20.png"/><Relationship Id="rId60" Type="http://schemas.openxmlformats.org/officeDocument/2006/relationships/image" Target="../media/image30.png"/><Relationship Id="rId65" Type="http://schemas.openxmlformats.org/officeDocument/2006/relationships/image" Target="../media/image18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tags" Target="../tags/tag74.xml"/><Relationship Id="rId27" Type="http://schemas.openxmlformats.org/officeDocument/2006/relationships/tags" Target="../tags/tag79.xml"/><Relationship Id="rId30" Type="http://schemas.openxmlformats.org/officeDocument/2006/relationships/tags" Target="../tags/tag82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8.png"/><Relationship Id="rId48" Type="http://schemas.openxmlformats.org/officeDocument/2006/relationships/image" Target="../media/image13.png"/><Relationship Id="rId56" Type="http://schemas.openxmlformats.org/officeDocument/2006/relationships/image" Target="../media/image24.png"/><Relationship Id="rId64" Type="http://schemas.openxmlformats.org/officeDocument/2006/relationships/image" Target="../media/image17.png"/><Relationship Id="rId8" Type="http://schemas.openxmlformats.org/officeDocument/2006/relationships/tags" Target="../tags/tag60.xml"/><Relationship Id="rId51" Type="http://schemas.openxmlformats.org/officeDocument/2006/relationships/image" Target="../media/image16.png"/><Relationship Id="rId3" Type="http://schemas.openxmlformats.org/officeDocument/2006/relationships/tags" Target="../tags/tag55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5" Type="http://schemas.openxmlformats.org/officeDocument/2006/relationships/tags" Target="../tags/tag77.xml"/><Relationship Id="rId33" Type="http://schemas.openxmlformats.org/officeDocument/2006/relationships/tags" Target="../tags/tag85.xml"/><Relationship Id="rId38" Type="http://schemas.openxmlformats.org/officeDocument/2006/relationships/image" Target="../media/image3.png"/><Relationship Id="rId46" Type="http://schemas.openxmlformats.org/officeDocument/2006/relationships/image" Target="../media/image11.png"/><Relationship Id="rId59" Type="http://schemas.openxmlformats.org/officeDocument/2006/relationships/image" Target="../media/image32.png"/><Relationship Id="rId67" Type="http://schemas.openxmlformats.org/officeDocument/2006/relationships/image" Target="../media/image38.png"/><Relationship Id="rId20" Type="http://schemas.openxmlformats.org/officeDocument/2006/relationships/tags" Target="../tags/tag72.xml"/><Relationship Id="rId41" Type="http://schemas.openxmlformats.org/officeDocument/2006/relationships/image" Target="../media/image6.png"/><Relationship Id="rId54" Type="http://schemas.openxmlformats.org/officeDocument/2006/relationships/image" Target="../media/image22.png"/><Relationship Id="rId62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805.xml"/><Relationship Id="rId18" Type="http://schemas.openxmlformats.org/officeDocument/2006/relationships/tags" Target="../tags/tag810.xml"/><Relationship Id="rId26" Type="http://schemas.openxmlformats.org/officeDocument/2006/relationships/tags" Target="../tags/tag818.xml"/><Relationship Id="rId39" Type="http://schemas.openxmlformats.org/officeDocument/2006/relationships/image" Target="../media/image34.png"/><Relationship Id="rId21" Type="http://schemas.openxmlformats.org/officeDocument/2006/relationships/tags" Target="../tags/tag813.xml"/><Relationship Id="rId34" Type="http://schemas.openxmlformats.org/officeDocument/2006/relationships/tags" Target="../tags/tag826.xml"/><Relationship Id="rId42" Type="http://schemas.openxmlformats.org/officeDocument/2006/relationships/image" Target="../media/image21.png"/><Relationship Id="rId47" Type="http://schemas.openxmlformats.org/officeDocument/2006/relationships/image" Target="../media/image186.png"/><Relationship Id="rId50" Type="http://schemas.openxmlformats.org/officeDocument/2006/relationships/image" Target="../media/image50.png"/><Relationship Id="rId55" Type="http://schemas.openxmlformats.org/officeDocument/2006/relationships/image" Target="../media/image174.png"/><Relationship Id="rId63" Type="http://schemas.openxmlformats.org/officeDocument/2006/relationships/image" Target="../media/image204.png"/><Relationship Id="rId7" Type="http://schemas.openxmlformats.org/officeDocument/2006/relationships/tags" Target="../tags/tag799.xml"/><Relationship Id="rId2" Type="http://schemas.openxmlformats.org/officeDocument/2006/relationships/tags" Target="../tags/tag794.xml"/><Relationship Id="rId16" Type="http://schemas.openxmlformats.org/officeDocument/2006/relationships/tags" Target="../tags/tag808.xml"/><Relationship Id="rId29" Type="http://schemas.openxmlformats.org/officeDocument/2006/relationships/tags" Target="../tags/tag821.xml"/><Relationship Id="rId1" Type="http://schemas.openxmlformats.org/officeDocument/2006/relationships/tags" Target="../tags/tag793.xml"/><Relationship Id="rId6" Type="http://schemas.openxmlformats.org/officeDocument/2006/relationships/tags" Target="../tags/tag798.xml"/><Relationship Id="rId11" Type="http://schemas.openxmlformats.org/officeDocument/2006/relationships/tags" Target="../tags/tag803.xml"/><Relationship Id="rId24" Type="http://schemas.openxmlformats.org/officeDocument/2006/relationships/tags" Target="../tags/tag816.xml"/><Relationship Id="rId32" Type="http://schemas.openxmlformats.org/officeDocument/2006/relationships/tags" Target="../tags/tag824.xml"/><Relationship Id="rId37" Type="http://schemas.openxmlformats.org/officeDocument/2006/relationships/image" Target="../media/image199.png"/><Relationship Id="rId40" Type="http://schemas.openxmlformats.org/officeDocument/2006/relationships/image" Target="../media/image5.png"/><Relationship Id="rId45" Type="http://schemas.openxmlformats.org/officeDocument/2006/relationships/image" Target="../media/image185.png"/><Relationship Id="rId53" Type="http://schemas.openxmlformats.org/officeDocument/2006/relationships/image" Target="../media/image175.png"/><Relationship Id="rId58" Type="http://schemas.openxmlformats.org/officeDocument/2006/relationships/image" Target="../media/image8.png"/><Relationship Id="rId66" Type="http://schemas.openxmlformats.org/officeDocument/2006/relationships/image" Target="../media/image22.png"/><Relationship Id="rId5" Type="http://schemas.openxmlformats.org/officeDocument/2006/relationships/tags" Target="../tags/tag797.xml"/><Relationship Id="rId15" Type="http://schemas.openxmlformats.org/officeDocument/2006/relationships/tags" Target="../tags/tag807.xml"/><Relationship Id="rId23" Type="http://schemas.openxmlformats.org/officeDocument/2006/relationships/tags" Target="../tags/tag815.xml"/><Relationship Id="rId28" Type="http://schemas.openxmlformats.org/officeDocument/2006/relationships/tags" Target="../tags/tag820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188.png"/><Relationship Id="rId57" Type="http://schemas.openxmlformats.org/officeDocument/2006/relationships/image" Target="../media/image7.png"/><Relationship Id="rId61" Type="http://schemas.openxmlformats.org/officeDocument/2006/relationships/image" Target="../media/image23.png"/><Relationship Id="rId10" Type="http://schemas.openxmlformats.org/officeDocument/2006/relationships/tags" Target="../tags/tag802.xml"/><Relationship Id="rId19" Type="http://schemas.openxmlformats.org/officeDocument/2006/relationships/tags" Target="../tags/tag811.xml"/><Relationship Id="rId31" Type="http://schemas.openxmlformats.org/officeDocument/2006/relationships/tags" Target="../tags/tag823.xml"/><Relationship Id="rId44" Type="http://schemas.openxmlformats.org/officeDocument/2006/relationships/image" Target="../media/image178.png"/><Relationship Id="rId52" Type="http://schemas.openxmlformats.org/officeDocument/2006/relationships/image" Target="../media/image176.png"/><Relationship Id="rId60" Type="http://schemas.openxmlformats.org/officeDocument/2006/relationships/image" Target="../media/image20.png"/><Relationship Id="rId65" Type="http://schemas.openxmlformats.org/officeDocument/2006/relationships/image" Target="../media/image206.png"/><Relationship Id="rId4" Type="http://schemas.openxmlformats.org/officeDocument/2006/relationships/tags" Target="../tags/tag796.xml"/><Relationship Id="rId9" Type="http://schemas.openxmlformats.org/officeDocument/2006/relationships/tags" Target="../tags/tag801.xml"/><Relationship Id="rId14" Type="http://schemas.openxmlformats.org/officeDocument/2006/relationships/tags" Target="../tags/tag806.xml"/><Relationship Id="rId22" Type="http://schemas.openxmlformats.org/officeDocument/2006/relationships/tags" Target="../tags/tag814.xml"/><Relationship Id="rId27" Type="http://schemas.openxmlformats.org/officeDocument/2006/relationships/tags" Target="../tags/tag819.xml"/><Relationship Id="rId30" Type="http://schemas.openxmlformats.org/officeDocument/2006/relationships/tags" Target="../tags/tag822.xml"/><Relationship Id="rId35" Type="http://schemas.openxmlformats.org/officeDocument/2006/relationships/tags" Target="../tags/tag827.xml"/><Relationship Id="rId43" Type="http://schemas.openxmlformats.org/officeDocument/2006/relationships/image" Target="../media/image191.png"/><Relationship Id="rId48" Type="http://schemas.openxmlformats.org/officeDocument/2006/relationships/image" Target="../media/image24.png"/><Relationship Id="rId56" Type="http://schemas.openxmlformats.org/officeDocument/2006/relationships/image" Target="../media/image6.png"/><Relationship Id="rId64" Type="http://schemas.openxmlformats.org/officeDocument/2006/relationships/image" Target="../media/image205.png"/><Relationship Id="rId8" Type="http://schemas.openxmlformats.org/officeDocument/2006/relationships/tags" Target="../tags/tag800.xml"/><Relationship Id="rId51" Type="http://schemas.openxmlformats.org/officeDocument/2006/relationships/image" Target="../media/image202.png"/><Relationship Id="rId3" Type="http://schemas.openxmlformats.org/officeDocument/2006/relationships/tags" Target="../tags/tag795.xml"/><Relationship Id="rId12" Type="http://schemas.openxmlformats.org/officeDocument/2006/relationships/tags" Target="../tags/tag804.xml"/><Relationship Id="rId17" Type="http://schemas.openxmlformats.org/officeDocument/2006/relationships/tags" Target="../tags/tag809.xml"/><Relationship Id="rId25" Type="http://schemas.openxmlformats.org/officeDocument/2006/relationships/tags" Target="../tags/tag817.xml"/><Relationship Id="rId33" Type="http://schemas.openxmlformats.org/officeDocument/2006/relationships/tags" Target="../tags/tag825.xml"/><Relationship Id="rId38" Type="http://schemas.openxmlformats.org/officeDocument/2006/relationships/image" Target="../media/image200.png"/><Relationship Id="rId46" Type="http://schemas.openxmlformats.org/officeDocument/2006/relationships/image" Target="../media/image201.png"/><Relationship Id="rId59" Type="http://schemas.openxmlformats.org/officeDocument/2006/relationships/image" Target="../media/image9.png"/><Relationship Id="rId67" Type="http://schemas.openxmlformats.org/officeDocument/2006/relationships/image" Target="../media/image33.png"/><Relationship Id="rId20" Type="http://schemas.openxmlformats.org/officeDocument/2006/relationships/tags" Target="../tags/tag812.xml"/><Relationship Id="rId41" Type="http://schemas.openxmlformats.org/officeDocument/2006/relationships/image" Target="../media/image198.png"/><Relationship Id="rId54" Type="http://schemas.openxmlformats.org/officeDocument/2006/relationships/image" Target="../media/image48.png"/><Relationship Id="rId62" Type="http://schemas.openxmlformats.org/officeDocument/2006/relationships/image" Target="../media/image20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tags" Target="../tags/tag112.xml"/><Relationship Id="rId39" Type="http://schemas.openxmlformats.org/officeDocument/2006/relationships/image" Target="../media/image2.png"/><Relationship Id="rId21" Type="http://schemas.openxmlformats.org/officeDocument/2006/relationships/tags" Target="../tags/tag107.xml"/><Relationship Id="rId34" Type="http://schemas.openxmlformats.org/officeDocument/2006/relationships/tags" Target="../tags/tag120.xml"/><Relationship Id="rId42" Type="http://schemas.openxmlformats.org/officeDocument/2006/relationships/image" Target="../media/image5.png"/><Relationship Id="rId47" Type="http://schemas.openxmlformats.org/officeDocument/2006/relationships/image" Target="../media/image10.png"/><Relationship Id="rId50" Type="http://schemas.openxmlformats.org/officeDocument/2006/relationships/image" Target="../media/image13.png"/><Relationship Id="rId55" Type="http://schemas.openxmlformats.org/officeDocument/2006/relationships/image" Target="../media/image21.png"/><Relationship Id="rId63" Type="http://schemas.openxmlformats.org/officeDocument/2006/relationships/image" Target="../media/image29.png"/><Relationship Id="rId68" Type="http://schemas.openxmlformats.org/officeDocument/2006/relationships/image" Target="../media/image42.png"/><Relationship Id="rId7" Type="http://schemas.openxmlformats.org/officeDocument/2006/relationships/tags" Target="../tags/tag93.xml"/><Relationship Id="rId71" Type="http://schemas.openxmlformats.org/officeDocument/2006/relationships/image" Target="../media/image17.png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9" Type="http://schemas.openxmlformats.org/officeDocument/2006/relationships/tags" Target="../tags/tag115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32" Type="http://schemas.openxmlformats.org/officeDocument/2006/relationships/tags" Target="../tags/tag118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3.png"/><Relationship Id="rId45" Type="http://schemas.openxmlformats.org/officeDocument/2006/relationships/image" Target="../media/image8.png"/><Relationship Id="rId53" Type="http://schemas.openxmlformats.org/officeDocument/2006/relationships/image" Target="../media/image16.png"/><Relationship Id="rId58" Type="http://schemas.openxmlformats.org/officeDocument/2006/relationships/image" Target="../media/image24.png"/><Relationship Id="rId66" Type="http://schemas.openxmlformats.org/officeDocument/2006/relationships/image" Target="../media/image40.png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36" Type="http://schemas.openxmlformats.org/officeDocument/2006/relationships/tags" Target="../tags/tag122.xml"/><Relationship Id="rId49" Type="http://schemas.openxmlformats.org/officeDocument/2006/relationships/image" Target="../media/image12.png"/><Relationship Id="rId57" Type="http://schemas.openxmlformats.org/officeDocument/2006/relationships/image" Target="../media/image23.png"/><Relationship Id="rId61" Type="http://schemas.openxmlformats.org/officeDocument/2006/relationships/image" Target="../media/image32.png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31" Type="http://schemas.openxmlformats.org/officeDocument/2006/relationships/tags" Target="../tags/tag117.xml"/><Relationship Id="rId44" Type="http://schemas.openxmlformats.org/officeDocument/2006/relationships/image" Target="../media/image7.png"/><Relationship Id="rId52" Type="http://schemas.openxmlformats.org/officeDocument/2006/relationships/image" Target="../media/image15.png"/><Relationship Id="rId60" Type="http://schemas.openxmlformats.org/officeDocument/2006/relationships/image" Target="../media/image33.png"/><Relationship Id="rId65" Type="http://schemas.openxmlformats.org/officeDocument/2006/relationships/image" Target="../media/image39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tags" Target="../tags/tag116.xml"/><Relationship Id="rId35" Type="http://schemas.openxmlformats.org/officeDocument/2006/relationships/tags" Target="../tags/tag121.xml"/><Relationship Id="rId43" Type="http://schemas.openxmlformats.org/officeDocument/2006/relationships/image" Target="../media/image6.png"/><Relationship Id="rId48" Type="http://schemas.openxmlformats.org/officeDocument/2006/relationships/image" Target="../media/image11.png"/><Relationship Id="rId56" Type="http://schemas.openxmlformats.org/officeDocument/2006/relationships/image" Target="../media/image22.png"/><Relationship Id="rId64" Type="http://schemas.openxmlformats.org/officeDocument/2006/relationships/image" Target="../media/image31.png"/><Relationship Id="rId69" Type="http://schemas.openxmlformats.org/officeDocument/2006/relationships/image" Target="../media/image43.png"/><Relationship Id="rId8" Type="http://schemas.openxmlformats.org/officeDocument/2006/relationships/tags" Target="../tags/tag94.xml"/><Relationship Id="rId51" Type="http://schemas.openxmlformats.org/officeDocument/2006/relationships/image" Target="../media/image14.png"/><Relationship Id="rId72" Type="http://schemas.openxmlformats.org/officeDocument/2006/relationships/image" Target="../media/image18.png"/><Relationship Id="rId3" Type="http://schemas.openxmlformats.org/officeDocument/2006/relationships/tags" Target="../tags/tag89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33" Type="http://schemas.openxmlformats.org/officeDocument/2006/relationships/tags" Target="../tags/tag119.xml"/><Relationship Id="rId38" Type="http://schemas.openxmlformats.org/officeDocument/2006/relationships/image" Target="../media/image1.png"/><Relationship Id="rId46" Type="http://schemas.openxmlformats.org/officeDocument/2006/relationships/image" Target="../media/image9.png"/><Relationship Id="rId59" Type="http://schemas.openxmlformats.org/officeDocument/2006/relationships/image" Target="../media/image26.png"/><Relationship Id="rId67" Type="http://schemas.openxmlformats.org/officeDocument/2006/relationships/image" Target="../media/image41.png"/><Relationship Id="rId20" Type="http://schemas.openxmlformats.org/officeDocument/2006/relationships/tags" Target="../tags/tag106.xml"/><Relationship Id="rId41" Type="http://schemas.openxmlformats.org/officeDocument/2006/relationships/image" Target="../media/image4.png"/><Relationship Id="rId54" Type="http://schemas.openxmlformats.org/officeDocument/2006/relationships/image" Target="../media/image20.png"/><Relationship Id="rId62" Type="http://schemas.openxmlformats.org/officeDocument/2006/relationships/image" Target="../media/image30.png"/><Relationship Id="rId70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26" Type="http://schemas.openxmlformats.org/officeDocument/2006/relationships/tags" Target="../tags/tag148.xml"/><Relationship Id="rId39" Type="http://schemas.openxmlformats.org/officeDocument/2006/relationships/image" Target="../media/image2.png"/><Relationship Id="rId21" Type="http://schemas.openxmlformats.org/officeDocument/2006/relationships/tags" Target="../tags/tag143.xml"/><Relationship Id="rId34" Type="http://schemas.openxmlformats.org/officeDocument/2006/relationships/tags" Target="../tags/tag156.xml"/><Relationship Id="rId42" Type="http://schemas.openxmlformats.org/officeDocument/2006/relationships/image" Target="../media/image5.png"/><Relationship Id="rId47" Type="http://schemas.openxmlformats.org/officeDocument/2006/relationships/image" Target="../media/image12.png"/><Relationship Id="rId50" Type="http://schemas.openxmlformats.org/officeDocument/2006/relationships/image" Target="../media/image15.png"/><Relationship Id="rId55" Type="http://schemas.openxmlformats.org/officeDocument/2006/relationships/image" Target="../media/image8.png"/><Relationship Id="rId63" Type="http://schemas.openxmlformats.org/officeDocument/2006/relationships/image" Target="../media/image41.png"/><Relationship Id="rId68" Type="http://schemas.openxmlformats.org/officeDocument/2006/relationships/image" Target="../media/image29.png"/><Relationship Id="rId7" Type="http://schemas.openxmlformats.org/officeDocument/2006/relationships/tags" Target="../tags/tag129.xml"/><Relationship Id="rId71" Type="http://schemas.openxmlformats.org/officeDocument/2006/relationships/image" Target="../media/image46.png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9" Type="http://schemas.openxmlformats.org/officeDocument/2006/relationships/tags" Target="../tags/tag151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tags" Target="../tags/tag146.xml"/><Relationship Id="rId32" Type="http://schemas.openxmlformats.org/officeDocument/2006/relationships/tags" Target="../tags/tag154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3.png"/><Relationship Id="rId45" Type="http://schemas.openxmlformats.org/officeDocument/2006/relationships/image" Target="../media/image10.png"/><Relationship Id="rId53" Type="http://schemas.openxmlformats.org/officeDocument/2006/relationships/image" Target="../media/image18.png"/><Relationship Id="rId58" Type="http://schemas.openxmlformats.org/officeDocument/2006/relationships/image" Target="../media/image21.png"/><Relationship Id="rId66" Type="http://schemas.openxmlformats.org/officeDocument/2006/relationships/image" Target="../media/image31.png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tags" Target="../tags/tag145.xml"/><Relationship Id="rId28" Type="http://schemas.openxmlformats.org/officeDocument/2006/relationships/tags" Target="../tags/tag150.xml"/><Relationship Id="rId36" Type="http://schemas.openxmlformats.org/officeDocument/2006/relationships/tags" Target="../tags/tag158.xml"/><Relationship Id="rId49" Type="http://schemas.openxmlformats.org/officeDocument/2006/relationships/image" Target="../media/image14.png"/><Relationship Id="rId57" Type="http://schemas.openxmlformats.org/officeDocument/2006/relationships/image" Target="../media/image20.png"/><Relationship Id="rId61" Type="http://schemas.openxmlformats.org/officeDocument/2006/relationships/image" Target="../media/image33.png"/><Relationship Id="rId10" Type="http://schemas.openxmlformats.org/officeDocument/2006/relationships/tags" Target="../tags/tag132.xml"/><Relationship Id="rId19" Type="http://schemas.openxmlformats.org/officeDocument/2006/relationships/tags" Target="../tags/tag141.xml"/><Relationship Id="rId31" Type="http://schemas.openxmlformats.org/officeDocument/2006/relationships/tags" Target="../tags/tag153.xml"/><Relationship Id="rId44" Type="http://schemas.openxmlformats.org/officeDocument/2006/relationships/image" Target="../media/image7.png"/><Relationship Id="rId52" Type="http://schemas.openxmlformats.org/officeDocument/2006/relationships/image" Target="../media/image17.png"/><Relationship Id="rId60" Type="http://schemas.openxmlformats.org/officeDocument/2006/relationships/image" Target="../media/image23.png"/><Relationship Id="rId65" Type="http://schemas.openxmlformats.org/officeDocument/2006/relationships/image" Target="../media/image32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tags" Target="../tags/tag144.xml"/><Relationship Id="rId27" Type="http://schemas.openxmlformats.org/officeDocument/2006/relationships/tags" Target="../tags/tag149.xml"/><Relationship Id="rId30" Type="http://schemas.openxmlformats.org/officeDocument/2006/relationships/tags" Target="../tags/tag152.xml"/><Relationship Id="rId35" Type="http://schemas.openxmlformats.org/officeDocument/2006/relationships/tags" Target="../tags/tag157.xml"/><Relationship Id="rId43" Type="http://schemas.openxmlformats.org/officeDocument/2006/relationships/image" Target="../media/image6.png"/><Relationship Id="rId48" Type="http://schemas.openxmlformats.org/officeDocument/2006/relationships/image" Target="../media/image13.png"/><Relationship Id="rId56" Type="http://schemas.openxmlformats.org/officeDocument/2006/relationships/image" Target="../media/image9.png"/><Relationship Id="rId64" Type="http://schemas.openxmlformats.org/officeDocument/2006/relationships/image" Target="../media/image42.png"/><Relationship Id="rId69" Type="http://schemas.openxmlformats.org/officeDocument/2006/relationships/image" Target="../media/image26.png"/><Relationship Id="rId8" Type="http://schemas.openxmlformats.org/officeDocument/2006/relationships/tags" Target="../tags/tag130.xml"/><Relationship Id="rId51" Type="http://schemas.openxmlformats.org/officeDocument/2006/relationships/image" Target="../media/image16.png"/><Relationship Id="rId72" Type="http://schemas.openxmlformats.org/officeDocument/2006/relationships/image" Target="../media/image47.png"/><Relationship Id="rId3" Type="http://schemas.openxmlformats.org/officeDocument/2006/relationships/tags" Target="../tags/tag125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tags" Target="../tags/tag147.xml"/><Relationship Id="rId33" Type="http://schemas.openxmlformats.org/officeDocument/2006/relationships/tags" Target="../tags/tag155.xml"/><Relationship Id="rId38" Type="http://schemas.openxmlformats.org/officeDocument/2006/relationships/image" Target="../media/image1.png"/><Relationship Id="rId46" Type="http://schemas.openxmlformats.org/officeDocument/2006/relationships/image" Target="../media/image11.png"/><Relationship Id="rId59" Type="http://schemas.openxmlformats.org/officeDocument/2006/relationships/image" Target="../media/image22.png"/><Relationship Id="rId67" Type="http://schemas.openxmlformats.org/officeDocument/2006/relationships/image" Target="../media/image30.png"/><Relationship Id="rId20" Type="http://schemas.openxmlformats.org/officeDocument/2006/relationships/tags" Target="../tags/tag142.xml"/><Relationship Id="rId41" Type="http://schemas.openxmlformats.org/officeDocument/2006/relationships/image" Target="../media/image4.png"/><Relationship Id="rId54" Type="http://schemas.openxmlformats.org/officeDocument/2006/relationships/image" Target="../media/image24.png"/><Relationship Id="rId62" Type="http://schemas.openxmlformats.org/officeDocument/2006/relationships/image" Target="../media/image39.png"/><Relationship Id="rId70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26" Type="http://schemas.openxmlformats.org/officeDocument/2006/relationships/tags" Target="../tags/tag184.xml"/><Relationship Id="rId39" Type="http://schemas.openxmlformats.org/officeDocument/2006/relationships/tags" Target="../tags/tag197.xml"/><Relationship Id="rId21" Type="http://schemas.openxmlformats.org/officeDocument/2006/relationships/tags" Target="../tags/tag179.xml"/><Relationship Id="rId34" Type="http://schemas.openxmlformats.org/officeDocument/2006/relationships/tags" Target="../tags/tag192.xml"/><Relationship Id="rId42" Type="http://schemas.openxmlformats.org/officeDocument/2006/relationships/tags" Target="../tags/tag200.xml"/><Relationship Id="rId47" Type="http://schemas.openxmlformats.org/officeDocument/2006/relationships/image" Target="../media/image2.png"/><Relationship Id="rId50" Type="http://schemas.openxmlformats.org/officeDocument/2006/relationships/image" Target="../media/image5.png"/><Relationship Id="rId55" Type="http://schemas.openxmlformats.org/officeDocument/2006/relationships/image" Target="../media/image12.png"/><Relationship Id="rId63" Type="http://schemas.openxmlformats.org/officeDocument/2006/relationships/image" Target="../media/image8.png"/><Relationship Id="rId68" Type="http://schemas.openxmlformats.org/officeDocument/2006/relationships/image" Target="../media/image23.png"/><Relationship Id="rId76" Type="http://schemas.openxmlformats.org/officeDocument/2006/relationships/image" Target="../media/image32.png"/><Relationship Id="rId84" Type="http://schemas.openxmlformats.org/officeDocument/2006/relationships/image" Target="../media/image47.png"/><Relationship Id="rId7" Type="http://schemas.openxmlformats.org/officeDocument/2006/relationships/tags" Target="../tags/tag165.xml"/><Relationship Id="rId71" Type="http://schemas.openxmlformats.org/officeDocument/2006/relationships/image" Target="../media/image41.png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9" Type="http://schemas.openxmlformats.org/officeDocument/2006/relationships/tags" Target="../tags/tag187.xml"/><Relationship Id="rId11" Type="http://schemas.openxmlformats.org/officeDocument/2006/relationships/tags" Target="../tags/tag169.xml"/><Relationship Id="rId24" Type="http://schemas.openxmlformats.org/officeDocument/2006/relationships/tags" Target="../tags/tag182.xml"/><Relationship Id="rId32" Type="http://schemas.openxmlformats.org/officeDocument/2006/relationships/tags" Target="../tags/tag190.xml"/><Relationship Id="rId37" Type="http://schemas.openxmlformats.org/officeDocument/2006/relationships/tags" Target="../tags/tag195.xml"/><Relationship Id="rId40" Type="http://schemas.openxmlformats.org/officeDocument/2006/relationships/tags" Target="../tags/tag198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10.png"/><Relationship Id="rId58" Type="http://schemas.openxmlformats.org/officeDocument/2006/relationships/image" Target="../media/image15.png"/><Relationship Id="rId66" Type="http://schemas.openxmlformats.org/officeDocument/2006/relationships/image" Target="../media/image21.png"/><Relationship Id="rId74" Type="http://schemas.openxmlformats.org/officeDocument/2006/relationships/image" Target="../media/image49.png"/><Relationship Id="rId79" Type="http://schemas.openxmlformats.org/officeDocument/2006/relationships/image" Target="../media/image29.png"/><Relationship Id="rId5" Type="http://schemas.openxmlformats.org/officeDocument/2006/relationships/tags" Target="../tags/tag163.xml"/><Relationship Id="rId61" Type="http://schemas.openxmlformats.org/officeDocument/2006/relationships/image" Target="../media/image18.png"/><Relationship Id="rId82" Type="http://schemas.openxmlformats.org/officeDocument/2006/relationships/image" Target="../media/image53.png"/><Relationship Id="rId19" Type="http://schemas.openxmlformats.org/officeDocument/2006/relationships/tags" Target="../tags/tag177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Relationship Id="rId22" Type="http://schemas.openxmlformats.org/officeDocument/2006/relationships/tags" Target="../tags/tag180.xml"/><Relationship Id="rId27" Type="http://schemas.openxmlformats.org/officeDocument/2006/relationships/tags" Target="../tags/tag185.xml"/><Relationship Id="rId30" Type="http://schemas.openxmlformats.org/officeDocument/2006/relationships/tags" Target="../tags/tag188.xml"/><Relationship Id="rId35" Type="http://schemas.openxmlformats.org/officeDocument/2006/relationships/tags" Target="../tags/tag193.xml"/><Relationship Id="rId43" Type="http://schemas.openxmlformats.org/officeDocument/2006/relationships/tags" Target="../tags/tag201.xml"/><Relationship Id="rId48" Type="http://schemas.openxmlformats.org/officeDocument/2006/relationships/image" Target="../media/image3.png"/><Relationship Id="rId56" Type="http://schemas.openxmlformats.org/officeDocument/2006/relationships/image" Target="../media/image13.png"/><Relationship Id="rId64" Type="http://schemas.openxmlformats.org/officeDocument/2006/relationships/image" Target="../media/image9.png"/><Relationship Id="rId69" Type="http://schemas.openxmlformats.org/officeDocument/2006/relationships/image" Target="../media/image33.png"/><Relationship Id="rId77" Type="http://schemas.openxmlformats.org/officeDocument/2006/relationships/image" Target="../media/image31.png"/><Relationship Id="rId8" Type="http://schemas.openxmlformats.org/officeDocument/2006/relationships/tags" Target="../tags/tag166.xml"/><Relationship Id="rId51" Type="http://schemas.openxmlformats.org/officeDocument/2006/relationships/image" Target="../media/image6.png"/><Relationship Id="rId72" Type="http://schemas.openxmlformats.org/officeDocument/2006/relationships/image" Target="../media/image42.png"/><Relationship Id="rId80" Type="http://schemas.openxmlformats.org/officeDocument/2006/relationships/image" Target="../media/image51.png"/><Relationship Id="rId85" Type="http://schemas.openxmlformats.org/officeDocument/2006/relationships/image" Target="../media/image55.png"/><Relationship Id="rId3" Type="http://schemas.openxmlformats.org/officeDocument/2006/relationships/tags" Target="../tags/tag161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5" Type="http://schemas.openxmlformats.org/officeDocument/2006/relationships/tags" Target="../tags/tag183.xml"/><Relationship Id="rId33" Type="http://schemas.openxmlformats.org/officeDocument/2006/relationships/tags" Target="../tags/tag191.xml"/><Relationship Id="rId38" Type="http://schemas.openxmlformats.org/officeDocument/2006/relationships/tags" Target="../tags/tag196.xml"/><Relationship Id="rId46" Type="http://schemas.openxmlformats.org/officeDocument/2006/relationships/image" Target="../media/image1.png"/><Relationship Id="rId59" Type="http://schemas.openxmlformats.org/officeDocument/2006/relationships/image" Target="../media/image16.png"/><Relationship Id="rId67" Type="http://schemas.openxmlformats.org/officeDocument/2006/relationships/image" Target="../media/image22.png"/><Relationship Id="rId20" Type="http://schemas.openxmlformats.org/officeDocument/2006/relationships/tags" Target="../tags/tag178.xml"/><Relationship Id="rId41" Type="http://schemas.openxmlformats.org/officeDocument/2006/relationships/tags" Target="../tags/tag199.xml"/><Relationship Id="rId54" Type="http://schemas.openxmlformats.org/officeDocument/2006/relationships/image" Target="../media/image11.png"/><Relationship Id="rId62" Type="http://schemas.openxmlformats.org/officeDocument/2006/relationships/image" Target="../media/image24.png"/><Relationship Id="rId70" Type="http://schemas.openxmlformats.org/officeDocument/2006/relationships/image" Target="../media/image39.png"/><Relationship Id="rId75" Type="http://schemas.openxmlformats.org/officeDocument/2006/relationships/image" Target="../media/image50.png"/><Relationship Id="rId83" Type="http://schemas.openxmlformats.org/officeDocument/2006/relationships/image" Target="../media/image54.png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5" Type="http://schemas.openxmlformats.org/officeDocument/2006/relationships/tags" Target="../tags/tag173.xml"/><Relationship Id="rId23" Type="http://schemas.openxmlformats.org/officeDocument/2006/relationships/tags" Target="../tags/tag181.xml"/><Relationship Id="rId28" Type="http://schemas.openxmlformats.org/officeDocument/2006/relationships/tags" Target="../tags/tag186.xml"/><Relationship Id="rId36" Type="http://schemas.openxmlformats.org/officeDocument/2006/relationships/tags" Target="../tags/tag194.xml"/><Relationship Id="rId49" Type="http://schemas.openxmlformats.org/officeDocument/2006/relationships/image" Target="../media/image4.png"/><Relationship Id="rId57" Type="http://schemas.openxmlformats.org/officeDocument/2006/relationships/image" Target="../media/image14.png"/><Relationship Id="rId10" Type="http://schemas.openxmlformats.org/officeDocument/2006/relationships/tags" Target="../tags/tag168.xml"/><Relationship Id="rId31" Type="http://schemas.openxmlformats.org/officeDocument/2006/relationships/tags" Target="../tags/tag189.xml"/><Relationship Id="rId44" Type="http://schemas.openxmlformats.org/officeDocument/2006/relationships/tags" Target="../tags/tag202.xml"/><Relationship Id="rId52" Type="http://schemas.openxmlformats.org/officeDocument/2006/relationships/image" Target="../media/image7.png"/><Relationship Id="rId60" Type="http://schemas.openxmlformats.org/officeDocument/2006/relationships/image" Target="../media/image17.png"/><Relationship Id="rId65" Type="http://schemas.openxmlformats.org/officeDocument/2006/relationships/image" Target="../media/image20.png"/><Relationship Id="rId73" Type="http://schemas.openxmlformats.org/officeDocument/2006/relationships/image" Target="../media/image48.png"/><Relationship Id="rId78" Type="http://schemas.openxmlformats.org/officeDocument/2006/relationships/image" Target="../media/image30.png"/><Relationship Id="rId81" Type="http://schemas.openxmlformats.org/officeDocument/2006/relationships/image" Target="../media/image52.png"/><Relationship Id="rId86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tags" Target="../tags/tag228.xml"/><Relationship Id="rId39" Type="http://schemas.openxmlformats.org/officeDocument/2006/relationships/image" Target="../media/image12.png"/><Relationship Id="rId3" Type="http://schemas.openxmlformats.org/officeDocument/2006/relationships/tags" Target="../tags/tag205.xml"/><Relationship Id="rId21" Type="http://schemas.openxmlformats.org/officeDocument/2006/relationships/tags" Target="../tags/tag223.xml"/><Relationship Id="rId34" Type="http://schemas.openxmlformats.org/officeDocument/2006/relationships/image" Target="../media/image53.png"/><Relationship Id="rId42" Type="http://schemas.openxmlformats.org/officeDocument/2006/relationships/image" Target="../media/image15.png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tags" Target="../tags/tag227.xml"/><Relationship Id="rId33" Type="http://schemas.openxmlformats.org/officeDocument/2006/relationships/image" Target="../media/image50.png"/><Relationship Id="rId38" Type="http://schemas.openxmlformats.org/officeDocument/2006/relationships/image" Target="../media/image56.png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tags" Target="../tags/tag222.xml"/><Relationship Id="rId29" Type="http://schemas.openxmlformats.org/officeDocument/2006/relationships/image" Target="../media/image39.png"/><Relationship Id="rId41" Type="http://schemas.openxmlformats.org/officeDocument/2006/relationships/image" Target="../media/image14.png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tags" Target="../tags/tag226.xml"/><Relationship Id="rId32" Type="http://schemas.openxmlformats.org/officeDocument/2006/relationships/image" Target="../media/image49.png"/><Relationship Id="rId37" Type="http://schemas.openxmlformats.org/officeDocument/2006/relationships/image" Target="../media/image47.png"/><Relationship Id="rId40" Type="http://schemas.openxmlformats.org/officeDocument/2006/relationships/image" Target="../media/image13.png"/><Relationship Id="rId45" Type="http://schemas.openxmlformats.org/officeDocument/2006/relationships/image" Target="../media/image33.png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54.png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31" Type="http://schemas.openxmlformats.org/officeDocument/2006/relationships/image" Target="../media/image42.png"/><Relationship Id="rId44" Type="http://schemas.openxmlformats.org/officeDocument/2006/relationships/image" Target="../media/image57.png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Relationship Id="rId27" Type="http://schemas.openxmlformats.org/officeDocument/2006/relationships/tags" Target="../tags/tag229.xml"/><Relationship Id="rId30" Type="http://schemas.openxmlformats.org/officeDocument/2006/relationships/image" Target="../media/image41.png"/><Relationship Id="rId35" Type="http://schemas.openxmlformats.org/officeDocument/2006/relationships/image" Target="../media/image52.png"/><Relationship Id="rId4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42.xml"/><Relationship Id="rId18" Type="http://schemas.openxmlformats.org/officeDocument/2006/relationships/tags" Target="../tags/tag247.xml"/><Relationship Id="rId26" Type="http://schemas.openxmlformats.org/officeDocument/2006/relationships/tags" Target="../tags/tag255.xml"/><Relationship Id="rId39" Type="http://schemas.openxmlformats.org/officeDocument/2006/relationships/image" Target="../media/image50.png"/><Relationship Id="rId3" Type="http://schemas.openxmlformats.org/officeDocument/2006/relationships/tags" Target="../tags/tag232.xml"/><Relationship Id="rId21" Type="http://schemas.openxmlformats.org/officeDocument/2006/relationships/tags" Target="../tags/tag250.xml"/><Relationship Id="rId34" Type="http://schemas.openxmlformats.org/officeDocument/2006/relationships/image" Target="../media/image57.png"/><Relationship Id="rId42" Type="http://schemas.openxmlformats.org/officeDocument/2006/relationships/image" Target="../media/image54.png"/><Relationship Id="rId47" Type="http://schemas.openxmlformats.org/officeDocument/2006/relationships/image" Target="../media/image59.png"/><Relationship Id="rId50" Type="http://schemas.openxmlformats.org/officeDocument/2006/relationships/image" Target="../media/image62.png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5" Type="http://schemas.openxmlformats.org/officeDocument/2006/relationships/tags" Target="../tags/tag254.xml"/><Relationship Id="rId33" Type="http://schemas.openxmlformats.org/officeDocument/2006/relationships/image" Target="../media/image16.png"/><Relationship Id="rId38" Type="http://schemas.openxmlformats.org/officeDocument/2006/relationships/image" Target="../media/image49.png"/><Relationship Id="rId46" Type="http://schemas.openxmlformats.org/officeDocument/2006/relationships/image" Target="../media/image58.png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0" Type="http://schemas.openxmlformats.org/officeDocument/2006/relationships/tags" Target="../tags/tag249.xml"/><Relationship Id="rId29" Type="http://schemas.openxmlformats.org/officeDocument/2006/relationships/image" Target="../media/image12.png"/><Relationship Id="rId41" Type="http://schemas.openxmlformats.org/officeDocument/2006/relationships/image" Target="../media/image52.png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24" Type="http://schemas.openxmlformats.org/officeDocument/2006/relationships/tags" Target="../tags/tag253.xml"/><Relationship Id="rId32" Type="http://schemas.openxmlformats.org/officeDocument/2006/relationships/image" Target="../media/image15.png"/><Relationship Id="rId37" Type="http://schemas.openxmlformats.org/officeDocument/2006/relationships/image" Target="../media/image42.png"/><Relationship Id="rId40" Type="http://schemas.openxmlformats.org/officeDocument/2006/relationships/image" Target="../media/image53.png"/><Relationship Id="rId45" Type="http://schemas.openxmlformats.org/officeDocument/2006/relationships/image" Target="../media/image47.png"/><Relationship Id="rId53" Type="http://schemas.openxmlformats.org/officeDocument/2006/relationships/image" Target="../media/image18.png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23" Type="http://schemas.openxmlformats.org/officeDocument/2006/relationships/tags" Target="../tags/tag252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41.png"/><Relationship Id="rId49" Type="http://schemas.openxmlformats.org/officeDocument/2006/relationships/image" Target="../media/image61.png"/><Relationship Id="rId10" Type="http://schemas.openxmlformats.org/officeDocument/2006/relationships/tags" Target="../tags/tag239.xml"/><Relationship Id="rId19" Type="http://schemas.openxmlformats.org/officeDocument/2006/relationships/tags" Target="../tags/tag248.xml"/><Relationship Id="rId31" Type="http://schemas.openxmlformats.org/officeDocument/2006/relationships/image" Target="../media/image14.png"/><Relationship Id="rId44" Type="http://schemas.openxmlformats.org/officeDocument/2006/relationships/image" Target="../media/image56.png"/><Relationship Id="rId52" Type="http://schemas.openxmlformats.org/officeDocument/2006/relationships/image" Target="../media/image17.png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Relationship Id="rId22" Type="http://schemas.openxmlformats.org/officeDocument/2006/relationships/tags" Target="../tags/tag251.xml"/><Relationship Id="rId27" Type="http://schemas.openxmlformats.org/officeDocument/2006/relationships/tags" Target="../tags/tag256.xml"/><Relationship Id="rId30" Type="http://schemas.openxmlformats.org/officeDocument/2006/relationships/image" Target="../media/image13.png"/><Relationship Id="rId35" Type="http://schemas.openxmlformats.org/officeDocument/2006/relationships/image" Target="../media/image39.png"/><Relationship Id="rId43" Type="http://schemas.openxmlformats.org/officeDocument/2006/relationships/image" Target="../media/image33.png"/><Relationship Id="rId48" Type="http://schemas.openxmlformats.org/officeDocument/2006/relationships/image" Target="../media/image60.png"/><Relationship Id="rId8" Type="http://schemas.openxmlformats.org/officeDocument/2006/relationships/tags" Target="../tags/tag237.xml"/><Relationship Id="rId51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26" Type="http://schemas.openxmlformats.org/officeDocument/2006/relationships/image" Target="../media/image64.png"/><Relationship Id="rId39" Type="http://schemas.openxmlformats.org/officeDocument/2006/relationships/image" Target="../media/image67.png"/><Relationship Id="rId3" Type="http://schemas.openxmlformats.org/officeDocument/2006/relationships/tags" Target="../tags/tag259.xml"/><Relationship Id="rId21" Type="http://schemas.openxmlformats.org/officeDocument/2006/relationships/tags" Target="../tags/tag277.xml"/><Relationship Id="rId34" Type="http://schemas.openxmlformats.org/officeDocument/2006/relationships/image" Target="../media/image22.png"/><Relationship Id="rId42" Type="http://schemas.openxmlformats.org/officeDocument/2006/relationships/image" Target="../media/image70.png"/><Relationship Id="rId47" Type="http://schemas.openxmlformats.org/officeDocument/2006/relationships/image" Target="../media/image75.png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1.png"/><Relationship Id="rId38" Type="http://schemas.openxmlformats.org/officeDocument/2006/relationships/image" Target="../media/image66.png"/><Relationship Id="rId46" Type="http://schemas.openxmlformats.org/officeDocument/2006/relationships/image" Target="../media/image74.png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tags" Target="../tags/tag276.xml"/><Relationship Id="rId29" Type="http://schemas.openxmlformats.org/officeDocument/2006/relationships/image" Target="../media/image7.png"/><Relationship Id="rId41" Type="http://schemas.openxmlformats.org/officeDocument/2006/relationships/image" Target="../media/image69.pn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tags" Target="../tags/tag280.xml"/><Relationship Id="rId32" Type="http://schemas.openxmlformats.org/officeDocument/2006/relationships/image" Target="../media/image20.png"/><Relationship Id="rId37" Type="http://schemas.openxmlformats.org/officeDocument/2006/relationships/image" Target="../media/image33.png"/><Relationship Id="rId40" Type="http://schemas.openxmlformats.org/officeDocument/2006/relationships/image" Target="../media/image68.png"/><Relationship Id="rId45" Type="http://schemas.openxmlformats.org/officeDocument/2006/relationships/image" Target="../media/image73.png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tags" Target="../tags/tag279.xml"/><Relationship Id="rId28" Type="http://schemas.openxmlformats.org/officeDocument/2006/relationships/image" Target="../media/image6.png"/><Relationship Id="rId36" Type="http://schemas.openxmlformats.org/officeDocument/2006/relationships/image" Target="../media/image5.png"/><Relationship Id="rId49" Type="http://schemas.openxmlformats.org/officeDocument/2006/relationships/image" Target="../media/image77.png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31" Type="http://schemas.openxmlformats.org/officeDocument/2006/relationships/image" Target="../media/image9.png"/><Relationship Id="rId44" Type="http://schemas.openxmlformats.org/officeDocument/2006/relationships/image" Target="../media/image72.png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tags" Target="../tags/tag278.xml"/><Relationship Id="rId27" Type="http://schemas.openxmlformats.org/officeDocument/2006/relationships/image" Target="../media/image65.png"/><Relationship Id="rId30" Type="http://schemas.openxmlformats.org/officeDocument/2006/relationships/image" Target="../media/image8.png"/><Relationship Id="rId35" Type="http://schemas.openxmlformats.org/officeDocument/2006/relationships/image" Target="../media/image23.png"/><Relationship Id="rId43" Type="http://schemas.openxmlformats.org/officeDocument/2006/relationships/image" Target="../media/image71.png"/><Relationship Id="rId48" Type="http://schemas.openxmlformats.org/officeDocument/2006/relationships/image" Target="../media/image76.png"/><Relationship Id="rId8" Type="http://schemas.openxmlformats.org/officeDocument/2006/relationships/tags" Target="../tags/tag2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8CC5-A321-4721-8533-CB55DCCC368D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IOUs in the proof of Black-Scholes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9645-CAD9-413F-8CC6-5112621705CD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895048" name="Group 72"/>
          <p:cNvGrpSpPr>
            <a:grpSpLocks/>
          </p:cNvGrpSpPr>
          <p:nvPr/>
        </p:nvGrpSpPr>
        <p:grpSpPr bwMode="auto">
          <a:xfrm>
            <a:off x="0" y="4876800"/>
            <a:ext cx="9144000" cy="1981200"/>
            <a:chOff x="0" y="3072"/>
            <a:chExt cx="5760" cy="1248"/>
          </a:xfrm>
        </p:grpSpPr>
        <p:grpSp>
          <p:nvGrpSpPr>
            <p:cNvPr id="894979" name="Group 3"/>
            <p:cNvGrpSpPr>
              <a:grpSpLocks/>
            </p:cNvGrpSpPr>
            <p:nvPr/>
          </p:nvGrpSpPr>
          <p:grpSpPr bwMode="auto">
            <a:xfrm>
              <a:off x="564" y="3120"/>
              <a:ext cx="2389" cy="562"/>
              <a:chOff x="539" y="3120"/>
              <a:chExt cx="2389" cy="562"/>
            </a:xfrm>
          </p:grpSpPr>
          <p:pic>
            <p:nvPicPr>
              <p:cNvPr id="894980" name="Picture 4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" y="3120"/>
                <a:ext cx="200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94981" name="Picture 5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" y="3408"/>
                <a:ext cx="2383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94982" name="Group 6"/>
            <p:cNvGrpSpPr>
              <a:grpSpLocks/>
            </p:cNvGrpSpPr>
            <p:nvPr/>
          </p:nvGrpSpPr>
          <p:grpSpPr bwMode="auto">
            <a:xfrm>
              <a:off x="432" y="3744"/>
              <a:ext cx="2784" cy="562"/>
              <a:chOff x="432" y="3744"/>
              <a:chExt cx="2784" cy="562"/>
            </a:xfrm>
          </p:grpSpPr>
          <p:pic>
            <p:nvPicPr>
              <p:cNvPr id="894983" name="Picture 7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3744"/>
                <a:ext cx="2395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94984" name="Picture 8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" y="4032"/>
                <a:ext cx="2776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94985" name="Line 9"/>
            <p:cNvSpPr>
              <a:spLocks noChangeShapeType="1"/>
            </p:cNvSpPr>
            <p:nvPr/>
          </p:nvSpPr>
          <p:spPr bwMode="auto">
            <a:xfrm>
              <a:off x="0" y="3072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94986" name="Picture 1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" y="3120"/>
              <a:ext cx="238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987" name="Picture 1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634"/>
              <a:ext cx="2207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988" name="Picture 1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797"/>
              <a:ext cx="176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989" name="Picture 1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4136"/>
              <a:ext cx="76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4991" name="Line 15"/>
            <p:cNvSpPr>
              <a:spLocks noChangeShapeType="1"/>
            </p:cNvSpPr>
            <p:nvPr/>
          </p:nvSpPr>
          <p:spPr bwMode="auto">
            <a:xfrm>
              <a:off x="3287" y="3072"/>
              <a:ext cx="0" cy="124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95046" name="Picture 7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" y="3325"/>
              <a:ext cx="118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4992" name="Line 16"/>
            <p:cNvSpPr>
              <a:spLocks noChangeShapeType="1"/>
            </p:cNvSpPr>
            <p:nvPr/>
          </p:nvSpPr>
          <p:spPr bwMode="auto">
            <a:xfrm>
              <a:off x="0" y="3696"/>
              <a:ext cx="328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94993" name="Picture 1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" y="3527"/>
              <a:ext cx="42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4994" name="Group 18"/>
          <p:cNvGrpSpPr>
            <a:grpSpLocks/>
          </p:cNvGrpSpPr>
          <p:nvPr/>
        </p:nvGrpSpPr>
        <p:grpSpPr bwMode="auto">
          <a:xfrm>
            <a:off x="5715000" y="3352800"/>
            <a:ext cx="3429000" cy="693738"/>
            <a:chOff x="3600" y="2971"/>
            <a:chExt cx="2160" cy="437"/>
          </a:xfrm>
        </p:grpSpPr>
        <p:pic>
          <p:nvPicPr>
            <p:cNvPr id="894995" name="Picture 1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005"/>
              <a:ext cx="41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996" name="Picture 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000"/>
              <a:ext cx="1248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997" name="Picture 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165"/>
              <a:ext cx="133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4998" name="Line 22"/>
            <p:cNvSpPr>
              <a:spLocks noChangeShapeType="1"/>
            </p:cNvSpPr>
            <p:nvPr/>
          </p:nvSpPr>
          <p:spPr bwMode="auto">
            <a:xfrm>
              <a:off x="3604" y="2971"/>
              <a:ext cx="720" cy="43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4999" name="Line 23"/>
            <p:cNvSpPr>
              <a:spLocks noChangeShapeType="1"/>
            </p:cNvSpPr>
            <p:nvPr/>
          </p:nvSpPr>
          <p:spPr bwMode="auto">
            <a:xfrm>
              <a:off x="4320" y="3408"/>
              <a:ext cx="144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000" name="Line 24"/>
            <p:cNvSpPr>
              <a:spLocks noChangeShapeType="1"/>
            </p:cNvSpPr>
            <p:nvPr/>
          </p:nvSpPr>
          <p:spPr bwMode="auto">
            <a:xfrm>
              <a:off x="3600" y="2976"/>
              <a:ext cx="21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5001" name="Group 25"/>
          <p:cNvGrpSpPr>
            <a:grpSpLocks/>
          </p:cNvGrpSpPr>
          <p:nvPr/>
        </p:nvGrpSpPr>
        <p:grpSpPr bwMode="auto">
          <a:xfrm>
            <a:off x="5956300" y="1055688"/>
            <a:ext cx="2797175" cy="2079625"/>
            <a:chOff x="3752" y="665"/>
            <a:chExt cx="1762" cy="1310"/>
          </a:xfrm>
        </p:grpSpPr>
        <p:pic>
          <p:nvPicPr>
            <p:cNvPr id="895002" name="Picture 2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" y="665"/>
              <a:ext cx="1762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5003" name="Picture 2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" y="1392"/>
              <a:ext cx="1738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5004" name="Group 28"/>
          <p:cNvGrpSpPr>
            <a:grpSpLocks/>
          </p:cNvGrpSpPr>
          <p:nvPr/>
        </p:nvGrpSpPr>
        <p:grpSpPr bwMode="auto">
          <a:xfrm>
            <a:off x="76200" y="53975"/>
            <a:ext cx="1481138" cy="954088"/>
            <a:chOff x="48" y="34"/>
            <a:chExt cx="933" cy="601"/>
          </a:xfrm>
        </p:grpSpPr>
        <p:pic>
          <p:nvPicPr>
            <p:cNvPr id="895005" name="Picture 2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4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5006" name="Picture 3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6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5007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7175"/>
            <a:ext cx="1925637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5008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52563"/>
            <a:ext cx="207327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5011" name="Rectangle 3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17" name="Rectangle 4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5039" name="Group 63"/>
          <p:cNvGrpSpPr>
            <a:grpSpLocks/>
          </p:cNvGrpSpPr>
          <p:nvPr/>
        </p:nvGrpSpPr>
        <p:grpSpPr bwMode="auto">
          <a:xfrm>
            <a:off x="17463" y="1360488"/>
            <a:ext cx="2732087" cy="990600"/>
            <a:chOff x="11" y="864"/>
            <a:chExt cx="1721" cy="624"/>
          </a:xfrm>
        </p:grpSpPr>
        <p:sp>
          <p:nvSpPr>
            <p:cNvPr id="895036" name="AutoShape 60"/>
            <p:cNvSpPr>
              <a:spLocks noChangeArrowheads="1"/>
            </p:cNvSpPr>
            <p:nvPr/>
          </p:nvSpPr>
          <p:spPr bwMode="auto">
            <a:xfrm>
              <a:off x="11" y="864"/>
              <a:ext cx="1237" cy="576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5038" name="Picture 6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84055">
              <a:off x="1312" y="1301"/>
              <a:ext cx="420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5040" name="Group 64"/>
          <p:cNvGrpSpPr>
            <a:grpSpLocks/>
          </p:cNvGrpSpPr>
          <p:nvPr/>
        </p:nvGrpSpPr>
        <p:grpSpPr bwMode="auto">
          <a:xfrm>
            <a:off x="528638" y="2476500"/>
            <a:ext cx="2578100" cy="636588"/>
            <a:chOff x="333" y="1560"/>
            <a:chExt cx="1624" cy="401"/>
          </a:xfrm>
        </p:grpSpPr>
        <p:pic>
          <p:nvPicPr>
            <p:cNvPr id="895020" name="Picture 4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" y="1637"/>
              <a:ext cx="514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5023" name="Picture 4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560"/>
              <a:ext cx="1045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5025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2674938"/>
            <a:ext cx="769937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5044" name="Group 68"/>
          <p:cNvGrpSpPr>
            <a:grpSpLocks/>
          </p:cNvGrpSpPr>
          <p:nvPr/>
        </p:nvGrpSpPr>
        <p:grpSpPr bwMode="auto">
          <a:xfrm>
            <a:off x="2797175" y="1360488"/>
            <a:ext cx="2897188" cy="990600"/>
            <a:chOff x="1762" y="864"/>
            <a:chExt cx="1825" cy="624"/>
          </a:xfrm>
        </p:grpSpPr>
        <p:sp>
          <p:nvSpPr>
            <p:cNvPr id="895042" name="AutoShape 66"/>
            <p:cNvSpPr>
              <a:spLocks noChangeArrowheads="1"/>
            </p:cNvSpPr>
            <p:nvPr/>
          </p:nvSpPr>
          <p:spPr bwMode="auto">
            <a:xfrm>
              <a:off x="1762" y="864"/>
              <a:ext cx="1330" cy="576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5043" name="Picture 6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84055">
              <a:off x="3167" y="1301"/>
              <a:ext cx="420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5045" name="Group 69"/>
          <p:cNvGrpSpPr>
            <a:grpSpLocks/>
          </p:cNvGrpSpPr>
          <p:nvPr/>
        </p:nvGrpSpPr>
        <p:grpSpPr bwMode="auto">
          <a:xfrm>
            <a:off x="561975" y="4038600"/>
            <a:ext cx="2765425" cy="636588"/>
            <a:chOff x="354" y="2544"/>
            <a:chExt cx="1742" cy="401"/>
          </a:xfrm>
        </p:grpSpPr>
        <p:pic>
          <p:nvPicPr>
            <p:cNvPr id="895028" name="Picture 5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2622"/>
              <a:ext cx="485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5032" name="Picture 5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544"/>
              <a:ext cx="1184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5034" name="Picture 5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4167188"/>
            <a:ext cx="10064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5057" name="Group 81"/>
          <p:cNvGrpSpPr>
            <a:grpSpLocks/>
          </p:cNvGrpSpPr>
          <p:nvPr/>
        </p:nvGrpSpPr>
        <p:grpSpPr bwMode="auto">
          <a:xfrm>
            <a:off x="2613025" y="2449513"/>
            <a:ext cx="1123950" cy="1071562"/>
            <a:chOff x="1646" y="1543"/>
            <a:chExt cx="708" cy="675"/>
          </a:xfrm>
        </p:grpSpPr>
        <p:sp>
          <p:nvSpPr>
            <p:cNvPr id="895049" name="Rectangle 73"/>
            <p:cNvSpPr>
              <a:spLocks noChangeArrowheads="1"/>
            </p:cNvSpPr>
            <p:nvPr/>
          </p:nvSpPr>
          <p:spPr bwMode="auto">
            <a:xfrm>
              <a:off x="1646" y="1543"/>
              <a:ext cx="322" cy="426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5052" name="Line 76"/>
            <p:cNvSpPr>
              <a:spLocks noChangeShapeType="1"/>
            </p:cNvSpPr>
            <p:nvPr/>
          </p:nvSpPr>
          <p:spPr bwMode="auto">
            <a:xfrm>
              <a:off x="1986" y="1980"/>
              <a:ext cx="259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95055" name="Picture 7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" y="2078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5058" name="Group 82"/>
          <p:cNvGrpSpPr>
            <a:grpSpLocks/>
          </p:cNvGrpSpPr>
          <p:nvPr/>
        </p:nvGrpSpPr>
        <p:grpSpPr bwMode="auto">
          <a:xfrm>
            <a:off x="2824163" y="3629025"/>
            <a:ext cx="1114425" cy="1058863"/>
            <a:chOff x="1779" y="2286"/>
            <a:chExt cx="702" cy="667"/>
          </a:xfrm>
        </p:grpSpPr>
        <p:sp>
          <p:nvSpPr>
            <p:cNvPr id="895051" name="Rectangle 75"/>
            <p:cNvSpPr>
              <a:spLocks noChangeArrowheads="1"/>
            </p:cNvSpPr>
            <p:nvPr/>
          </p:nvSpPr>
          <p:spPr bwMode="auto">
            <a:xfrm>
              <a:off x="1779" y="2527"/>
              <a:ext cx="322" cy="426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5053" name="Line 77"/>
            <p:cNvSpPr>
              <a:spLocks noChangeShapeType="1"/>
            </p:cNvSpPr>
            <p:nvPr/>
          </p:nvSpPr>
          <p:spPr bwMode="auto">
            <a:xfrm flipV="1">
              <a:off x="2119" y="2372"/>
              <a:ext cx="259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95056" name="Picture 8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" y="2286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054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5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5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2EA6-7D8C-4F34-A1C9-80F6C11F36BC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896063" name="Group 63"/>
          <p:cNvGrpSpPr>
            <a:grpSpLocks/>
          </p:cNvGrpSpPr>
          <p:nvPr/>
        </p:nvGrpSpPr>
        <p:grpSpPr bwMode="auto">
          <a:xfrm>
            <a:off x="0" y="4876800"/>
            <a:ext cx="9144000" cy="1981200"/>
            <a:chOff x="0" y="3072"/>
            <a:chExt cx="5760" cy="1248"/>
          </a:xfrm>
        </p:grpSpPr>
        <p:grpSp>
          <p:nvGrpSpPr>
            <p:cNvPr id="896064" name="Group 64"/>
            <p:cNvGrpSpPr>
              <a:grpSpLocks/>
            </p:cNvGrpSpPr>
            <p:nvPr/>
          </p:nvGrpSpPr>
          <p:grpSpPr bwMode="auto">
            <a:xfrm>
              <a:off x="564" y="3120"/>
              <a:ext cx="2389" cy="562"/>
              <a:chOff x="539" y="3120"/>
              <a:chExt cx="2389" cy="562"/>
            </a:xfrm>
          </p:grpSpPr>
          <p:pic>
            <p:nvPicPr>
              <p:cNvPr id="896065" name="Picture 65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" y="3120"/>
                <a:ext cx="200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96066" name="Picture 66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" y="3408"/>
                <a:ext cx="2383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96067" name="Group 67"/>
            <p:cNvGrpSpPr>
              <a:grpSpLocks/>
            </p:cNvGrpSpPr>
            <p:nvPr/>
          </p:nvGrpSpPr>
          <p:grpSpPr bwMode="auto">
            <a:xfrm>
              <a:off x="432" y="3744"/>
              <a:ext cx="2784" cy="562"/>
              <a:chOff x="432" y="3744"/>
              <a:chExt cx="2784" cy="562"/>
            </a:xfrm>
          </p:grpSpPr>
          <p:pic>
            <p:nvPicPr>
              <p:cNvPr id="896068" name="Picture 68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3744"/>
                <a:ext cx="2395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96069" name="Picture 69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" y="4032"/>
                <a:ext cx="2776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96070" name="Line 70"/>
            <p:cNvSpPr>
              <a:spLocks noChangeShapeType="1"/>
            </p:cNvSpPr>
            <p:nvPr/>
          </p:nvSpPr>
          <p:spPr bwMode="auto">
            <a:xfrm>
              <a:off x="0" y="3072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96071" name="Picture 7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" y="3120"/>
              <a:ext cx="238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6072" name="Picture 7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634"/>
              <a:ext cx="2207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6073" name="Picture 7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797"/>
              <a:ext cx="176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6074" name="Picture 7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4136"/>
              <a:ext cx="76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6075" name="Line 75"/>
            <p:cNvSpPr>
              <a:spLocks noChangeShapeType="1"/>
            </p:cNvSpPr>
            <p:nvPr/>
          </p:nvSpPr>
          <p:spPr bwMode="auto">
            <a:xfrm>
              <a:off x="3287" y="3072"/>
              <a:ext cx="0" cy="124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96076" name="Picture 7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" y="3325"/>
              <a:ext cx="118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6077" name="Line 77"/>
            <p:cNvSpPr>
              <a:spLocks noChangeShapeType="1"/>
            </p:cNvSpPr>
            <p:nvPr/>
          </p:nvSpPr>
          <p:spPr bwMode="auto">
            <a:xfrm>
              <a:off x="0" y="3696"/>
              <a:ext cx="328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96078" name="Picture 7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" y="3527"/>
              <a:ext cx="42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6045" name="Picture 4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2674938"/>
            <a:ext cx="369888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6046" name="Picture 4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162425"/>
            <a:ext cx="11557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6047" name="Picture 4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2598738"/>
            <a:ext cx="118586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6048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67188"/>
            <a:ext cx="592138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6018" name="Group 18"/>
          <p:cNvGrpSpPr>
            <a:grpSpLocks/>
          </p:cNvGrpSpPr>
          <p:nvPr/>
        </p:nvGrpSpPr>
        <p:grpSpPr bwMode="auto">
          <a:xfrm>
            <a:off x="5715000" y="3352800"/>
            <a:ext cx="3429000" cy="693738"/>
            <a:chOff x="3600" y="2971"/>
            <a:chExt cx="2160" cy="437"/>
          </a:xfrm>
        </p:grpSpPr>
        <p:pic>
          <p:nvPicPr>
            <p:cNvPr id="896019" name="Picture 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005"/>
              <a:ext cx="41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6020" name="Picture 2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000"/>
              <a:ext cx="1248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6021" name="Picture 2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165"/>
              <a:ext cx="133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6022" name="Line 22"/>
            <p:cNvSpPr>
              <a:spLocks noChangeShapeType="1"/>
            </p:cNvSpPr>
            <p:nvPr/>
          </p:nvSpPr>
          <p:spPr bwMode="auto">
            <a:xfrm>
              <a:off x="3604" y="2971"/>
              <a:ext cx="720" cy="43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023" name="Line 23"/>
            <p:cNvSpPr>
              <a:spLocks noChangeShapeType="1"/>
            </p:cNvSpPr>
            <p:nvPr/>
          </p:nvSpPr>
          <p:spPr bwMode="auto">
            <a:xfrm>
              <a:off x="4320" y="3408"/>
              <a:ext cx="144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024" name="Line 24"/>
            <p:cNvSpPr>
              <a:spLocks noChangeShapeType="1"/>
            </p:cNvSpPr>
            <p:nvPr/>
          </p:nvSpPr>
          <p:spPr bwMode="auto">
            <a:xfrm>
              <a:off x="3600" y="2976"/>
              <a:ext cx="21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6025" name="Group 25"/>
          <p:cNvGrpSpPr>
            <a:grpSpLocks/>
          </p:cNvGrpSpPr>
          <p:nvPr/>
        </p:nvGrpSpPr>
        <p:grpSpPr bwMode="auto">
          <a:xfrm>
            <a:off x="5956300" y="1055688"/>
            <a:ext cx="2797175" cy="2079625"/>
            <a:chOff x="3752" y="665"/>
            <a:chExt cx="1762" cy="1310"/>
          </a:xfrm>
        </p:grpSpPr>
        <p:pic>
          <p:nvPicPr>
            <p:cNvPr id="896026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" y="665"/>
              <a:ext cx="1762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6027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" y="1392"/>
              <a:ext cx="1738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6028" name="Group 28"/>
          <p:cNvGrpSpPr>
            <a:grpSpLocks/>
          </p:cNvGrpSpPr>
          <p:nvPr/>
        </p:nvGrpSpPr>
        <p:grpSpPr bwMode="auto">
          <a:xfrm>
            <a:off x="76200" y="53975"/>
            <a:ext cx="1481138" cy="954088"/>
            <a:chOff x="48" y="34"/>
            <a:chExt cx="933" cy="601"/>
          </a:xfrm>
        </p:grpSpPr>
        <p:pic>
          <p:nvPicPr>
            <p:cNvPr id="896029" name="Picture 2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4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6030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6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6031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7175"/>
            <a:ext cx="1925637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6032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52563"/>
            <a:ext cx="207327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6033" name="Rectangle 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34" name="Rectangle 3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6050" name="Picture 5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2674938"/>
            <a:ext cx="369887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6052" name="Picture 5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686050"/>
            <a:ext cx="29686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6054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4167188"/>
            <a:ext cx="592138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6056" name="Picture 5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4249738"/>
            <a:ext cx="295275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6057" name="Picture 5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598738"/>
            <a:ext cx="81597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6058" name="Picture 5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162425"/>
            <a:ext cx="76993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6059" name="Picture 5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400425"/>
            <a:ext cx="16002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6060" name="Group 60"/>
          <p:cNvGrpSpPr>
            <a:grpSpLocks/>
          </p:cNvGrpSpPr>
          <p:nvPr/>
        </p:nvGrpSpPr>
        <p:grpSpPr bwMode="auto">
          <a:xfrm>
            <a:off x="228600" y="3724275"/>
            <a:ext cx="685800" cy="466725"/>
            <a:chOff x="144" y="2346"/>
            <a:chExt cx="432" cy="294"/>
          </a:xfrm>
        </p:grpSpPr>
        <p:pic>
          <p:nvPicPr>
            <p:cNvPr id="896061" name="Picture 6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57"/>
              <a:ext cx="43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6062" name="Picture 6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45154">
              <a:off x="328" y="2392"/>
              <a:ext cx="150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028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2 1.48148E-6 " pathEditMode="relative" ptsTypes="AA">
                                      <p:cBhvr>
                                        <p:cTn id="6" dur="500" fill="hold"/>
                                        <p:tgtEl>
                                          <p:spTgt spid="896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4.44444E-6 L -0.18333 4.44444E-6 " pathEditMode="relative" ptsTypes="AA">
                                      <p:cBhvr>
                                        <p:cTn id="8" dur="500" fill="hold"/>
                                        <p:tgtEl>
                                          <p:spTgt spid="896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1.48148E-6 L -0.22499 -1.48148E-6 " pathEditMode="relative" ptsTypes="AA">
                                      <p:cBhvr>
                                        <p:cTn id="10" dur="500" fill="hold"/>
                                        <p:tgtEl>
                                          <p:spTgt spid="896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23334 -4.07407E-6 " pathEditMode="relative" ptsTypes="AA">
                                      <p:cBhvr>
                                        <p:cTn id="12" dur="500" fill="hold"/>
                                        <p:tgtEl>
                                          <p:spTgt spid="896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6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6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6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6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BC2-6EBD-4471-B78E-22EFF01CBDD7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894020" name="Group 68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894021" name="Picture 6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2" name="Picture 7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4023" name="Group 71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894024" name="Picture 7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5" name="Picture 7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4026" name="Line 74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27" name="Picture 7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8" name="Picture 7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9" name="Picture 7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30" name="Picture 7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1" name="Line 79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2" name="Picture 8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3" name="Line 81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4" name="Picture 8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3970" name="Group 18"/>
          <p:cNvGrpSpPr>
            <a:grpSpLocks/>
          </p:cNvGrpSpPr>
          <p:nvPr/>
        </p:nvGrpSpPr>
        <p:grpSpPr bwMode="auto">
          <a:xfrm>
            <a:off x="5715000" y="3352800"/>
            <a:ext cx="3429000" cy="693738"/>
            <a:chOff x="3600" y="2971"/>
            <a:chExt cx="2160" cy="437"/>
          </a:xfrm>
        </p:grpSpPr>
        <p:pic>
          <p:nvPicPr>
            <p:cNvPr id="893971" name="Picture 1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005"/>
              <a:ext cx="41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3972" name="Picture 2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000"/>
              <a:ext cx="1248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3973" name="Picture 2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165"/>
              <a:ext cx="133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3974" name="Line 22"/>
            <p:cNvSpPr>
              <a:spLocks noChangeShapeType="1"/>
            </p:cNvSpPr>
            <p:nvPr/>
          </p:nvSpPr>
          <p:spPr bwMode="auto">
            <a:xfrm>
              <a:off x="3604" y="2971"/>
              <a:ext cx="720" cy="43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3975" name="Line 23"/>
            <p:cNvSpPr>
              <a:spLocks noChangeShapeType="1"/>
            </p:cNvSpPr>
            <p:nvPr/>
          </p:nvSpPr>
          <p:spPr bwMode="auto">
            <a:xfrm>
              <a:off x="4320" y="3408"/>
              <a:ext cx="144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3976" name="Line 24"/>
            <p:cNvSpPr>
              <a:spLocks noChangeShapeType="1"/>
            </p:cNvSpPr>
            <p:nvPr/>
          </p:nvSpPr>
          <p:spPr bwMode="auto">
            <a:xfrm>
              <a:off x="3600" y="2976"/>
              <a:ext cx="21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3977" name="Group 25"/>
          <p:cNvGrpSpPr>
            <a:grpSpLocks/>
          </p:cNvGrpSpPr>
          <p:nvPr/>
        </p:nvGrpSpPr>
        <p:grpSpPr bwMode="auto">
          <a:xfrm>
            <a:off x="5956300" y="1055688"/>
            <a:ext cx="2797175" cy="2079625"/>
            <a:chOff x="3752" y="665"/>
            <a:chExt cx="1762" cy="1310"/>
          </a:xfrm>
        </p:grpSpPr>
        <p:pic>
          <p:nvPicPr>
            <p:cNvPr id="893978" name="Picture 2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" y="665"/>
              <a:ext cx="1762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3979" name="Picture 2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" y="1392"/>
              <a:ext cx="1738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3980" name="Group 28"/>
          <p:cNvGrpSpPr>
            <a:grpSpLocks/>
          </p:cNvGrpSpPr>
          <p:nvPr/>
        </p:nvGrpSpPr>
        <p:grpSpPr bwMode="auto">
          <a:xfrm>
            <a:off x="76200" y="53975"/>
            <a:ext cx="1481138" cy="954088"/>
            <a:chOff x="48" y="34"/>
            <a:chExt cx="933" cy="601"/>
          </a:xfrm>
        </p:grpSpPr>
        <p:pic>
          <p:nvPicPr>
            <p:cNvPr id="893981" name="Picture 2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4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3982" name="Picture 3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6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3983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7175"/>
            <a:ext cx="1925637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84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52563"/>
            <a:ext cx="207327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85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2674938"/>
            <a:ext cx="369888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86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162425"/>
            <a:ext cx="11557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87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400425"/>
            <a:ext cx="16002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88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3435350"/>
            <a:ext cx="163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89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2598738"/>
            <a:ext cx="118586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90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91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49688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3994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3995" name="Picture 4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67188"/>
            <a:ext cx="592138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96" name="Picture 4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19812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97" name="Picture 4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4419600"/>
            <a:ext cx="3443287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3998" name="Line 46"/>
          <p:cNvSpPr>
            <a:spLocks noChangeShapeType="1"/>
          </p:cNvSpPr>
          <p:nvPr/>
        </p:nvSpPr>
        <p:spPr bwMode="auto">
          <a:xfrm>
            <a:off x="5903913" y="44323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999" name="Line 47"/>
          <p:cNvSpPr>
            <a:spLocks noChangeShapeType="1"/>
          </p:cNvSpPr>
          <p:nvPr/>
        </p:nvSpPr>
        <p:spPr bwMode="auto">
          <a:xfrm>
            <a:off x="7467600" y="44323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4000" name="Line 48"/>
          <p:cNvSpPr>
            <a:spLocks noChangeShapeType="1"/>
          </p:cNvSpPr>
          <p:nvPr/>
        </p:nvSpPr>
        <p:spPr bwMode="auto">
          <a:xfrm>
            <a:off x="8618538" y="44323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4005" name="Group 53"/>
          <p:cNvGrpSpPr>
            <a:grpSpLocks/>
          </p:cNvGrpSpPr>
          <p:nvPr/>
        </p:nvGrpSpPr>
        <p:grpSpPr bwMode="auto">
          <a:xfrm>
            <a:off x="228600" y="3724275"/>
            <a:ext cx="685800" cy="466725"/>
            <a:chOff x="144" y="2346"/>
            <a:chExt cx="432" cy="294"/>
          </a:xfrm>
        </p:grpSpPr>
        <p:pic>
          <p:nvPicPr>
            <p:cNvPr id="894006" name="Picture 5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57"/>
              <a:ext cx="43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07" name="Picture 5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45154">
              <a:off x="328" y="2392"/>
              <a:ext cx="150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4008" name="Line 56"/>
          <p:cNvSpPr>
            <a:spLocks noChangeShapeType="1"/>
          </p:cNvSpPr>
          <p:nvPr/>
        </p:nvSpPr>
        <p:spPr bwMode="auto">
          <a:xfrm>
            <a:off x="1333500" y="2741613"/>
            <a:ext cx="6910388" cy="17922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4009" name="Line 57"/>
          <p:cNvSpPr>
            <a:spLocks noChangeShapeType="1"/>
          </p:cNvSpPr>
          <p:nvPr/>
        </p:nvSpPr>
        <p:spPr bwMode="auto">
          <a:xfrm>
            <a:off x="1333500" y="3546475"/>
            <a:ext cx="5375275" cy="9318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11" name="Picture 5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51350"/>
            <a:ext cx="33496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12" name="Rectangle 60"/>
          <p:cNvSpPr>
            <a:spLocks noChangeArrowheads="1"/>
          </p:cNvSpPr>
          <p:nvPr/>
        </p:nvSpPr>
        <p:spPr bwMode="auto">
          <a:xfrm>
            <a:off x="5319713" y="5740400"/>
            <a:ext cx="1243012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3" name="Rectangle 61"/>
          <p:cNvSpPr>
            <a:spLocks noChangeArrowheads="1"/>
          </p:cNvSpPr>
          <p:nvPr/>
        </p:nvSpPr>
        <p:spPr bwMode="auto">
          <a:xfrm>
            <a:off x="7677150" y="5740400"/>
            <a:ext cx="1179513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8" name="Rectangle 6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0" name="Line 58"/>
          <p:cNvSpPr>
            <a:spLocks noChangeShapeType="1"/>
          </p:cNvSpPr>
          <p:nvPr/>
        </p:nvSpPr>
        <p:spPr bwMode="auto">
          <a:xfrm>
            <a:off x="1333500" y="4295775"/>
            <a:ext cx="4205288" cy="2746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4001" name="AutoShape 49"/>
          <p:cNvSpPr>
            <a:spLocks noChangeArrowheads="1"/>
          </p:cNvSpPr>
          <p:nvPr/>
        </p:nvSpPr>
        <p:spPr bwMode="auto">
          <a:xfrm>
            <a:off x="5105400" y="3352800"/>
            <a:ext cx="685800" cy="6858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8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3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3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893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8939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89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89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89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4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4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3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93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3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3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94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4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94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94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94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4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94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94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9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9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500" fill="hold"/>
                                        <p:tgtEl>
                                          <p:spTgt spid="894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998" grpId="0" animBg="1"/>
      <p:bldP spid="893999" grpId="0" animBg="1"/>
      <p:bldP spid="894000" grpId="0" animBg="1"/>
      <p:bldP spid="894008" grpId="0" animBg="1"/>
      <p:bldP spid="894008" grpId="1" animBg="1"/>
      <p:bldP spid="894009" grpId="0" animBg="1"/>
      <p:bldP spid="894009" grpId="1" animBg="1"/>
      <p:bldP spid="894012" grpId="0" animBg="1"/>
      <p:bldP spid="894013" grpId="0" animBg="1"/>
      <p:bldP spid="894010" grpId="0" animBg="1"/>
      <p:bldP spid="894010" grpId="1" animBg="1"/>
      <p:bldP spid="8940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046" name="Picture 89404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331" y="3022318"/>
            <a:ext cx="222158" cy="1484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BC2-6EBD-4471-B78E-22EFF01CBDD7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894020" name="Group 68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894021" name="Picture 6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2" name="Picture 7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4023" name="Group 71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894024" name="Picture 7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5" name="Picture 7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4026" name="Line 74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27" name="Picture 7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8" name="Picture 7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9" name="Picture 7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30" name="Picture 7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1" name="Line 79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2" name="Picture 8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3" name="Line 81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4" name="Picture 8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3980" name="Group 28"/>
          <p:cNvGrpSpPr>
            <a:grpSpLocks/>
          </p:cNvGrpSpPr>
          <p:nvPr/>
        </p:nvGrpSpPr>
        <p:grpSpPr bwMode="auto">
          <a:xfrm>
            <a:off x="76200" y="53975"/>
            <a:ext cx="1481138" cy="954088"/>
            <a:chOff x="48" y="34"/>
            <a:chExt cx="933" cy="601"/>
          </a:xfrm>
        </p:grpSpPr>
        <p:pic>
          <p:nvPicPr>
            <p:cNvPr id="893981" name="Picture 2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4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3982" name="Picture 3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6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3983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7175"/>
            <a:ext cx="1925637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84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52563"/>
            <a:ext cx="207327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3994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2" name="Rectangle 60"/>
          <p:cNvSpPr>
            <a:spLocks noChangeArrowheads="1"/>
          </p:cNvSpPr>
          <p:nvPr/>
        </p:nvSpPr>
        <p:spPr bwMode="auto">
          <a:xfrm>
            <a:off x="5319713" y="5740400"/>
            <a:ext cx="1243012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3" name="Rectangle 61"/>
          <p:cNvSpPr>
            <a:spLocks noChangeArrowheads="1"/>
          </p:cNvSpPr>
          <p:nvPr/>
        </p:nvSpPr>
        <p:spPr bwMode="auto">
          <a:xfrm>
            <a:off x="7677150" y="5740400"/>
            <a:ext cx="1179513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8" name="Rectangle 6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447" y="2362200"/>
            <a:ext cx="1717701" cy="251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392" y="2720672"/>
            <a:ext cx="2028302" cy="7702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9769" y="1499514"/>
            <a:ext cx="2948031" cy="384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91" name="Picture 89399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3110" y="1943144"/>
            <a:ext cx="1926149" cy="266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93996" name="Straight Connector 893995"/>
          <p:cNvCxnSpPr/>
          <p:nvPr/>
        </p:nvCxnSpPr>
        <p:spPr bwMode="auto">
          <a:xfrm>
            <a:off x="0" y="2247378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>
            <a:off x="0" y="1295400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 bwMode="auto">
          <a:xfrm>
            <a:off x="5486400" y="1295400"/>
            <a:ext cx="0" cy="951978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/>
          <p:nvPr/>
        </p:nvCxnSpPr>
        <p:spPr bwMode="auto">
          <a:xfrm>
            <a:off x="0" y="4420644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4055" y="2720672"/>
            <a:ext cx="2073483" cy="7705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94047" name="Group 894046"/>
          <p:cNvGrpSpPr/>
          <p:nvPr/>
        </p:nvGrpSpPr>
        <p:grpSpPr>
          <a:xfrm>
            <a:off x="3026079" y="2720672"/>
            <a:ext cx="4901869" cy="770330"/>
            <a:chOff x="3026079" y="2720672"/>
            <a:chExt cx="4901869" cy="770330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06696" y="2720672"/>
              <a:ext cx="2221252" cy="7703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94014" name="Picture 894013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26079" y="3045282"/>
              <a:ext cx="266590" cy="1039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761" y="2362200"/>
            <a:ext cx="695528" cy="2815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7430" y="2760338"/>
            <a:ext cx="1125649" cy="710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4" name="Straight Arrow Connector 53"/>
          <p:cNvCxnSpPr/>
          <p:nvPr/>
        </p:nvCxnSpPr>
        <p:spPr bwMode="auto">
          <a:xfrm>
            <a:off x="1557338" y="2076472"/>
            <a:ext cx="404812" cy="68386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H="1">
            <a:off x="2683079" y="2076472"/>
            <a:ext cx="898322" cy="68386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4016" name="Straight Connector 894015"/>
          <p:cNvCxnSpPr/>
          <p:nvPr/>
        </p:nvCxnSpPr>
        <p:spPr bwMode="auto">
          <a:xfrm flipH="1">
            <a:off x="1792491" y="1807891"/>
            <a:ext cx="4674616" cy="2306909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4035" name="Straight Connector 894034"/>
          <p:cNvCxnSpPr/>
          <p:nvPr/>
        </p:nvCxnSpPr>
        <p:spPr bwMode="auto">
          <a:xfrm flipH="1">
            <a:off x="1792491" y="1809193"/>
            <a:ext cx="5826346" cy="2305607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4040" name="Straight Arrow Connector 894039"/>
          <p:cNvCxnSpPr/>
          <p:nvPr/>
        </p:nvCxnSpPr>
        <p:spPr bwMode="auto">
          <a:xfrm flipH="1" flipV="1">
            <a:off x="1232771" y="3186830"/>
            <a:ext cx="559720" cy="92797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8" name="Group 67"/>
          <p:cNvGrpSpPr/>
          <p:nvPr/>
        </p:nvGrpSpPr>
        <p:grpSpPr>
          <a:xfrm>
            <a:off x="5105400" y="2745724"/>
            <a:ext cx="2679526" cy="676656"/>
            <a:chOff x="5105400" y="2745724"/>
            <a:chExt cx="2679526" cy="676656"/>
          </a:xfrm>
        </p:grpSpPr>
        <p:sp>
          <p:nvSpPr>
            <p:cNvPr id="67" name="Rectangle 66"/>
            <p:cNvSpPr/>
            <p:nvPr/>
          </p:nvSpPr>
          <p:spPr bwMode="auto">
            <a:xfrm>
              <a:off x="5105400" y="2745724"/>
              <a:ext cx="246888" cy="67665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538038" y="2745724"/>
              <a:ext cx="246888" cy="67665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894001" name="Straight Connector 894000"/>
          <p:cNvCxnSpPr/>
          <p:nvPr/>
        </p:nvCxnSpPr>
        <p:spPr bwMode="auto">
          <a:xfrm>
            <a:off x="2484437" y="0"/>
            <a:ext cx="0" cy="12954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" name="Picture 4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4204" y="3573052"/>
            <a:ext cx="5553366" cy="784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4832" y="4495800"/>
            <a:ext cx="4620543" cy="3261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Rectangle 65"/>
          <p:cNvSpPr/>
          <p:nvPr/>
        </p:nvSpPr>
        <p:spPr bwMode="auto">
          <a:xfrm>
            <a:off x="4942778" y="3553859"/>
            <a:ext cx="3694176" cy="813816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953000" y="3581400"/>
            <a:ext cx="3527538" cy="768096"/>
            <a:chOff x="4953000" y="3581400"/>
            <a:chExt cx="3527538" cy="768096"/>
          </a:xfrm>
        </p:grpSpPr>
        <p:sp>
          <p:nvSpPr>
            <p:cNvPr id="154" name="Rectangle 153"/>
            <p:cNvSpPr/>
            <p:nvPr/>
          </p:nvSpPr>
          <p:spPr bwMode="auto">
            <a:xfrm>
              <a:off x="7657578" y="3581400"/>
              <a:ext cx="822960" cy="76809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4953000" y="3581400"/>
              <a:ext cx="822960" cy="76809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659294" y="2615852"/>
            <a:ext cx="473607" cy="921271"/>
            <a:chOff x="8659294" y="2615852"/>
            <a:chExt cx="473607" cy="921271"/>
          </a:xfrm>
        </p:grpSpPr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59294" y="2615852"/>
              <a:ext cx="473607" cy="6371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6900000">
              <a:off x="8581626" y="3351972"/>
              <a:ext cx="266404" cy="1038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6" name="Picture 4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222" y="355948"/>
            <a:ext cx="4546613" cy="784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1" name="Rectangle 150"/>
          <p:cNvSpPr/>
          <p:nvPr/>
        </p:nvSpPr>
        <p:spPr bwMode="auto">
          <a:xfrm>
            <a:off x="8581538" y="457200"/>
            <a:ext cx="512064" cy="676656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 bwMode="auto">
          <a:xfrm flipV="1">
            <a:off x="2133600" y="936663"/>
            <a:ext cx="2759075" cy="180653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Arrow Connector 165"/>
          <p:cNvCxnSpPr/>
          <p:nvPr/>
        </p:nvCxnSpPr>
        <p:spPr bwMode="auto">
          <a:xfrm flipV="1">
            <a:off x="3555642" y="821286"/>
            <a:ext cx="3547872" cy="299923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Arrow Connector 167"/>
          <p:cNvCxnSpPr/>
          <p:nvPr/>
        </p:nvCxnSpPr>
        <p:spPr bwMode="auto">
          <a:xfrm flipV="1">
            <a:off x="8823960" y="1153399"/>
            <a:ext cx="18288" cy="144475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Arrow Connector 177"/>
          <p:cNvCxnSpPr/>
          <p:nvPr/>
        </p:nvCxnSpPr>
        <p:spPr bwMode="auto">
          <a:xfrm flipV="1">
            <a:off x="4454883" y="1046701"/>
            <a:ext cx="3232357" cy="2642751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93990" name="Picture 89398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434" y="4521558"/>
            <a:ext cx="562462" cy="222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0715" y="37578"/>
            <a:ext cx="2532262" cy="2816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4" name="Group 183"/>
          <p:cNvGrpSpPr/>
          <p:nvPr/>
        </p:nvGrpSpPr>
        <p:grpSpPr>
          <a:xfrm>
            <a:off x="2611523" y="381000"/>
            <a:ext cx="1122277" cy="555663"/>
            <a:chOff x="2738531" y="508098"/>
            <a:chExt cx="1122277" cy="555663"/>
          </a:xfrm>
        </p:grpSpPr>
        <p:pic>
          <p:nvPicPr>
            <p:cNvPr id="185" name="Picture 18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65554" y="508098"/>
              <a:ext cx="1095254" cy="1776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6" name="Picture 18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8531" y="782100"/>
              <a:ext cx="932948" cy="2816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7" name="Picture 18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7155" y="63674"/>
            <a:ext cx="1316971" cy="281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8" name="Straight Arrow Connector 187"/>
          <p:cNvCxnSpPr/>
          <p:nvPr/>
        </p:nvCxnSpPr>
        <p:spPr bwMode="auto">
          <a:xfrm flipH="1">
            <a:off x="1257822" y="571873"/>
            <a:ext cx="4187952" cy="100584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Straight Arrow Connector 188"/>
          <p:cNvCxnSpPr/>
          <p:nvPr/>
        </p:nvCxnSpPr>
        <p:spPr bwMode="auto">
          <a:xfrm flipH="1">
            <a:off x="1937098" y="533399"/>
            <a:ext cx="4286250" cy="105156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8380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9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89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9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9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93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9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500" fill="hold"/>
                                        <p:tgtEl>
                                          <p:spTgt spid="893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51" grpId="0" animBg="1"/>
      <p:bldP spid="15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0715" y="37578"/>
            <a:ext cx="2532262" cy="2816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222" y="355948"/>
            <a:ext cx="4546613" cy="784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BC2-6EBD-4471-B78E-22EFF01CBDD7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894020" name="Group 68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894021" name="Picture 6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2" name="Picture 7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4023" name="Group 71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894024" name="Picture 7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5" name="Picture 7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4026" name="Line 74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27" name="Picture 7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8" name="Picture 7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9" name="Picture 7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30" name="Picture 7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1" name="Line 79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2" name="Picture 8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3" name="Line 81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4" name="Picture 8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3980" name="Group 28"/>
          <p:cNvGrpSpPr>
            <a:grpSpLocks/>
          </p:cNvGrpSpPr>
          <p:nvPr/>
        </p:nvGrpSpPr>
        <p:grpSpPr bwMode="auto">
          <a:xfrm>
            <a:off x="76200" y="53975"/>
            <a:ext cx="1481138" cy="954088"/>
            <a:chOff x="48" y="34"/>
            <a:chExt cx="933" cy="601"/>
          </a:xfrm>
        </p:grpSpPr>
        <p:pic>
          <p:nvPicPr>
            <p:cNvPr id="893981" name="Picture 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4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3982" name="Picture 3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6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3983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7175"/>
            <a:ext cx="1925637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84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52563"/>
            <a:ext cx="207327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3994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2" name="Rectangle 60"/>
          <p:cNvSpPr>
            <a:spLocks noChangeArrowheads="1"/>
          </p:cNvSpPr>
          <p:nvPr/>
        </p:nvSpPr>
        <p:spPr bwMode="auto">
          <a:xfrm>
            <a:off x="5319713" y="5740400"/>
            <a:ext cx="1243012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3" name="Rectangle 61"/>
          <p:cNvSpPr>
            <a:spLocks noChangeArrowheads="1"/>
          </p:cNvSpPr>
          <p:nvPr/>
        </p:nvSpPr>
        <p:spPr bwMode="auto">
          <a:xfrm>
            <a:off x="7677150" y="5740400"/>
            <a:ext cx="1179513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8" name="Rectangle 6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0" y="1295400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2484437" y="0"/>
            <a:ext cx="0" cy="12954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9769" y="1499514"/>
            <a:ext cx="2948031" cy="384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3110" y="1943144"/>
            <a:ext cx="1926149" cy="266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Connector 40"/>
          <p:cNvCxnSpPr/>
          <p:nvPr/>
        </p:nvCxnSpPr>
        <p:spPr bwMode="auto">
          <a:xfrm>
            <a:off x="0" y="2247378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0" y="1295400"/>
            <a:ext cx="0" cy="951978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393" y="2362200"/>
            <a:ext cx="2873061" cy="710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1442" y="4548061"/>
            <a:ext cx="1037296" cy="281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2611523" y="381000"/>
            <a:ext cx="1122277" cy="555663"/>
            <a:chOff x="2738531" y="508098"/>
            <a:chExt cx="1122277" cy="555663"/>
          </a:xfrm>
        </p:grpSpPr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65554" y="508098"/>
              <a:ext cx="1095254" cy="1776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8531" y="782100"/>
              <a:ext cx="932948" cy="2816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7155" y="63674"/>
            <a:ext cx="1316971" cy="281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93989" name="Straight Arrow Connector 893988"/>
          <p:cNvCxnSpPr/>
          <p:nvPr/>
        </p:nvCxnSpPr>
        <p:spPr bwMode="auto">
          <a:xfrm>
            <a:off x="5220569" y="253727"/>
            <a:ext cx="3575304" cy="429768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91" name="Straight Arrow Connector 893990"/>
          <p:cNvCxnSpPr/>
          <p:nvPr/>
        </p:nvCxnSpPr>
        <p:spPr bwMode="auto">
          <a:xfrm flipH="1">
            <a:off x="8062021" y="345184"/>
            <a:ext cx="658368" cy="419709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356992" y="1896874"/>
            <a:ext cx="1325880" cy="65836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1881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9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9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393" y="2362200"/>
            <a:ext cx="2873061" cy="710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0715" y="37578"/>
            <a:ext cx="2532262" cy="2816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222" y="355948"/>
            <a:ext cx="4546613" cy="784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BC2-6EBD-4471-B78E-22EFF01CBDD7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894020" name="Group 68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894021" name="Picture 6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2" name="Picture 7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4023" name="Group 71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894024" name="Picture 7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5" name="Picture 7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4026" name="Line 74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27" name="Picture 7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8" name="Picture 7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9" name="Picture 7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30" name="Picture 7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1" name="Line 79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2" name="Picture 8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3" name="Line 81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4" name="Picture 8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3980" name="Group 28"/>
          <p:cNvGrpSpPr>
            <a:grpSpLocks/>
          </p:cNvGrpSpPr>
          <p:nvPr/>
        </p:nvGrpSpPr>
        <p:grpSpPr bwMode="auto">
          <a:xfrm>
            <a:off x="76200" y="53975"/>
            <a:ext cx="1481138" cy="954088"/>
            <a:chOff x="48" y="34"/>
            <a:chExt cx="933" cy="601"/>
          </a:xfrm>
        </p:grpSpPr>
        <p:pic>
          <p:nvPicPr>
            <p:cNvPr id="893981" name="Picture 2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4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3982" name="Picture 3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6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3983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7175"/>
            <a:ext cx="1925637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84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52563"/>
            <a:ext cx="207327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3994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2" name="Rectangle 60"/>
          <p:cNvSpPr>
            <a:spLocks noChangeArrowheads="1"/>
          </p:cNvSpPr>
          <p:nvPr/>
        </p:nvSpPr>
        <p:spPr bwMode="auto">
          <a:xfrm>
            <a:off x="5319713" y="5740400"/>
            <a:ext cx="1243012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3" name="Rectangle 61"/>
          <p:cNvSpPr>
            <a:spLocks noChangeArrowheads="1"/>
          </p:cNvSpPr>
          <p:nvPr/>
        </p:nvSpPr>
        <p:spPr bwMode="auto">
          <a:xfrm>
            <a:off x="7677150" y="5740400"/>
            <a:ext cx="1179513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8" name="Rectangle 6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0" y="1295400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2484437" y="0"/>
            <a:ext cx="0" cy="12954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3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9769" y="1499514"/>
            <a:ext cx="2948031" cy="384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3110" y="1943144"/>
            <a:ext cx="1926149" cy="266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Connector 40"/>
          <p:cNvCxnSpPr/>
          <p:nvPr/>
        </p:nvCxnSpPr>
        <p:spPr bwMode="auto">
          <a:xfrm>
            <a:off x="0" y="2247378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0" y="1295400"/>
            <a:ext cx="0" cy="951978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6536" y="4621129"/>
            <a:ext cx="414811" cy="2069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1442" y="4548061"/>
            <a:ext cx="1037296" cy="281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11523" y="368474"/>
            <a:ext cx="1365944" cy="580715"/>
            <a:chOff x="2611523" y="368474"/>
            <a:chExt cx="1365944" cy="580715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5399" y="368474"/>
              <a:ext cx="1332068" cy="2815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11523" y="667528"/>
              <a:ext cx="932948" cy="2816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4404" y="88726"/>
            <a:ext cx="1302472" cy="2219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0" name="Straight Arrow Connector 49"/>
          <p:cNvCxnSpPr/>
          <p:nvPr/>
        </p:nvCxnSpPr>
        <p:spPr bwMode="auto">
          <a:xfrm flipH="1">
            <a:off x="4217096" y="596925"/>
            <a:ext cx="1225296" cy="85953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4855097" y="624840"/>
            <a:ext cx="1353312" cy="90525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6" name="Picture 4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362" y="3225605"/>
            <a:ext cx="2828628" cy="7109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7" name="Straight Arrow Connector 46"/>
          <p:cNvCxnSpPr/>
          <p:nvPr/>
        </p:nvCxnSpPr>
        <p:spPr bwMode="auto">
          <a:xfrm flipH="1">
            <a:off x="1816274" y="1855230"/>
            <a:ext cx="1005840" cy="148132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7533733" y="306709"/>
            <a:ext cx="1179576" cy="431596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401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393" y="2362200"/>
            <a:ext cx="2873061" cy="710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0715" y="37578"/>
            <a:ext cx="2532262" cy="2816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222" y="355948"/>
            <a:ext cx="4546613" cy="784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BC2-6EBD-4471-B78E-22EFF01CBDD7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894020" name="Group 68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894021" name="Picture 6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2" name="Picture 7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4023" name="Group 71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894024" name="Picture 7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5" name="Picture 7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4026" name="Line 74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27" name="Picture 7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8" name="Picture 7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9" name="Picture 7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30" name="Picture 7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1" name="Line 79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2" name="Picture 8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3" name="Line 81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4" name="Picture 8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3980" name="Group 28"/>
          <p:cNvGrpSpPr>
            <a:grpSpLocks/>
          </p:cNvGrpSpPr>
          <p:nvPr/>
        </p:nvGrpSpPr>
        <p:grpSpPr bwMode="auto">
          <a:xfrm>
            <a:off x="76200" y="53975"/>
            <a:ext cx="1481138" cy="954088"/>
            <a:chOff x="48" y="34"/>
            <a:chExt cx="933" cy="601"/>
          </a:xfrm>
        </p:grpSpPr>
        <p:pic>
          <p:nvPicPr>
            <p:cNvPr id="893981" name="Picture 2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4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3982" name="Picture 3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6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3983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7175"/>
            <a:ext cx="1925637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84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52563"/>
            <a:ext cx="207327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3994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2" name="Rectangle 60"/>
          <p:cNvSpPr>
            <a:spLocks noChangeArrowheads="1"/>
          </p:cNvSpPr>
          <p:nvPr/>
        </p:nvSpPr>
        <p:spPr bwMode="auto">
          <a:xfrm>
            <a:off x="5319713" y="5740400"/>
            <a:ext cx="1243012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3" name="Rectangle 61"/>
          <p:cNvSpPr>
            <a:spLocks noChangeArrowheads="1"/>
          </p:cNvSpPr>
          <p:nvPr/>
        </p:nvSpPr>
        <p:spPr bwMode="auto">
          <a:xfrm>
            <a:off x="7677150" y="5740400"/>
            <a:ext cx="1179513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8" name="Rectangle 6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0" y="1295400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2484437" y="0"/>
            <a:ext cx="0" cy="12954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3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9769" y="1499514"/>
            <a:ext cx="2948031" cy="384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3110" y="1943144"/>
            <a:ext cx="1926149" cy="266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Connector 40"/>
          <p:cNvCxnSpPr/>
          <p:nvPr/>
        </p:nvCxnSpPr>
        <p:spPr bwMode="auto">
          <a:xfrm>
            <a:off x="0" y="2247378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0" y="1295400"/>
            <a:ext cx="0" cy="951978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6536" y="4621129"/>
            <a:ext cx="414811" cy="2069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1442" y="4548061"/>
            <a:ext cx="1037296" cy="281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93" y="368474"/>
            <a:ext cx="888048" cy="222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3877" y="667528"/>
            <a:ext cx="888239" cy="237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1803" y="26096"/>
            <a:ext cx="1287674" cy="2815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1" name="Straight Arrow Connector 50"/>
          <p:cNvCxnSpPr/>
          <p:nvPr/>
        </p:nvCxnSpPr>
        <p:spPr bwMode="auto">
          <a:xfrm>
            <a:off x="6360809" y="612313"/>
            <a:ext cx="2304288" cy="97840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6" name="Picture 4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362" y="3225605"/>
            <a:ext cx="2828628" cy="7109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3790" y="2362200"/>
            <a:ext cx="2103561" cy="710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2" name="Straight Arrow Connector 51"/>
          <p:cNvCxnSpPr/>
          <p:nvPr/>
        </p:nvCxnSpPr>
        <p:spPr bwMode="auto">
          <a:xfrm flipH="1">
            <a:off x="5283200" y="219027"/>
            <a:ext cx="3380007" cy="155236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8" name="Picture 5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6288" y="4548061"/>
            <a:ext cx="415097" cy="281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Straight Arrow Connector 17"/>
          <p:cNvCxnSpPr/>
          <p:nvPr/>
        </p:nvCxnSpPr>
        <p:spPr bwMode="auto">
          <a:xfrm>
            <a:off x="5295726" y="1770585"/>
            <a:ext cx="1673352" cy="287121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oup 11"/>
          <p:cNvGrpSpPr/>
          <p:nvPr/>
        </p:nvGrpSpPr>
        <p:grpSpPr>
          <a:xfrm>
            <a:off x="6146105" y="1704457"/>
            <a:ext cx="2525606" cy="1938528"/>
            <a:chOff x="6146105" y="1704457"/>
            <a:chExt cx="2525606" cy="1938528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 flipH="1">
              <a:off x="8077351" y="1704457"/>
              <a:ext cx="594360" cy="193852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 flipV="1">
              <a:off x="6146105" y="2654475"/>
              <a:ext cx="484632" cy="97840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6625355" y="3633609"/>
              <a:ext cx="1451996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346526" y="431104"/>
            <a:ext cx="2768252" cy="690408"/>
            <a:chOff x="5346526" y="431104"/>
            <a:chExt cx="2768252" cy="690408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5346526" y="431104"/>
              <a:ext cx="381000" cy="664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 flipH="1">
              <a:off x="5346526" y="431104"/>
              <a:ext cx="381000" cy="664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7733778" y="457200"/>
              <a:ext cx="381000" cy="664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 flipH="1">
              <a:off x="7733778" y="457200"/>
              <a:ext cx="381000" cy="664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3472012" y="104222"/>
            <a:ext cx="135484" cy="152384"/>
            <a:chOff x="3472012" y="104222"/>
            <a:chExt cx="135484" cy="152384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3472012" y="104222"/>
              <a:ext cx="135484" cy="15238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 flipH="1">
              <a:off x="3472012" y="104222"/>
              <a:ext cx="135484" cy="15238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4793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6536" y="4621129"/>
            <a:ext cx="414811" cy="2069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6288" y="4548061"/>
            <a:ext cx="415097" cy="281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1442" y="4548061"/>
            <a:ext cx="1037296" cy="281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393" y="2362200"/>
            <a:ext cx="2873061" cy="710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0715" y="37578"/>
            <a:ext cx="2532262" cy="2816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222" y="355948"/>
            <a:ext cx="4546613" cy="784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BC2-6EBD-4471-B78E-22EFF01CBDD7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894020" name="Group 68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894021" name="Picture 6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2" name="Picture 7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4023" name="Group 71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894024" name="Picture 7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5" name="Picture 7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4026" name="Line 74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27" name="Picture 7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8" name="Picture 7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9" name="Picture 7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30" name="Picture 7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1" name="Line 79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2" name="Picture 8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3" name="Line 81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4" name="Picture 8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3980" name="Group 28"/>
          <p:cNvGrpSpPr>
            <a:grpSpLocks/>
          </p:cNvGrpSpPr>
          <p:nvPr/>
        </p:nvGrpSpPr>
        <p:grpSpPr bwMode="auto">
          <a:xfrm>
            <a:off x="76200" y="53975"/>
            <a:ext cx="1481138" cy="954088"/>
            <a:chOff x="48" y="34"/>
            <a:chExt cx="933" cy="601"/>
          </a:xfrm>
        </p:grpSpPr>
        <p:pic>
          <p:nvPicPr>
            <p:cNvPr id="893981" name="Picture 2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4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3982" name="Picture 3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6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3983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7175"/>
            <a:ext cx="1925637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84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52563"/>
            <a:ext cx="207327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3994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2" name="Rectangle 60"/>
          <p:cNvSpPr>
            <a:spLocks noChangeArrowheads="1"/>
          </p:cNvSpPr>
          <p:nvPr/>
        </p:nvSpPr>
        <p:spPr bwMode="auto">
          <a:xfrm>
            <a:off x="5319713" y="5740400"/>
            <a:ext cx="1243012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3" name="Rectangle 61"/>
          <p:cNvSpPr>
            <a:spLocks noChangeArrowheads="1"/>
          </p:cNvSpPr>
          <p:nvPr/>
        </p:nvSpPr>
        <p:spPr bwMode="auto">
          <a:xfrm>
            <a:off x="7677150" y="5740400"/>
            <a:ext cx="1179513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8" name="Rectangle 6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0" y="1295400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2484437" y="0"/>
            <a:ext cx="0" cy="12954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9769" y="1499514"/>
            <a:ext cx="2948031" cy="384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3110" y="1943144"/>
            <a:ext cx="1926149" cy="266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Connector 40"/>
          <p:cNvCxnSpPr/>
          <p:nvPr/>
        </p:nvCxnSpPr>
        <p:spPr bwMode="auto">
          <a:xfrm>
            <a:off x="0" y="2247378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0" y="1295400"/>
            <a:ext cx="0" cy="951978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362" y="3225605"/>
            <a:ext cx="2828628" cy="7109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3790" y="2362200"/>
            <a:ext cx="2103561" cy="710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544" y="4089748"/>
            <a:ext cx="2624574" cy="282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93" y="3034609"/>
            <a:ext cx="764576" cy="229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827446" y="2373682"/>
            <a:ext cx="3744554" cy="1591641"/>
            <a:chOff x="827446" y="2373682"/>
            <a:chExt cx="3744554" cy="1591641"/>
          </a:xfrm>
        </p:grpSpPr>
        <p:sp>
          <p:nvSpPr>
            <p:cNvPr id="3" name="Double Bracket 2"/>
            <p:cNvSpPr/>
            <p:nvPr/>
          </p:nvSpPr>
          <p:spPr bwMode="auto">
            <a:xfrm>
              <a:off x="1479060" y="2373682"/>
              <a:ext cx="3092940" cy="731520"/>
            </a:xfrm>
            <a:prstGeom prst="bracketPair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Double Bracket 44"/>
            <p:cNvSpPr/>
            <p:nvPr/>
          </p:nvSpPr>
          <p:spPr bwMode="auto">
            <a:xfrm>
              <a:off x="1473896" y="3233803"/>
              <a:ext cx="3092940" cy="731520"/>
            </a:xfrm>
            <a:prstGeom prst="bracketPair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7446" y="2628348"/>
              <a:ext cx="548363" cy="2221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1610" y="3488409"/>
              <a:ext cx="504199" cy="2223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803177" y="1793183"/>
            <a:ext cx="6236701" cy="1371600"/>
            <a:chOff x="803177" y="1793183"/>
            <a:chExt cx="6236701" cy="1371600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>
              <a:off x="4662438" y="1793183"/>
              <a:ext cx="2377440" cy="13716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H="1">
              <a:off x="803177" y="3161867"/>
              <a:ext cx="3871119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" name="Straight Connector 25"/>
          <p:cNvCxnSpPr/>
          <p:nvPr/>
        </p:nvCxnSpPr>
        <p:spPr bwMode="auto">
          <a:xfrm>
            <a:off x="36513" y="4052017"/>
            <a:ext cx="5719527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19" y="4089595"/>
            <a:ext cx="5717421" cy="726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945214" y="1754562"/>
            <a:ext cx="6369986" cy="3655938"/>
            <a:chOff x="945214" y="1754562"/>
            <a:chExt cx="6369986" cy="3655938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H="1">
              <a:off x="945214" y="1754562"/>
              <a:ext cx="5193792" cy="61264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>
              <a:endCxn id="894022" idx="0"/>
            </p:cNvCxnSpPr>
            <p:nvPr/>
          </p:nvCxnSpPr>
          <p:spPr bwMode="auto">
            <a:xfrm flipH="1">
              <a:off x="2796382" y="1805710"/>
              <a:ext cx="4518818" cy="360449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>
              <a:off x="953022" y="2362200"/>
              <a:ext cx="0" cy="27432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Arrow Connector 61"/>
            <p:cNvCxnSpPr/>
            <p:nvPr/>
          </p:nvCxnSpPr>
          <p:spPr bwMode="auto">
            <a:xfrm flipH="1" flipV="1">
              <a:off x="1136236" y="3673140"/>
              <a:ext cx="1664208" cy="173736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Straight Connector 9"/>
          <p:cNvCxnSpPr/>
          <p:nvPr/>
        </p:nvCxnSpPr>
        <p:spPr bwMode="auto">
          <a:xfrm>
            <a:off x="4337412" y="3403948"/>
            <a:ext cx="4535424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362463" y="2599567"/>
            <a:ext cx="3310128" cy="158191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8862665" y="3403948"/>
            <a:ext cx="0" cy="75895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Picture 1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5961" y="4546948"/>
            <a:ext cx="370654" cy="281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561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6536" y="4621129"/>
            <a:ext cx="414811" cy="2069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6288" y="4548061"/>
            <a:ext cx="415097" cy="281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1442" y="4548061"/>
            <a:ext cx="1037296" cy="281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BC2-6EBD-4471-B78E-22EFF01CBDD7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894020" name="Group 68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894021" name="Picture 6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2" name="Picture 7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4023" name="Group 71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894024" name="Picture 7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5" name="Picture 7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4026" name="Line 74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27" name="Picture 7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8" name="Picture 7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9" name="Picture 7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30" name="Picture 7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1" name="Line 79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2" name="Picture 8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3" name="Line 81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4" name="Picture 8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3980" name="Group 28"/>
          <p:cNvGrpSpPr>
            <a:grpSpLocks/>
          </p:cNvGrpSpPr>
          <p:nvPr/>
        </p:nvGrpSpPr>
        <p:grpSpPr bwMode="auto">
          <a:xfrm>
            <a:off x="76200" y="53975"/>
            <a:ext cx="1481138" cy="954088"/>
            <a:chOff x="48" y="34"/>
            <a:chExt cx="933" cy="601"/>
          </a:xfrm>
        </p:grpSpPr>
        <p:pic>
          <p:nvPicPr>
            <p:cNvPr id="893981" name="Picture 2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4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3982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6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3994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2" name="Rectangle 60"/>
          <p:cNvSpPr>
            <a:spLocks noChangeArrowheads="1"/>
          </p:cNvSpPr>
          <p:nvPr/>
        </p:nvSpPr>
        <p:spPr bwMode="auto">
          <a:xfrm>
            <a:off x="5319713" y="5740400"/>
            <a:ext cx="1243012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3" name="Rectangle 61"/>
          <p:cNvSpPr>
            <a:spLocks noChangeArrowheads="1"/>
          </p:cNvSpPr>
          <p:nvPr/>
        </p:nvSpPr>
        <p:spPr bwMode="auto">
          <a:xfrm>
            <a:off x="7677150" y="5740400"/>
            <a:ext cx="1179513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8" name="Rectangle 6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" name="Picture 3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9769" y="1499514"/>
            <a:ext cx="2948031" cy="384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19" y="4089595"/>
            <a:ext cx="5717421" cy="726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5961" y="4546948"/>
            <a:ext cx="370654" cy="281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266" y="3048000"/>
            <a:ext cx="2103260" cy="7108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3790" y="2362200"/>
            <a:ext cx="2103561" cy="710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909285" y="3827209"/>
            <a:ext cx="266610" cy="1039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094578" y="1797132"/>
            <a:ext cx="7178040" cy="2084832"/>
            <a:chOff x="1094578" y="1797132"/>
            <a:chExt cx="7178040" cy="2084832"/>
          </a:xfrm>
        </p:grpSpPr>
        <p:cxnSp>
          <p:nvCxnSpPr>
            <p:cNvPr id="61" name="Straight Arrow Connector 60"/>
            <p:cNvCxnSpPr/>
            <p:nvPr/>
          </p:nvCxnSpPr>
          <p:spPr bwMode="auto">
            <a:xfrm flipH="1" flipV="1">
              <a:off x="1094578" y="3879198"/>
              <a:ext cx="717804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8266176" y="1797132"/>
              <a:ext cx="0" cy="208483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08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555 L -0.5474 0.098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4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6536" y="4621129"/>
            <a:ext cx="414811" cy="2069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6288" y="4548061"/>
            <a:ext cx="415097" cy="281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1442" y="4548061"/>
            <a:ext cx="1037296" cy="281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19" y="4089595"/>
            <a:ext cx="5717421" cy="726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BC2-6EBD-4471-B78E-22EFF01CBDD7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894020" name="Group 68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894021" name="Picture 6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2" name="Picture 7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4023" name="Group 71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894024" name="Picture 7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5" name="Picture 7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4026" name="Line 74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27" name="Picture 7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8" name="Picture 7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9" name="Picture 7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30" name="Picture 7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1" name="Line 79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2" name="Picture 8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3" name="Line 81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4" name="Picture 8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3980" name="Group 28"/>
          <p:cNvGrpSpPr>
            <a:grpSpLocks/>
          </p:cNvGrpSpPr>
          <p:nvPr/>
        </p:nvGrpSpPr>
        <p:grpSpPr bwMode="auto">
          <a:xfrm>
            <a:off x="76200" y="53975"/>
            <a:ext cx="1481138" cy="954088"/>
            <a:chOff x="48" y="34"/>
            <a:chExt cx="933" cy="601"/>
          </a:xfrm>
        </p:grpSpPr>
        <p:pic>
          <p:nvPicPr>
            <p:cNvPr id="893981" name="Picture 2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4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3982" name="Picture 3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6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3994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2" name="Rectangle 60"/>
          <p:cNvSpPr>
            <a:spLocks noChangeArrowheads="1"/>
          </p:cNvSpPr>
          <p:nvPr/>
        </p:nvSpPr>
        <p:spPr bwMode="auto">
          <a:xfrm>
            <a:off x="5319713" y="5740400"/>
            <a:ext cx="1243012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3" name="Rectangle 61"/>
          <p:cNvSpPr>
            <a:spLocks noChangeArrowheads="1"/>
          </p:cNvSpPr>
          <p:nvPr/>
        </p:nvSpPr>
        <p:spPr bwMode="auto">
          <a:xfrm>
            <a:off x="7677150" y="5740400"/>
            <a:ext cx="1179513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8" name="Rectangle 6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266" y="3048000"/>
            <a:ext cx="2103260" cy="7108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909285" y="3827209"/>
            <a:ext cx="266610" cy="1039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8622" y="72924"/>
            <a:ext cx="3659350" cy="711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5961" y="4546948"/>
            <a:ext cx="370654" cy="281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72118" y="3033385"/>
            <a:ext cx="3200400" cy="1793311"/>
            <a:chOff x="2572118" y="3033385"/>
            <a:chExt cx="3200400" cy="1793311"/>
          </a:xfrm>
        </p:grpSpPr>
        <p:sp>
          <p:nvSpPr>
            <p:cNvPr id="3" name="Rectangle 2"/>
            <p:cNvSpPr/>
            <p:nvPr/>
          </p:nvSpPr>
          <p:spPr bwMode="auto">
            <a:xfrm>
              <a:off x="2572118" y="3033385"/>
              <a:ext cx="493776" cy="740664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029318" y="4064543"/>
              <a:ext cx="2743200" cy="762153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Rectangle 41"/>
          <p:cNvSpPr/>
          <p:nvPr/>
        </p:nvSpPr>
        <p:spPr bwMode="auto">
          <a:xfrm>
            <a:off x="3833070" y="51148"/>
            <a:ext cx="2743200" cy="762153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026722" y="60398"/>
            <a:ext cx="493776" cy="74066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4398264" y="825827"/>
            <a:ext cx="804672" cy="324612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3068722" y="804672"/>
            <a:ext cx="3941064" cy="223113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5615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CC9-5EE4-429F-8435-0CD6177379B5}" type="slidenum">
              <a:rPr lang="en-US"/>
              <a:pPr/>
              <a:t>2</a:t>
            </a:fld>
            <a:endParaRPr lang="en-US"/>
          </a:p>
        </p:txBody>
      </p:sp>
      <p:sp>
        <p:nvSpPr>
          <p:cNvPr id="901165" name="Line 45"/>
          <p:cNvSpPr>
            <a:spLocks noChangeShapeType="1"/>
          </p:cNvSpPr>
          <p:nvPr/>
        </p:nvSpPr>
        <p:spPr bwMode="auto">
          <a:xfrm>
            <a:off x="0" y="2286000"/>
            <a:ext cx="9144000" cy="15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01208" name="Group 88"/>
          <p:cNvGrpSpPr>
            <a:grpSpLocks/>
          </p:cNvGrpSpPr>
          <p:nvPr/>
        </p:nvGrpSpPr>
        <p:grpSpPr bwMode="auto">
          <a:xfrm>
            <a:off x="0" y="2527300"/>
            <a:ext cx="9144000" cy="4330700"/>
            <a:chOff x="0" y="1592"/>
            <a:chExt cx="5760" cy="2728"/>
          </a:xfrm>
        </p:grpSpPr>
        <p:grpSp>
          <p:nvGrpSpPr>
            <p:cNvPr id="901122" name="Group 2"/>
            <p:cNvGrpSpPr>
              <a:grpSpLocks/>
            </p:cNvGrpSpPr>
            <p:nvPr/>
          </p:nvGrpSpPr>
          <p:grpSpPr bwMode="auto">
            <a:xfrm>
              <a:off x="173" y="2798"/>
              <a:ext cx="2481" cy="226"/>
              <a:chOff x="2965" y="2965"/>
              <a:chExt cx="2481" cy="226"/>
            </a:xfrm>
          </p:grpSpPr>
          <p:pic>
            <p:nvPicPr>
              <p:cNvPr id="901123" name="Picture 3" descr="txp_fig"/>
              <p:cNvPicPr>
                <a:picLocks noChangeAspect="1" noChangeArrowheads="1"/>
              </p:cNvPicPr>
              <p:nvPr>
                <p:custDataLst>
                  <p:tags r:id="rId49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" y="2965"/>
                <a:ext cx="31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01124" name="Picture 4" descr="txp_fig"/>
              <p:cNvPicPr>
                <a:picLocks noChangeAspect="1" noChangeArrowheads="1"/>
              </p:cNvPicPr>
              <p:nvPr>
                <p:custDataLst>
                  <p:tags r:id="rId50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5" y="2965"/>
                <a:ext cx="45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01125" name="Picture 5" descr="txp_fig"/>
              <p:cNvPicPr>
                <a:picLocks noChangeAspect="1" noChangeArrowheads="1"/>
              </p:cNvPicPr>
              <p:nvPr>
                <p:custDataLst>
                  <p:tags r:id="rId51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" y="2965"/>
                <a:ext cx="5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01126" name="Picture 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" y="2809"/>
              <a:ext cx="20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27" name="Picture 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" y="3325"/>
              <a:ext cx="118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01128" name="Group 8"/>
            <p:cNvGrpSpPr>
              <a:grpSpLocks/>
            </p:cNvGrpSpPr>
            <p:nvPr/>
          </p:nvGrpSpPr>
          <p:grpSpPr bwMode="auto">
            <a:xfrm>
              <a:off x="564" y="3120"/>
              <a:ext cx="2389" cy="562"/>
              <a:chOff x="539" y="3120"/>
              <a:chExt cx="2389" cy="562"/>
            </a:xfrm>
          </p:grpSpPr>
          <p:pic>
            <p:nvPicPr>
              <p:cNvPr id="901129" name="Picture 9" descr="txp_fig"/>
              <p:cNvPicPr>
                <a:picLocks noChangeAspect="1" noChangeArrowheads="1"/>
              </p:cNvPicPr>
              <p:nvPr>
                <p:custDataLst>
                  <p:tags r:id="rId47"/>
                </p:custDataLst>
              </p:nvPr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" y="3120"/>
                <a:ext cx="200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01130" name="Picture 10" descr="txp_fig"/>
              <p:cNvPicPr>
                <a:picLocks noChangeAspect="1" noChangeArrowheads="1"/>
              </p:cNvPicPr>
              <p:nvPr>
                <p:custDataLst>
                  <p:tags r:id="rId48"/>
                </p:custDataLst>
              </p:nvPr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" y="3408"/>
                <a:ext cx="2383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01131" name="Group 11"/>
            <p:cNvGrpSpPr>
              <a:grpSpLocks/>
            </p:cNvGrpSpPr>
            <p:nvPr/>
          </p:nvGrpSpPr>
          <p:grpSpPr bwMode="auto">
            <a:xfrm>
              <a:off x="432" y="3744"/>
              <a:ext cx="2784" cy="562"/>
              <a:chOff x="432" y="3744"/>
              <a:chExt cx="2784" cy="562"/>
            </a:xfrm>
          </p:grpSpPr>
          <p:pic>
            <p:nvPicPr>
              <p:cNvPr id="901132" name="Picture 12" descr="txp_fig"/>
              <p:cNvPicPr>
                <a:picLocks noChangeAspect="1" noChangeArrowheads="1"/>
              </p:cNvPicPr>
              <p:nvPr>
                <p:custDataLst>
                  <p:tags r:id="rId45"/>
                </p:custDataLst>
              </p:nvPr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3744"/>
                <a:ext cx="2395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01133" name="Picture 13" descr="txp_fig"/>
              <p:cNvPicPr>
                <a:picLocks noChangeAspect="1" noChangeArrowheads="1"/>
              </p:cNvPicPr>
              <p:nvPr>
                <p:custDataLst>
                  <p:tags r:id="rId46"/>
                </p:custDataLst>
              </p:nvPr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" y="4032"/>
                <a:ext cx="2776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01134" name="Picture 1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458"/>
              <a:ext cx="1742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35" name="Picture 1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" y="2730"/>
              <a:ext cx="1302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01139" name="Group 19"/>
            <p:cNvGrpSpPr>
              <a:grpSpLocks/>
            </p:cNvGrpSpPr>
            <p:nvPr/>
          </p:nvGrpSpPr>
          <p:grpSpPr bwMode="auto">
            <a:xfrm>
              <a:off x="3643" y="1986"/>
              <a:ext cx="1973" cy="518"/>
              <a:chOff x="3643" y="1986"/>
              <a:chExt cx="1973" cy="518"/>
            </a:xfrm>
          </p:grpSpPr>
          <p:pic>
            <p:nvPicPr>
              <p:cNvPr id="901140" name="Picture 20" descr="txp_fig"/>
              <p:cNvPicPr>
                <a:picLocks noChangeAspect="1" noChangeArrowheads="1"/>
              </p:cNvPicPr>
              <p:nvPr>
                <p:custDataLst>
                  <p:tags r:id="rId40"/>
                </p:custDataLst>
              </p:nvPr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3" y="2208"/>
                <a:ext cx="869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01141" name="Picture 21" descr="txp_fig"/>
              <p:cNvPicPr>
                <a:picLocks noChangeAspect="1" noChangeArrowheads="1"/>
              </p:cNvPicPr>
              <p:nvPr>
                <p:custDataLst>
                  <p:tags r:id="rId41"/>
                </p:custDataLst>
              </p:nvPr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7" y="2178"/>
                <a:ext cx="630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01142" name="Picture 22" descr="txp_fig"/>
              <p:cNvPicPr>
                <a:picLocks noChangeAspect="1" noChangeArrowheads="1"/>
              </p:cNvPicPr>
              <p:nvPr>
                <p:custDataLst>
                  <p:tags r:id="rId42"/>
                </p:custDataLst>
              </p:nvPr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2323"/>
                <a:ext cx="672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01143" name="Picture 23" descr="txp_fig"/>
              <p:cNvPicPr>
                <a:picLocks noChangeAspect="1" noChangeArrowheads="1"/>
              </p:cNvPicPr>
              <p:nvPr>
                <p:custDataLst>
                  <p:tags r:id="rId43"/>
                </p:custDataLst>
              </p:nvPr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2" y="2016"/>
                <a:ext cx="521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901144" name="AutoShape 24"/>
              <p:cNvSpPr>
                <a:spLocks/>
              </p:cNvSpPr>
              <p:nvPr/>
            </p:nvSpPr>
            <p:spPr bwMode="auto">
              <a:xfrm>
                <a:off x="4608" y="1986"/>
                <a:ext cx="48" cy="518"/>
              </a:xfrm>
              <a:prstGeom prst="leftBracket">
                <a:avLst>
                  <a:gd name="adj" fmla="val 89931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145" name="AutoShape 25"/>
              <p:cNvSpPr>
                <a:spLocks/>
              </p:cNvSpPr>
              <p:nvPr/>
            </p:nvSpPr>
            <p:spPr bwMode="auto">
              <a:xfrm>
                <a:off x="5328" y="1986"/>
                <a:ext cx="48" cy="518"/>
              </a:xfrm>
              <a:prstGeom prst="rightBracket">
                <a:avLst>
                  <a:gd name="adj" fmla="val 89931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901146" name="Picture 26" descr="txp_fig"/>
              <p:cNvPicPr>
                <a:picLocks noChangeAspect="1" noChangeArrowheads="1"/>
              </p:cNvPicPr>
              <p:nvPr>
                <p:custDataLst>
                  <p:tags r:id="rId44"/>
                </p:custDataLst>
              </p:nvPr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4" y="2135"/>
                <a:ext cx="192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01147" name="Group 27"/>
            <p:cNvGrpSpPr>
              <a:grpSpLocks/>
            </p:cNvGrpSpPr>
            <p:nvPr/>
          </p:nvGrpSpPr>
          <p:grpSpPr bwMode="auto">
            <a:xfrm>
              <a:off x="4704" y="2448"/>
              <a:ext cx="579" cy="236"/>
              <a:chOff x="4704" y="2448"/>
              <a:chExt cx="579" cy="236"/>
            </a:xfrm>
          </p:grpSpPr>
          <p:pic>
            <p:nvPicPr>
              <p:cNvPr id="901148" name="Picture 28" descr="txp_fig"/>
              <p:cNvPicPr>
                <a:picLocks noChangeAspect="1" noChangeArrowheads="1"/>
              </p:cNvPicPr>
              <p:nvPr>
                <p:custDataLst>
                  <p:tags r:id="rId38"/>
                </p:custDataLst>
              </p:nvPr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4" y="2448"/>
                <a:ext cx="579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01149" name="Picture 29" descr="txp_fig"/>
              <p:cNvPicPr>
                <a:picLocks noChangeAspect="1" noChangeArrowheads="1"/>
              </p:cNvPicPr>
              <p:nvPr>
                <p:custDataLst>
                  <p:tags r:id="rId39"/>
                </p:custDataLst>
              </p:nvPr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2" y="2592"/>
                <a:ext cx="344" cy="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01150" name="Picture 3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" y="1632"/>
              <a:ext cx="299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1151" name="Line 31"/>
            <p:cNvSpPr>
              <a:spLocks noChangeShapeType="1"/>
            </p:cNvSpPr>
            <p:nvPr/>
          </p:nvSpPr>
          <p:spPr bwMode="auto">
            <a:xfrm>
              <a:off x="0" y="3072"/>
              <a:ext cx="5760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01152" name="Picture 3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" y="3120"/>
              <a:ext cx="238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53" name="Picture 3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634"/>
              <a:ext cx="2207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54" name="Picture 3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797"/>
              <a:ext cx="176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55" name="Picture 3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4136"/>
              <a:ext cx="76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1156" name="Line 36"/>
            <p:cNvSpPr>
              <a:spLocks noChangeShapeType="1"/>
            </p:cNvSpPr>
            <p:nvPr/>
          </p:nvSpPr>
          <p:spPr bwMode="auto">
            <a:xfrm>
              <a:off x="3287" y="3072"/>
              <a:ext cx="1" cy="124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157" name="Line 37"/>
            <p:cNvSpPr>
              <a:spLocks noChangeShapeType="1"/>
            </p:cNvSpPr>
            <p:nvPr/>
          </p:nvSpPr>
          <p:spPr bwMode="auto">
            <a:xfrm>
              <a:off x="0" y="3696"/>
              <a:ext cx="3288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01158" name="Picture 3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867"/>
              <a:ext cx="204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01159" name="Group 39"/>
            <p:cNvGrpSpPr>
              <a:grpSpLocks/>
            </p:cNvGrpSpPr>
            <p:nvPr/>
          </p:nvGrpSpPr>
          <p:grpSpPr bwMode="auto">
            <a:xfrm>
              <a:off x="3207" y="1592"/>
              <a:ext cx="1803" cy="280"/>
              <a:chOff x="3861" y="2743"/>
              <a:chExt cx="1803" cy="280"/>
            </a:xfrm>
          </p:grpSpPr>
          <p:pic>
            <p:nvPicPr>
              <p:cNvPr id="901160" name="Picture 40" descr="txp_fig"/>
              <p:cNvPicPr>
                <a:picLocks noChangeAspect="1" noChangeArrowheads="1"/>
              </p:cNvPicPr>
              <p:nvPr>
                <p:custDataLst>
                  <p:tags r:id="rId37"/>
                </p:custDataLst>
              </p:nvPr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1" y="2743"/>
                <a:ext cx="1803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901161" name="Line 41"/>
              <p:cNvSpPr>
                <a:spLocks noChangeShapeType="1"/>
              </p:cNvSpPr>
              <p:nvPr/>
            </p:nvSpPr>
            <p:spPr bwMode="auto">
              <a:xfrm flipH="1">
                <a:off x="4128" y="2856"/>
                <a:ext cx="48" cy="1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1162" name="Group 42"/>
            <p:cNvGrpSpPr>
              <a:grpSpLocks/>
            </p:cNvGrpSpPr>
            <p:nvPr/>
          </p:nvGrpSpPr>
          <p:grpSpPr bwMode="auto">
            <a:xfrm>
              <a:off x="3962" y="4032"/>
              <a:ext cx="1152" cy="221"/>
              <a:chOff x="4032" y="4032"/>
              <a:chExt cx="1152" cy="221"/>
            </a:xfrm>
          </p:grpSpPr>
          <p:pic>
            <p:nvPicPr>
              <p:cNvPr id="901163" name="Picture 43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8" y="4140"/>
                <a:ext cx="124" cy="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901164" name="AutoShape 44"/>
              <p:cNvSpPr>
                <a:spLocks/>
              </p:cNvSpPr>
              <p:nvPr/>
            </p:nvSpPr>
            <p:spPr bwMode="auto">
              <a:xfrm rot="-5400000">
                <a:off x="4560" y="3504"/>
                <a:ext cx="96" cy="1152"/>
              </a:xfrm>
              <a:prstGeom prst="leftBrace">
                <a:avLst>
                  <a:gd name="adj1" fmla="val 100000"/>
                  <a:gd name="adj2" fmla="val 50000"/>
                </a:avLst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01166" name="Group 46"/>
            <p:cNvGrpSpPr>
              <a:grpSpLocks/>
            </p:cNvGrpSpPr>
            <p:nvPr/>
          </p:nvGrpSpPr>
          <p:grpSpPr bwMode="auto">
            <a:xfrm>
              <a:off x="28" y="1776"/>
              <a:ext cx="500" cy="168"/>
              <a:chOff x="28" y="1776"/>
              <a:chExt cx="500" cy="168"/>
            </a:xfrm>
          </p:grpSpPr>
          <p:pic>
            <p:nvPicPr>
              <p:cNvPr id="901167" name="Picture 47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" y="1776"/>
                <a:ext cx="236" cy="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01168" name="Picture 48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8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" y="1796"/>
                <a:ext cx="224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01169" name="Picture 4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" y="2798"/>
              <a:ext cx="121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70" name="Picture 5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" y="2420"/>
              <a:ext cx="2092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71" name="Picture 5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" y="2112"/>
              <a:ext cx="91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72" name="Picture 5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" y="2112"/>
              <a:ext cx="243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93" name="Picture 7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" y="3527"/>
              <a:ext cx="42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01195" name="Rectangle 7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8" name="Rectangle 7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1202" name="Group 82"/>
          <p:cNvGrpSpPr>
            <a:grpSpLocks/>
          </p:cNvGrpSpPr>
          <p:nvPr/>
        </p:nvGrpSpPr>
        <p:grpSpPr bwMode="auto">
          <a:xfrm>
            <a:off x="274638" y="76200"/>
            <a:ext cx="6811962" cy="2133600"/>
            <a:chOff x="173" y="48"/>
            <a:chExt cx="4291" cy="1344"/>
          </a:xfrm>
        </p:grpSpPr>
        <p:grpSp>
          <p:nvGrpSpPr>
            <p:cNvPr id="901136" name="Group 16"/>
            <p:cNvGrpSpPr>
              <a:grpSpLocks/>
            </p:cNvGrpSpPr>
            <p:nvPr/>
          </p:nvGrpSpPr>
          <p:grpSpPr bwMode="auto">
            <a:xfrm>
              <a:off x="3138" y="512"/>
              <a:ext cx="579" cy="236"/>
              <a:chOff x="4704" y="2448"/>
              <a:chExt cx="579" cy="236"/>
            </a:xfrm>
          </p:grpSpPr>
          <p:pic>
            <p:nvPicPr>
              <p:cNvPr id="901137" name="Picture 17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4" y="2448"/>
                <a:ext cx="579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01138" name="Picture 18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2" y="2592"/>
                <a:ext cx="344" cy="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01173" name="Group 53"/>
            <p:cNvGrpSpPr>
              <a:grpSpLocks/>
            </p:cNvGrpSpPr>
            <p:nvPr/>
          </p:nvGrpSpPr>
          <p:grpSpPr bwMode="auto">
            <a:xfrm>
              <a:off x="3072" y="48"/>
              <a:ext cx="1008" cy="518"/>
              <a:chOff x="3072" y="48"/>
              <a:chExt cx="1008" cy="518"/>
            </a:xfrm>
          </p:grpSpPr>
          <p:pic>
            <p:nvPicPr>
              <p:cNvPr id="901174" name="Picture 54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" y="240"/>
                <a:ext cx="630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01175" name="Picture 55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5"/>
                <a:ext cx="672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01176" name="Picture 56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6" y="78"/>
                <a:ext cx="521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901177" name="AutoShape 57"/>
              <p:cNvSpPr>
                <a:spLocks/>
              </p:cNvSpPr>
              <p:nvPr/>
            </p:nvSpPr>
            <p:spPr bwMode="auto">
              <a:xfrm>
                <a:off x="3072" y="48"/>
                <a:ext cx="48" cy="518"/>
              </a:xfrm>
              <a:prstGeom prst="leftBracket">
                <a:avLst>
                  <a:gd name="adj" fmla="val 89931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178" name="AutoShape 58"/>
              <p:cNvSpPr>
                <a:spLocks/>
              </p:cNvSpPr>
              <p:nvPr/>
            </p:nvSpPr>
            <p:spPr bwMode="auto">
              <a:xfrm>
                <a:off x="3792" y="48"/>
                <a:ext cx="48" cy="518"/>
              </a:xfrm>
              <a:prstGeom prst="rightBracket">
                <a:avLst>
                  <a:gd name="adj" fmla="val 89931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901179" name="Picture 59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197"/>
                <a:ext cx="192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01180" name="Picture 6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280"/>
              <a:ext cx="226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01181" name="Group 61"/>
            <p:cNvGrpSpPr>
              <a:grpSpLocks/>
            </p:cNvGrpSpPr>
            <p:nvPr/>
          </p:nvGrpSpPr>
          <p:grpSpPr bwMode="auto">
            <a:xfrm>
              <a:off x="173" y="206"/>
              <a:ext cx="2481" cy="226"/>
              <a:chOff x="173" y="206"/>
              <a:chExt cx="2481" cy="226"/>
            </a:xfrm>
          </p:grpSpPr>
          <p:pic>
            <p:nvPicPr>
              <p:cNvPr id="901182" name="Picture 62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8" y="206"/>
                <a:ext cx="31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01183" name="Picture 63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" y="206"/>
                <a:ext cx="45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01184" name="Picture 64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4" y="206"/>
                <a:ext cx="5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01185" name="Picture 65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" y="217"/>
                <a:ext cx="2055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01186" name="Group 66"/>
            <p:cNvGrpSpPr>
              <a:grpSpLocks/>
            </p:cNvGrpSpPr>
            <p:nvPr/>
          </p:nvGrpSpPr>
          <p:grpSpPr bwMode="auto">
            <a:xfrm>
              <a:off x="2400" y="192"/>
              <a:ext cx="1680" cy="192"/>
              <a:chOff x="2400" y="192"/>
              <a:chExt cx="1680" cy="192"/>
            </a:xfrm>
          </p:grpSpPr>
          <p:sp>
            <p:nvSpPr>
              <p:cNvPr id="901187" name="Line 67"/>
              <p:cNvSpPr>
                <a:spLocks noChangeShapeType="1"/>
              </p:cNvSpPr>
              <p:nvPr/>
            </p:nvSpPr>
            <p:spPr bwMode="auto">
              <a:xfrm flipH="1">
                <a:off x="3888" y="192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188" name="Line 68"/>
              <p:cNvSpPr>
                <a:spLocks noChangeShapeType="1"/>
              </p:cNvSpPr>
              <p:nvPr/>
            </p:nvSpPr>
            <p:spPr bwMode="auto">
              <a:xfrm flipH="1">
                <a:off x="2400" y="192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901189" name="Picture 6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" y="1074"/>
              <a:ext cx="63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90" name="Picture 7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219"/>
              <a:ext cx="67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91" name="Picture 7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" y="912"/>
              <a:ext cx="521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92" name="Picture 7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114"/>
              <a:ext cx="226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97" name="Picture 7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" y="1047"/>
              <a:ext cx="20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1199" name="AutoShape 79"/>
            <p:cNvSpPr>
              <a:spLocks noChangeArrowheads="1"/>
            </p:cNvSpPr>
            <p:nvPr/>
          </p:nvSpPr>
          <p:spPr bwMode="auto">
            <a:xfrm>
              <a:off x="3888" y="816"/>
              <a:ext cx="576" cy="576"/>
            </a:xfrm>
            <a:prstGeom prst="smileyFace">
              <a:avLst>
                <a:gd name="adj" fmla="val 4653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01205" name="Picture 8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914400"/>
            <a:ext cx="26749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209" name="Picture 8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330575"/>
            <a:ext cx="533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210" name="Line 90"/>
          <p:cNvSpPr>
            <a:spLocks noChangeShapeType="1"/>
          </p:cNvSpPr>
          <p:nvPr/>
        </p:nvSpPr>
        <p:spPr bwMode="auto">
          <a:xfrm flipH="1">
            <a:off x="6489700" y="1177925"/>
            <a:ext cx="1816100" cy="21669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0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5" grpId="0" animBg="1"/>
      <p:bldP spid="9012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6536" y="4621129"/>
            <a:ext cx="414811" cy="2069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6288" y="4548061"/>
            <a:ext cx="415097" cy="281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1442" y="4548061"/>
            <a:ext cx="1037296" cy="281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BC2-6EBD-4471-B78E-22EFF01CBDD7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894020" name="Group 68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894021" name="Picture 6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2" name="Picture 7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4023" name="Group 71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894024" name="Picture 7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5" name="Picture 7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4026" name="Line 74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27" name="Picture 7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8" name="Picture 7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9" name="Picture 7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30" name="Picture 7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1" name="Line 79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2" name="Picture 8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3" name="Line 81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4" name="Picture 8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3980" name="Group 28"/>
          <p:cNvGrpSpPr>
            <a:grpSpLocks/>
          </p:cNvGrpSpPr>
          <p:nvPr/>
        </p:nvGrpSpPr>
        <p:grpSpPr bwMode="auto">
          <a:xfrm>
            <a:off x="76200" y="53975"/>
            <a:ext cx="1481138" cy="954088"/>
            <a:chOff x="48" y="34"/>
            <a:chExt cx="933" cy="601"/>
          </a:xfrm>
        </p:grpSpPr>
        <p:pic>
          <p:nvPicPr>
            <p:cNvPr id="893981" name="Picture 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4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3982" name="Picture 3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6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3994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2" name="Rectangle 60"/>
          <p:cNvSpPr>
            <a:spLocks noChangeArrowheads="1"/>
          </p:cNvSpPr>
          <p:nvPr/>
        </p:nvSpPr>
        <p:spPr bwMode="auto">
          <a:xfrm>
            <a:off x="5319713" y="5740400"/>
            <a:ext cx="1243012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3" name="Rectangle 61"/>
          <p:cNvSpPr>
            <a:spLocks noChangeArrowheads="1"/>
          </p:cNvSpPr>
          <p:nvPr/>
        </p:nvSpPr>
        <p:spPr bwMode="auto">
          <a:xfrm>
            <a:off x="7677150" y="5740400"/>
            <a:ext cx="1179513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8" name="Rectangle 6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5961" y="4546948"/>
            <a:ext cx="370654" cy="281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8164" y="2235544"/>
            <a:ext cx="3304731" cy="2818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0876" y="3048000"/>
            <a:ext cx="2949367" cy="651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8622" y="72924"/>
            <a:ext cx="3659350" cy="711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5364" y="2221925"/>
            <a:ext cx="2207807" cy="296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9382" y="1282874"/>
            <a:ext cx="3349492" cy="2818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915157" y="38622"/>
            <a:ext cx="4613515" cy="777240"/>
            <a:chOff x="2915157" y="38622"/>
            <a:chExt cx="4613515" cy="777240"/>
          </a:xfrm>
        </p:grpSpPr>
        <p:sp>
          <p:nvSpPr>
            <p:cNvPr id="2" name="Double Bracket 1"/>
            <p:cNvSpPr/>
            <p:nvPr/>
          </p:nvSpPr>
          <p:spPr bwMode="auto">
            <a:xfrm>
              <a:off x="3834496" y="38622"/>
              <a:ext cx="3694176" cy="777240"/>
            </a:xfrm>
            <a:prstGeom prst="bracketPair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5157" y="266178"/>
              <a:ext cx="756179" cy="2962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5904977" y="1008063"/>
            <a:ext cx="1473897" cy="554892"/>
            <a:chOff x="5904977" y="1008063"/>
            <a:chExt cx="1473897" cy="554892"/>
          </a:xfrm>
        </p:grpSpPr>
        <p:sp>
          <p:nvSpPr>
            <p:cNvPr id="7" name="Rectangle 6"/>
            <p:cNvSpPr/>
            <p:nvPr/>
          </p:nvSpPr>
          <p:spPr bwMode="auto">
            <a:xfrm>
              <a:off x="5904977" y="1270347"/>
              <a:ext cx="649224" cy="29260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7378874" y="1008063"/>
              <a:ext cx="0" cy="415744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229589" y="1008063"/>
              <a:ext cx="0" cy="265176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6229589" y="1024128"/>
              <a:ext cx="1149285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" name="Rectangle 50"/>
          <p:cNvSpPr/>
          <p:nvPr/>
        </p:nvSpPr>
        <p:spPr bwMode="auto">
          <a:xfrm>
            <a:off x="4090792" y="2298192"/>
            <a:ext cx="214313" cy="18288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105400" y="2298192"/>
            <a:ext cx="1283918" cy="182880"/>
            <a:chOff x="5105400" y="2298192"/>
            <a:chExt cx="1283918" cy="182880"/>
          </a:xfrm>
        </p:grpSpPr>
        <p:sp>
          <p:nvSpPr>
            <p:cNvPr id="49" name="Rectangle 48"/>
            <p:cNvSpPr/>
            <p:nvPr/>
          </p:nvSpPr>
          <p:spPr bwMode="auto">
            <a:xfrm>
              <a:off x="5105400" y="2298192"/>
              <a:ext cx="214313" cy="18288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175005" y="2298192"/>
              <a:ext cx="214313" cy="18288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 bwMode="auto">
          <a:xfrm>
            <a:off x="4305105" y="2389632"/>
            <a:ext cx="2926080" cy="17373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Rectangle 58"/>
          <p:cNvSpPr/>
          <p:nvPr/>
        </p:nvSpPr>
        <p:spPr bwMode="auto">
          <a:xfrm>
            <a:off x="7471449" y="3538394"/>
            <a:ext cx="214313" cy="18288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0392" y="3273466"/>
            <a:ext cx="562712" cy="2222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6" name="Straight Arrow Connector 25"/>
          <p:cNvCxnSpPr/>
          <p:nvPr/>
        </p:nvCxnSpPr>
        <p:spPr bwMode="auto">
          <a:xfrm>
            <a:off x="7195977" y="3323775"/>
            <a:ext cx="804672" cy="127230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>
            <a:endCxn id="47" idx="0"/>
          </p:cNvCxnSpPr>
          <p:nvPr/>
        </p:nvCxnSpPr>
        <p:spPr bwMode="auto">
          <a:xfrm flipH="1">
            <a:off x="6671288" y="3273466"/>
            <a:ext cx="1170059" cy="127348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7423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9" grpId="0" animBg="1"/>
      <p:bldP spid="5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7463"/>
            <a:ext cx="14811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81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975"/>
            <a:ext cx="14811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3786" y="2133600"/>
            <a:ext cx="2074214" cy="2818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14811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BC2-6EBD-4471-B78E-22EFF01CBDD7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894020" name="Group 68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894021" name="Picture 6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2" name="Picture 7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4023" name="Group 71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894024" name="Picture 7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5" name="Picture 7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4026" name="Line 74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27" name="Picture 7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8" name="Picture 7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9" name="Picture 7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30" name="Picture 7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1" name="Line 79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2" name="Picture 8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3" name="Line 81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4" name="Picture 8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82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14811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3994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2" name="Rectangle 60"/>
          <p:cNvSpPr>
            <a:spLocks noChangeArrowheads="1"/>
          </p:cNvSpPr>
          <p:nvPr/>
        </p:nvSpPr>
        <p:spPr bwMode="auto">
          <a:xfrm>
            <a:off x="5319713" y="5740400"/>
            <a:ext cx="1243012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3" name="Rectangle 61"/>
          <p:cNvSpPr>
            <a:spLocks noChangeArrowheads="1"/>
          </p:cNvSpPr>
          <p:nvPr/>
        </p:nvSpPr>
        <p:spPr bwMode="auto">
          <a:xfrm>
            <a:off x="7677150" y="5740400"/>
            <a:ext cx="1179513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8" name="Rectangle 6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0392" y="3273466"/>
            <a:ext cx="562712" cy="2222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0876" y="3263030"/>
            <a:ext cx="1407695" cy="2818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244143" y="126303"/>
            <a:ext cx="2133734" cy="1181623"/>
            <a:chOff x="2244143" y="126303"/>
            <a:chExt cx="2133734" cy="1181623"/>
          </a:xfrm>
        </p:grpSpPr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44143" y="126303"/>
              <a:ext cx="2133734" cy="5040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6000" y="803830"/>
              <a:ext cx="2074172" cy="5040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79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185 L 3.88889E-6 0.014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93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66235E-6 L 0.00104 0.043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93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1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L -0.04236 -0.1628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-81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37 L -0.21077 -0.1637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9" y="-80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7463"/>
            <a:ext cx="14811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14811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4143" y="126303"/>
            <a:ext cx="2133734" cy="504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803830"/>
            <a:ext cx="2074172" cy="5040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BC2-6EBD-4471-B78E-22EFF01CBDD7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894020" name="Group 68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894021" name="Picture 6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2" name="Picture 7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4023" name="Group 71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894024" name="Picture 7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5" name="Picture 7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4026" name="Line 74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27" name="Picture 7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8" name="Picture 7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9" name="Picture 7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30" name="Picture 7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1" name="Line 79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2" name="Picture 8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3" name="Line 81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4" name="Picture 8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3994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2" name="Rectangle 60"/>
          <p:cNvSpPr>
            <a:spLocks noChangeArrowheads="1"/>
          </p:cNvSpPr>
          <p:nvPr/>
        </p:nvSpPr>
        <p:spPr bwMode="auto">
          <a:xfrm>
            <a:off x="5319713" y="5740400"/>
            <a:ext cx="1243012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3" name="Rectangle 61"/>
          <p:cNvSpPr>
            <a:spLocks noChangeArrowheads="1"/>
          </p:cNvSpPr>
          <p:nvPr/>
        </p:nvSpPr>
        <p:spPr bwMode="auto">
          <a:xfrm>
            <a:off x="7677150" y="5740400"/>
            <a:ext cx="1179513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8" name="Rectangle 6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46948" y="274320"/>
            <a:ext cx="939452" cy="990601"/>
            <a:chOff x="4546948" y="274320"/>
            <a:chExt cx="939452" cy="990601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2889" y="274320"/>
              <a:ext cx="933511" cy="3111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6948" y="953750"/>
              <a:ext cx="933511" cy="3111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4338" y="2537569"/>
            <a:ext cx="1733662" cy="2818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3786" y="2133600"/>
            <a:ext cx="2074214" cy="2818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8327" y="1776608"/>
            <a:ext cx="1733662" cy="2818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579328"/>
            <a:ext cx="209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3" name="Straight Connector 32"/>
          <p:cNvCxnSpPr/>
          <p:nvPr/>
        </p:nvCxnSpPr>
        <p:spPr bwMode="auto">
          <a:xfrm>
            <a:off x="2294102" y="1559490"/>
            <a:ext cx="3182112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209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6" name="Straight Connector 35"/>
          <p:cNvCxnSpPr/>
          <p:nvPr/>
        </p:nvCxnSpPr>
        <p:spPr bwMode="auto">
          <a:xfrm>
            <a:off x="4295036" y="3010422"/>
            <a:ext cx="256032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4970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9.52821E-7 L 0.22656 0.1091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54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7463"/>
            <a:ext cx="14811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14811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4338" y="2537569"/>
            <a:ext cx="1733662" cy="2818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3786" y="2133600"/>
            <a:ext cx="2074214" cy="2818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209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1" name="Straight Connector 70"/>
          <p:cNvCxnSpPr/>
          <p:nvPr/>
        </p:nvCxnSpPr>
        <p:spPr bwMode="auto">
          <a:xfrm>
            <a:off x="4295036" y="3010422"/>
            <a:ext cx="256032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52BC2-6EBD-4471-B78E-22EFF01CBDD7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894020" name="Group 68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894021" name="Picture 6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2" name="Picture 7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4023" name="Group 71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894024" name="Picture 7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025" name="Picture 7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4026" name="Line 74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27" name="Picture 7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8" name="Picture 7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29" name="Picture 7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030" name="Picture 7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1" name="Line 79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2" name="Picture 8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033" name="Line 81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034" name="Picture 8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3994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2" name="Rectangle 60"/>
          <p:cNvSpPr>
            <a:spLocks noChangeArrowheads="1"/>
          </p:cNvSpPr>
          <p:nvPr/>
        </p:nvSpPr>
        <p:spPr bwMode="auto">
          <a:xfrm>
            <a:off x="5319713" y="5740400"/>
            <a:ext cx="1243012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3" name="Rectangle 61"/>
          <p:cNvSpPr>
            <a:spLocks noChangeArrowheads="1"/>
          </p:cNvSpPr>
          <p:nvPr/>
        </p:nvSpPr>
        <p:spPr bwMode="auto">
          <a:xfrm>
            <a:off x="7677150" y="5740400"/>
            <a:ext cx="1179513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018" name="Rectangle 6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515" y="528638"/>
            <a:ext cx="1953880" cy="252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8646" y="70198"/>
            <a:ext cx="1954003" cy="2527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704"/>
            <a:ext cx="20955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4823" y="1059935"/>
            <a:ext cx="2071692" cy="235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1" name="Straight Connector 20"/>
          <p:cNvCxnSpPr/>
          <p:nvPr/>
        </p:nvCxnSpPr>
        <p:spPr bwMode="auto">
          <a:xfrm>
            <a:off x="6854823" y="875778"/>
            <a:ext cx="2100445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5037" y="3200400"/>
            <a:ext cx="2562963" cy="296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252" y="3200400"/>
            <a:ext cx="1762670" cy="296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0761" y="3548062"/>
            <a:ext cx="2047510" cy="215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252" y="3810000"/>
            <a:ext cx="962509" cy="251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5428" y="4396763"/>
            <a:ext cx="1184333" cy="251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607" y="3887244"/>
            <a:ext cx="1243862" cy="207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189" y="4476677"/>
            <a:ext cx="1184041" cy="20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0485" y="3836096"/>
            <a:ext cx="992425" cy="2221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4680" y="4426082"/>
            <a:ext cx="933178" cy="2221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8179" y="4153318"/>
            <a:ext cx="2149551" cy="1696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1905000" y="654988"/>
            <a:ext cx="6057455" cy="323121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1680500" y="1177667"/>
            <a:ext cx="6281955" cy="3292037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8517" y="3836096"/>
            <a:ext cx="792083" cy="215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8517" y="4430954"/>
            <a:ext cx="780769" cy="215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983831" y="3250504"/>
            <a:ext cx="456849" cy="201168"/>
            <a:chOff x="4983831" y="3250504"/>
            <a:chExt cx="456849" cy="201168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4983831" y="3250504"/>
              <a:ext cx="0" cy="20116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5440680" y="3250504"/>
              <a:ext cx="0" cy="20116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3" name="AutoShape 105"/>
          <p:cNvSpPr>
            <a:spLocks noChangeAspect="1" noChangeArrowheads="1"/>
          </p:cNvSpPr>
          <p:nvPr/>
        </p:nvSpPr>
        <p:spPr bwMode="auto">
          <a:xfrm>
            <a:off x="8474075" y="5334000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106"/>
          <p:cNvSpPr>
            <a:spLocks noChangeAspect="1" noChangeArrowheads="1"/>
          </p:cNvSpPr>
          <p:nvPr/>
        </p:nvSpPr>
        <p:spPr bwMode="auto">
          <a:xfrm>
            <a:off x="5486400" y="5334000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0"/>
          <p:cNvSpPr>
            <a:spLocks noChangeArrowheads="1"/>
          </p:cNvSpPr>
          <p:nvPr/>
        </p:nvSpPr>
        <p:spPr bwMode="auto">
          <a:xfrm>
            <a:off x="5300663" y="6535738"/>
            <a:ext cx="1262062" cy="2555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6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6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6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6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012" grpId="0" animBg="1"/>
      <p:bldP spid="894013" grpId="0" animBg="1"/>
      <p:bldP spid="63" grpId="0" animBg="1"/>
      <p:bldP spid="64" grpId="0" animBg="1"/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7280" y="6245224"/>
            <a:ext cx="439520" cy="452439"/>
          </a:xfrm>
        </p:spPr>
        <p:txBody>
          <a:bodyPr/>
          <a:lstStyle/>
          <a:p>
            <a:fld id="{A269190F-186C-48B2-96F2-F7BEE565DC3F}" type="slidenum">
              <a:rPr lang="en-US"/>
              <a:pPr/>
              <a:t>24</a:t>
            </a:fld>
            <a:endParaRPr lang="en-US"/>
          </a:p>
        </p:txBody>
      </p:sp>
      <p:pic>
        <p:nvPicPr>
          <p:cNvPr id="782497" name="Picture 16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2476" name="Group 140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782477" name="Picture 14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2478" name="Picture 14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82473" name="Group 137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782474" name="Picture 13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2475" name="Picture 1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82391" name="AutoShape 55"/>
          <p:cNvSpPr>
            <a:spLocks noChangeAspect="1" noChangeArrowheads="1"/>
          </p:cNvSpPr>
          <p:nvPr/>
        </p:nvSpPr>
        <p:spPr bwMode="auto">
          <a:xfrm>
            <a:off x="8474075" y="5334000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2338" name="Line 2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233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234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2346" name="Line 10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48" name="Line 12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2350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2352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2382" name="Rectangle 4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2405" name="Group 69"/>
          <p:cNvGrpSpPr>
            <a:grpSpLocks/>
          </p:cNvGrpSpPr>
          <p:nvPr/>
        </p:nvGrpSpPr>
        <p:grpSpPr bwMode="auto">
          <a:xfrm>
            <a:off x="76200" y="53975"/>
            <a:ext cx="4816475" cy="2109788"/>
            <a:chOff x="48" y="34"/>
            <a:chExt cx="3034" cy="1329"/>
          </a:xfrm>
        </p:grpSpPr>
        <p:pic>
          <p:nvPicPr>
            <p:cNvPr id="782353" name="Picture 1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4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2354" name="Picture 1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6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2361" name="Picture 2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0"/>
              <a:ext cx="1213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2383" name="Picture 4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15"/>
              <a:ext cx="1306" cy="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82387" name="AutoShape 51"/>
          <p:cNvSpPr>
            <a:spLocks noChangeAspect="1" noChangeArrowheads="1"/>
          </p:cNvSpPr>
          <p:nvPr/>
        </p:nvSpPr>
        <p:spPr bwMode="auto">
          <a:xfrm>
            <a:off x="5486400" y="5334000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2428" name="Picture 9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30" y="1652588"/>
            <a:ext cx="10366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2431" name="Line 95"/>
          <p:cNvSpPr>
            <a:spLocks noChangeShapeType="1"/>
          </p:cNvSpPr>
          <p:nvPr/>
        </p:nvSpPr>
        <p:spPr bwMode="auto">
          <a:xfrm>
            <a:off x="1973263" y="13716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432" name="Line 96"/>
          <p:cNvSpPr>
            <a:spLocks noChangeShapeType="1"/>
          </p:cNvSpPr>
          <p:nvPr/>
        </p:nvSpPr>
        <p:spPr bwMode="auto">
          <a:xfrm>
            <a:off x="4789488" y="13716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2430" name="Picture 9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530" y="1408113"/>
            <a:ext cx="1674812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2437" name="Group 101"/>
          <p:cNvGrpSpPr>
            <a:grpSpLocks/>
          </p:cNvGrpSpPr>
          <p:nvPr/>
        </p:nvGrpSpPr>
        <p:grpSpPr bwMode="auto">
          <a:xfrm>
            <a:off x="7369392" y="1744663"/>
            <a:ext cx="1362075" cy="412750"/>
            <a:chOff x="4508" y="1099"/>
            <a:chExt cx="858" cy="260"/>
          </a:xfrm>
        </p:grpSpPr>
        <p:sp>
          <p:nvSpPr>
            <p:cNvPr id="782434" name="Rectangle 98"/>
            <p:cNvSpPr>
              <a:spLocks noChangeArrowheads="1"/>
            </p:cNvSpPr>
            <p:nvPr/>
          </p:nvSpPr>
          <p:spPr bwMode="auto">
            <a:xfrm>
              <a:off x="5055" y="1134"/>
              <a:ext cx="311" cy="225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35" name="Line 99"/>
            <p:cNvSpPr>
              <a:spLocks noChangeShapeType="1"/>
            </p:cNvSpPr>
            <p:nvPr/>
          </p:nvSpPr>
          <p:spPr bwMode="auto">
            <a:xfrm flipH="1">
              <a:off x="4508" y="1246"/>
              <a:ext cx="553" cy="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436" name="Line 100"/>
            <p:cNvSpPr>
              <a:spLocks noChangeShapeType="1"/>
            </p:cNvSpPr>
            <p:nvPr/>
          </p:nvSpPr>
          <p:spPr bwMode="auto">
            <a:xfrm flipV="1">
              <a:off x="4512" y="1099"/>
              <a:ext cx="0" cy="15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2472" name="Rectangle 13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2450" name="Group 782449"/>
          <p:cNvGrpSpPr/>
          <p:nvPr/>
        </p:nvGrpSpPr>
        <p:grpSpPr>
          <a:xfrm>
            <a:off x="5534958" y="2414044"/>
            <a:ext cx="3493176" cy="311205"/>
            <a:chOff x="5534958" y="2414044"/>
            <a:chExt cx="3493176" cy="311205"/>
          </a:xfrm>
        </p:grpSpPr>
        <p:pic>
          <p:nvPicPr>
            <p:cNvPr id="782365" name="Picture 2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771" y="2425874"/>
              <a:ext cx="1630363" cy="29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34958" y="2414044"/>
              <a:ext cx="1778309" cy="3112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82351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2386" name="Rectangle 50"/>
          <p:cNvSpPr>
            <a:spLocks noChangeArrowheads="1"/>
          </p:cNvSpPr>
          <p:nvPr/>
        </p:nvSpPr>
        <p:spPr bwMode="auto">
          <a:xfrm>
            <a:off x="5300663" y="6535738"/>
            <a:ext cx="1262062" cy="2555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9" name="Picture 8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895600"/>
            <a:ext cx="10287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" name="Line 84"/>
          <p:cNvSpPr>
            <a:spLocks noChangeShapeType="1"/>
          </p:cNvSpPr>
          <p:nvPr/>
        </p:nvSpPr>
        <p:spPr bwMode="auto">
          <a:xfrm flipH="1" flipV="1">
            <a:off x="1600200" y="2133600"/>
            <a:ext cx="1676400" cy="2667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Line 85"/>
          <p:cNvSpPr>
            <a:spLocks noChangeShapeType="1"/>
          </p:cNvSpPr>
          <p:nvPr/>
        </p:nvSpPr>
        <p:spPr bwMode="auto">
          <a:xfrm flipV="1">
            <a:off x="3276600" y="2133600"/>
            <a:ext cx="152400" cy="2667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2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2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2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2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2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2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" fill="hold"/>
                                        <p:tgtEl>
                                          <p:spTgt spid="782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" fill="hold"/>
                                        <p:tgtEl>
                                          <p:spTgt spid="7824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2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2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2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2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431" grpId="0" animBg="1"/>
      <p:bldP spid="782431" grpId="1" animBg="1"/>
      <p:bldP spid="782431" grpId="2" animBg="1"/>
      <p:bldP spid="782432" grpId="0" animBg="1"/>
      <p:bldP spid="782432" grpId="1" animBg="1"/>
      <p:bldP spid="782432" grpId="2" animBg="1"/>
      <p:bldP spid="150" grpId="0" animBg="1"/>
      <p:bldP spid="150" grpId="1" animBg="1"/>
      <p:bldP spid="151" grpId="0" animBg="1"/>
      <p:bldP spid="15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7280" y="6245224"/>
            <a:ext cx="439520" cy="452439"/>
          </a:xfrm>
        </p:spPr>
        <p:txBody>
          <a:bodyPr/>
          <a:lstStyle/>
          <a:p>
            <a:fld id="{A269190F-186C-48B2-96F2-F7BEE565DC3F}" type="slidenum">
              <a:rPr lang="en-US"/>
              <a:pPr/>
              <a:t>25</a:t>
            </a:fld>
            <a:endParaRPr lang="en-US"/>
          </a:p>
        </p:txBody>
      </p:sp>
      <p:pic>
        <p:nvPicPr>
          <p:cNvPr id="782497" name="Picture 16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2476" name="Group 140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782477" name="Picture 14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2478" name="Picture 14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82473" name="Group 137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782474" name="Picture 13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2475" name="Picture 13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82391" name="AutoShape 55"/>
          <p:cNvSpPr>
            <a:spLocks noChangeAspect="1" noChangeArrowheads="1"/>
          </p:cNvSpPr>
          <p:nvPr/>
        </p:nvSpPr>
        <p:spPr bwMode="auto">
          <a:xfrm>
            <a:off x="8474075" y="5334000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2338" name="Line 2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233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234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2346" name="Line 10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48" name="Line 12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2350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2352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2382" name="Rectangle 4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2405" name="Group 69"/>
          <p:cNvGrpSpPr>
            <a:grpSpLocks/>
          </p:cNvGrpSpPr>
          <p:nvPr/>
        </p:nvGrpSpPr>
        <p:grpSpPr bwMode="auto">
          <a:xfrm>
            <a:off x="76200" y="53975"/>
            <a:ext cx="4816475" cy="2109788"/>
            <a:chOff x="48" y="34"/>
            <a:chExt cx="3034" cy="1329"/>
          </a:xfrm>
        </p:grpSpPr>
        <p:pic>
          <p:nvPicPr>
            <p:cNvPr id="782353" name="Picture 1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4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2354" name="Picture 1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6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2361" name="Picture 2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0"/>
              <a:ext cx="1213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2383" name="Picture 4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15"/>
              <a:ext cx="1306" cy="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82387" name="AutoShape 51"/>
          <p:cNvSpPr>
            <a:spLocks noChangeAspect="1" noChangeArrowheads="1"/>
          </p:cNvSpPr>
          <p:nvPr/>
        </p:nvSpPr>
        <p:spPr bwMode="auto">
          <a:xfrm>
            <a:off x="5486400" y="5334000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2428" name="Picture 9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30" y="1652588"/>
            <a:ext cx="10366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2430" name="Picture 9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530" y="1408113"/>
            <a:ext cx="1674812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2472" name="Rectangle 13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2450" name="Group 782449"/>
          <p:cNvGrpSpPr/>
          <p:nvPr/>
        </p:nvGrpSpPr>
        <p:grpSpPr>
          <a:xfrm>
            <a:off x="5534958" y="2414044"/>
            <a:ext cx="3493176" cy="311205"/>
            <a:chOff x="5534958" y="2414044"/>
            <a:chExt cx="3493176" cy="311205"/>
          </a:xfrm>
        </p:grpSpPr>
        <p:pic>
          <p:nvPicPr>
            <p:cNvPr id="782365" name="Picture 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771" y="2425874"/>
              <a:ext cx="1630363" cy="29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34958" y="2414044"/>
              <a:ext cx="1778309" cy="3112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872" y="3660475"/>
            <a:ext cx="4283082" cy="340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82484" name="Group 782483"/>
          <p:cNvGrpSpPr/>
          <p:nvPr/>
        </p:nvGrpSpPr>
        <p:grpSpPr>
          <a:xfrm>
            <a:off x="3543822" y="3902819"/>
            <a:ext cx="1828800" cy="860859"/>
            <a:chOff x="3556348" y="3902819"/>
            <a:chExt cx="1828800" cy="860859"/>
          </a:xfrm>
        </p:grpSpPr>
        <p:sp>
          <p:nvSpPr>
            <p:cNvPr id="6" name="Left Brace 5"/>
            <p:cNvSpPr/>
            <p:nvPr/>
          </p:nvSpPr>
          <p:spPr bwMode="auto">
            <a:xfrm rot="16200000">
              <a:off x="4356448" y="3102719"/>
              <a:ext cx="228600" cy="1828800"/>
            </a:xfrm>
            <a:prstGeom prst="lef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4322781" y="4249503"/>
              <a:ext cx="295935" cy="1777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89390" y="4541388"/>
              <a:ext cx="162716" cy="222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82488" name="Group 782487"/>
          <p:cNvGrpSpPr/>
          <p:nvPr/>
        </p:nvGrpSpPr>
        <p:grpSpPr>
          <a:xfrm>
            <a:off x="5525022" y="3902820"/>
            <a:ext cx="1764792" cy="897780"/>
            <a:chOff x="5525022" y="3902820"/>
            <a:chExt cx="1764792" cy="897780"/>
          </a:xfrm>
        </p:grpSpPr>
        <p:sp>
          <p:nvSpPr>
            <p:cNvPr id="95" name="Left Brace 94"/>
            <p:cNvSpPr/>
            <p:nvPr/>
          </p:nvSpPr>
          <p:spPr bwMode="auto">
            <a:xfrm rot="16200000">
              <a:off x="6293118" y="3134724"/>
              <a:ext cx="228600" cy="1764792"/>
            </a:xfrm>
            <a:prstGeom prst="lef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89882" y="4504466"/>
              <a:ext cx="1260125" cy="2961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286519" y="4286336"/>
              <a:ext cx="266850" cy="1040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6452" y="3683696"/>
            <a:ext cx="562921" cy="2223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3574" y="2878268"/>
            <a:ext cx="803174" cy="1697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2236" y="2590800"/>
            <a:ext cx="1007416" cy="207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36" y="3088451"/>
            <a:ext cx="5246042" cy="340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2938296" y="2905720"/>
            <a:ext cx="3948975" cy="505151"/>
            <a:chOff x="2938296" y="2905720"/>
            <a:chExt cx="3948975" cy="505151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938296" y="3063399"/>
              <a:ext cx="475488" cy="347472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3176040" y="2905720"/>
              <a:ext cx="0" cy="16459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6887271" y="2905720"/>
              <a:ext cx="0" cy="353005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3176040" y="2912860"/>
              <a:ext cx="3711231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8" name="Straight Arrow Connector 27"/>
          <p:cNvCxnSpPr/>
          <p:nvPr/>
        </p:nvCxnSpPr>
        <p:spPr bwMode="auto">
          <a:xfrm flipV="1">
            <a:off x="1027536" y="3323188"/>
            <a:ext cx="1289304" cy="219456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114822" y="4640007"/>
            <a:ext cx="630936" cy="189280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2433" name="Straight Arrow Connector 782432"/>
          <p:cNvCxnSpPr/>
          <p:nvPr/>
        </p:nvCxnSpPr>
        <p:spPr bwMode="auto">
          <a:xfrm flipV="1">
            <a:off x="114822" y="3296304"/>
            <a:ext cx="1453896" cy="1345291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82490" name="Group 782489"/>
          <p:cNvGrpSpPr/>
          <p:nvPr/>
        </p:nvGrpSpPr>
        <p:grpSpPr>
          <a:xfrm>
            <a:off x="7050007" y="2722737"/>
            <a:ext cx="1463040" cy="1917270"/>
            <a:chOff x="7050007" y="2722737"/>
            <a:chExt cx="1463040" cy="1917270"/>
          </a:xfrm>
        </p:grpSpPr>
        <p:cxnSp>
          <p:nvCxnSpPr>
            <p:cNvPr id="782444" name="Straight Arrow Connector 782443"/>
            <p:cNvCxnSpPr/>
            <p:nvPr/>
          </p:nvCxnSpPr>
          <p:spPr bwMode="auto">
            <a:xfrm>
              <a:off x="8499127" y="2722737"/>
              <a:ext cx="0" cy="191727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2449" name="Straight Arrow Connector 782448"/>
            <p:cNvCxnSpPr/>
            <p:nvPr/>
          </p:nvCxnSpPr>
          <p:spPr bwMode="auto">
            <a:xfrm flipH="1">
              <a:off x="7050007" y="4640007"/>
              <a:ext cx="146304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782351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2386" name="Rectangle 50"/>
          <p:cNvSpPr>
            <a:spLocks noChangeArrowheads="1"/>
          </p:cNvSpPr>
          <p:nvPr/>
        </p:nvSpPr>
        <p:spPr bwMode="auto">
          <a:xfrm>
            <a:off x="5300663" y="6535738"/>
            <a:ext cx="1262062" cy="2555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AutoShape 33"/>
          <p:cNvSpPr>
            <a:spLocks noChangeAspect="1" noChangeArrowheads="1"/>
          </p:cNvSpPr>
          <p:nvPr/>
        </p:nvSpPr>
        <p:spPr bwMode="auto">
          <a:xfrm>
            <a:off x="6645275" y="6526213"/>
            <a:ext cx="292100" cy="2921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82456" name="Straight Connector 782455"/>
          <p:cNvCxnSpPr/>
          <p:nvPr/>
        </p:nvCxnSpPr>
        <p:spPr bwMode="auto">
          <a:xfrm flipH="1" flipV="1">
            <a:off x="7744968" y="4300793"/>
            <a:ext cx="594360" cy="150876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2470" name="Straight Arrow Connector 782469"/>
          <p:cNvCxnSpPr/>
          <p:nvPr/>
        </p:nvCxnSpPr>
        <p:spPr bwMode="auto">
          <a:xfrm flipH="1">
            <a:off x="4471936" y="4313320"/>
            <a:ext cx="3273552" cy="1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 flipH="1" flipV="1">
            <a:off x="5435252" y="4300793"/>
            <a:ext cx="594360" cy="150876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Rectangle 39"/>
          <p:cNvSpPr>
            <a:spLocks noChangeArrowheads="1"/>
          </p:cNvSpPr>
          <p:nvPr/>
        </p:nvSpPr>
        <p:spPr bwMode="auto">
          <a:xfrm>
            <a:off x="5294660" y="6013450"/>
            <a:ext cx="2852928" cy="4667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796382" y="3403948"/>
            <a:ext cx="2096293" cy="202082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3025872" y="5733256"/>
            <a:ext cx="1774728" cy="667545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4083624" y="3403948"/>
            <a:ext cx="704450" cy="234086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722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78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2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82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86" grpId="0" animBg="1"/>
      <p:bldP spid="108" grpId="0" animBg="1"/>
      <p:bldP spid="10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30C-BBE0-46E8-B701-2E16F22AF1B3}" type="slidenum">
              <a:rPr lang="en-US"/>
              <a:pPr/>
              <a:t>26</a:t>
            </a:fld>
            <a:endParaRPr lang="en-US"/>
          </a:p>
        </p:txBody>
      </p:sp>
      <p:pic>
        <p:nvPicPr>
          <p:cNvPr id="783461" name="Picture 10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3455" name="Group 95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783456" name="Picture 9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3457" name="Picture 9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83452" name="Group 92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783453" name="Picture 9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3454" name="Picture 9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83401" name="AutoShape 41"/>
          <p:cNvSpPr>
            <a:spLocks noChangeAspect="1" noChangeArrowheads="1"/>
          </p:cNvSpPr>
          <p:nvPr/>
        </p:nvSpPr>
        <p:spPr bwMode="auto">
          <a:xfrm>
            <a:off x="8474075" y="5334000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3362" name="Line 2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33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336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3370" name="Line 10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3372" name="Line 12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3374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3375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3392" name="Rectangle 3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33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3397" name="AutoShape 37"/>
          <p:cNvSpPr>
            <a:spLocks noChangeAspect="1" noChangeArrowheads="1"/>
          </p:cNvSpPr>
          <p:nvPr/>
        </p:nvSpPr>
        <p:spPr bwMode="auto">
          <a:xfrm>
            <a:off x="5486400" y="5334000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3400" name="AutoShape 40"/>
          <p:cNvSpPr>
            <a:spLocks noChangeAspect="1" noChangeArrowheads="1"/>
          </p:cNvSpPr>
          <p:nvPr/>
        </p:nvSpPr>
        <p:spPr bwMode="auto">
          <a:xfrm>
            <a:off x="6645275" y="6526213"/>
            <a:ext cx="292100" cy="2921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3439" name="Group 79"/>
          <p:cNvGrpSpPr>
            <a:grpSpLocks/>
          </p:cNvGrpSpPr>
          <p:nvPr/>
        </p:nvGrpSpPr>
        <p:grpSpPr bwMode="auto">
          <a:xfrm>
            <a:off x="3390900" y="152400"/>
            <a:ext cx="5600700" cy="838200"/>
            <a:chOff x="2136" y="144"/>
            <a:chExt cx="3528" cy="528"/>
          </a:xfrm>
        </p:grpSpPr>
        <p:pic>
          <p:nvPicPr>
            <p:cNvPr id="783436" name="Picture 7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" y="144"/>
              <a:ext cx="317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3435" name="Picture 7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" y="469"/>
              <a:ext cx="186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83451" name="Rectangle 9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3440" name="Group 80"/>
          <p:cNvGrpSpPr>
            <a:grpSpLocks/>
          </p:cNvGrpSpPr>
          <p:nvPr/>
        </p:nvGrpSpPr>
        <p:grpSpPr bwMode="auto">
          <a:xfrm>
            <a:off x="3390900" y="995363"/>
            <a:ext cx="5600700" cy="833437"/>
            <a:chOff x="2136" y="627"/>
            <a:chExt cx="3528" cy="525"/>
          </a:xfrm>
        </p:grpSpPr>
        <p:pic>
          <p:nvPicPr>
            <p:cNvPr id="783438" name="Picture 7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" y="627"/>
              <a:ext cx="3171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3437" name="Picture 7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" y="949"/>
              <a:ext cx="186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83378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9925"/>
            <a:ext cx="12303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338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21018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3460" name="Group 100"/>
          <p:cNvGrpSpPr>
            <a:grpSpLocks/>
          </p:cNvGrpSpPr>
          <p:nvPr/>
        </p:nvGrpSpPr>
        <p:grpSpPr bwMode="auto">
          <a:xfrm>
            <a:off x="533400" y="152400"/>
            <a:ext cx="2857500" cy="706438"/>
            <a:chOff x="336" y="96"/>
            <a:chExt cx="1800" cy="445"/>
          </a:xfrm>
        </p:grpSpPr>
        <p:pic>
          <p:nvPicPr>
            <p:cNvPr id="783423" name="Picture 6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96"/>
              <a:ext cx="120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3424" name="Line 64"/>
            <p:cNvSpPr>
              <a:spLocks noChangeShapeType="1"/>
            </p:cNvSpPr>
            <p:nvPr/>
          </p:nvSpPr>
          <p:spPr bwMode="auto">
            <a:xfrm flipH="1">
              <a:off x="624" y="253"/>
              <a:ext cx="0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425" name="Line 65"/>
            <p:cNvSpPr>
              <a:spLocks noChangeShapeType="1"/>
            </p:cNvSpPr>
            <p:nvPr/>
          </p:nvSpPr>
          <p:spPr bwMode="auto">
            <a:xfrm>
              <a:off x="1520" y="192"/>
              <a:ext cx="616" cy="12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3441" name="Group 81"/>
          <p:cNvGrpSpPr>
            <a:grpSpLocks/>
          </p:cNvGrpSpPr>
          <p:nvPr/>
        </p:nvGrpSpPr>
        <p:grpSpPr bwMode="auto">
          <a:xfrm>
            <a:off x="1295400" y="2286000"/>
            <a:ext cx="4316413" cy="476250"/>
            <a:chOff x="2945" y="3216"/>
            <a:chExt cx="2719" cy="300"/>
          </a:xfrm>
        </p:grpSpPr>
        <p:pic>
          <p:nvPicPr>
            <p:cNvPr id="783442" name="Picture 8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3216"/>
              <a:ext cx="2719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3443" name="Picture 8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" y="3368"/>
              <a:ext cx="127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83462" name="Group 102"/>
          <p:cNvGrpSpPr>
            <a:grpSpLocks/>
          </p:cNvGrpSpPr>
          <p:nvPr/>
        </p:nvGrpSpPr>
        <p:grpSpPr bwMode="auto">
          <a:xfrm>
            <a:off x="1295400" y="2819400"/>
            <a:ext cx="3648075" cy="411163"/>
            <a:chOff x="816" y="1776"/>
            <a:chExt cx="2298" cy="259"/>
          </a:xfrm>
        </p:grpSpPr>
        <p:pic>
          <p:nvPicPr>
            <p:cNvPr id="783446" name="Picture 8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" y="1913"/>
              <a:ext cx="1490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3445" name="Picture 8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776"/>
              <a:ext cx="2251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83447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34686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3458" name="Line 98"/>
          <p:cNvSpPr>
            <a:spLocks noChangeShapeType="1"/>
          </p:cNvSpPr>
          <p:nvPr/>
        </p:nvSpPr>
        <p:spPr bwMode="auto">
          <a:xfrm flipH="1" flipV="1">
            <a:off x="990600" y="904875"/>
            <a:ext cx="5029200" cy="56943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5294660" y="6013450"/>
            <a:ext cx="2852928" cy="4667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3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3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3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78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3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3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3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3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3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83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3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3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458" grpId="0" animBg="1"/>
      <p:bldP spid="78345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05794-CF68-468B-956C-5FCF0AD87F82}" type="slidenum">
              <a:rPr lang="en-US"/>
              <a:pPr/>
              <a:t>27</a:t>
            </a:fld>
            <a:endParaRPr lang="en-US"/>
          </a:p>
        </p:txBody>
      </p:sp>
      <p:pic>
        <p:nvPicPr>
          <p:cNvPr id="869502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9468" name="Group 92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869469" name="Picture 9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9470" name="Picture 9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69465" name="Group 89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869466" name="Picture 9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9467" name="Picture 9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69378" name="AutoShape 2"/>
          <p:cNvSpPr>
            <a:spLocks noChangeAspect="1" noChangeArrowheads="1"/>
          </p:cNvSpPr>
          <p:nvPr/>
        </p:nvSpPr>
        <p:spPr bwMode="auto">
          <a:xfrm>
            <a:off x="8474075" y="5334000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9379" name="Line 3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938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8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9387" name="Line 11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389" name="Line 13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9390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91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9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21018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95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32063"/>
            <a:ext cx="33702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9398" name="Group 22"/>
          <p:cNvGrpSpPr>
            <a:grpSpLocks/>
          </p:cNvGrpSpPr>
          <p:nvPr/>
        </p:nvGrpSpPr>
        <p:grpSpPr bwMode="auto">
          <a:xfrm>
            <a:off x="685800" y="2967038"/>
            <a:ext cx="1363663" cy="838200"/>
            <a:chOff x="984" y="1968"/>
            <a:chExt cx="859" cy="528"/>
          </a:xfrm>
        </p:grpSpPr>
        <p:pic>
          <p:nvPicPr>
            <p:cNvPr id="869399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222"/>
              <a:ext cx="85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9400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78" y="203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69402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9403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9404" name="AutoShape 28"/>
          <p:cNvSpPr>
            <a:spLocks noChangeAspect="1" noChangeArrowheads="1"/>
          </p:cNvSpPr>
          <p:nvPr/>
        </p:nvSpPr>
        <p:spPr bwMode="auto">
          <a:xfrm>
            <a:off x="5486400" y="5334000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9406" name="AutoShape 30"/>
          <p:cNvSpPr>
            <a:spLocks noChangeAspect="1" noChangeArrowheads="1"/>
          </p:cNvSpPr>
          <p:nvPr/>
        </p:nvSpPr>
        <p:spPr bwMode="auto">
          <a:xfrm>
            <a:off x="6645275" y="6526213"/>
            <a:ext cx="292100" cy="2921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9407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34686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9430" name="Group 54"/>
          <p:cNvGrpSpPr>
            <a:grpSpLocks/>
          </p:cNvGrpSpPr>
          <p:nvPr/>
        </p:nvGrpSpPr>
        <p:grpSpPr bwMode="auto">
          <a:xfrm>
            <a:off x="3390900" y="995363"/>
            <a:ext cx="5600700" cy="833437"/>
            <a:chOff x="2136" y="627"/>
            <a:chExt cx="3528" cy="525"/>
          </a:xfrm>
        </p:grpSpPr>
        <p:pic>
          <p:nvPicPr>
            <p:cNvPr id="869431" name="Picture 5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" y="627"/>
              <a:ext cx="3171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9432" name="Picture 5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" y="949"/>
              <a:ext cx="186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69433" name="Line 57"/>
          <p:cNvSpPr>
            <a:spLocks noChangeShapeType="1"/>
          </p:cNvSpPr>
          <p:nvPr/>
        </p:nvSpPr>
        <p:spPr bwMode="auto">
          <a:xfrm flipV="1">
            <a:off x="1828800" y="1219200"/>
            <a:ext cx="2157984" cy="14811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438" name="Line 62"/>
          <p:cNvSpPr>
            <a:spLocks noChangeShapeType="1"/>
          </p:cNvSpPr>
          <p:nvPr/>
        </p:nvSpPr>
        <p:spPr bwMode="auto">
          <a:xfrm>
            <a:off x="2133600" y="1654175"/>
            <a:ext cx="3290888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464" name="Rectangle 8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9427" name="Group 51"/>
          <p:cNvGrpSpPr>
            <a:grpSpLocks/>
          </p:cNvGrpSpPr>
          <p:nvPr/>
        </p:nvGrpSpPr>
        <p:grpSpPr bwMode="auto">
          <a:xfrm>
            <a:off x="3390900" y="152400"/>
            <a:ext cx="5600700" cy="838200"/>
            <a:chOff x="2136" y="144"/>
            <a:chExt cx="3528" cy="528"/>
          </a:xfrm>
        </p:grpSpPr>
        <p:pic>
          <p:nvPicPr>
            <p:cNvPr id="869428" name="Picture 5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" y="144"/>
              <a:ext cx="317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9429" name="Picture 5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" y="469"/>
              <a:ext cx="186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9481" name="Picture 10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3344863"/>
            <a:ext cx="1668462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472" name="Picture 9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35338"/>
            <a:ext cx="53340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9476" name="Group 100"/>
          <p:cNvGrpSpPr>
            <a:grpSpLocks/>
          </p:cNvGrpSpPr>
          <p:nvPr/>
        </p:nvGrpSpPr>
        <p:grpSpPr bwMode="auto">
          <a:xfrm>
            <a:off x="4176713" y="3298825"/>
            <a:ext cx="1519237" cy="469900"/>
            <a:chOff x="3936" y="4007"/>
            <a:chExt cx="957" cy="296"/>
          </a:xfrm>
        </p:grpSpPr>
        <p:pic>
          <p:nvPicPr>
            <p:cNvPr id="869477" name="Picture 10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4007"/>
              <a:ext cx="79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9478" name="Picture 10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4153"/>
              <a:ext cx="957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69479" name="Rectangle 103"/>
          <p:cNvSpPr>
            <a:spLocks noChangeArrowheads="1"/>
          </p:cNvSpPr>
          <p:nvPr/>
        </p:nvSpPr>
        <p:spPr bwMode="auto">
          <a:xfrm>
            <a:off x="3505200" y="3317875"/>
            <a:ext cx="274638" cy="2746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5294660" y="6013450"/>
            <a:ext cx="2852928" cy="4667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9393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96975"/>
            <a:ext cx="11747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9413" name="Line 37"/>
          <p:cNvSpPr>
            <a:spLocks noChangeShapeType="1"/>
          </p:cNvSpPr>
          <p:nvPr/>
        </p:nvSpPr>
        <p:spPr bwMode="auto">
          <a:xfrm flipH="1">
            <a:off x="1644650" y="1447800"/>
            <a:ext cx="639763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434" name="Line 58"/>
          <p:cNvSpPr>
            <a:spLocks noChangeShapeType="1"/>
          </p:cNvSpPr>
          <p:nvPr/>
        </p:nvSpPr>
        <p:spPr bwMode="auto">
          <a:xfrm flipH="1">
            <a:off x="1416050" y="1600200"/>
            <a:ext cx="243205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86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6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6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9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9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6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6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" fill="hold"/>
                                        <p:tgtEl>
                                          <p:spTgt spid="8694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433" grpId="0" animBg="1"/>
      <p:bldP spid="869433" grpId="1" animBg="1"/>
      <p:bldP spid="869438" grpId="0" animBg="1"/>
      <p:bldP spid="869438" grpId="1" animBg="1"/>
      <p:bldP spid="869479" grpId="0" animBg="1"/>
      <p:bldP spid="869479" grpId="1" animBg="1"/>
      <p:bldP spid="869413" grpId="0" animBg="1"/>
      <p:bldP spid="869413" grpId="1" animBg="1"/>
      <p:bldP spid="869434" grpId="0" animBg="1"/>
      <p:bldP spid="86943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70A7-E135-4FDE-9A09-0EC89BD8CC1E}" type="slidenum">
              <a:rPr lang="en-US"/>
              <a:pPr/>
              <a:t>28</a:t>
            </a:fld>
            <a:endParaRPr lang="en-US"/>
          </a:p>
        </p:txBody>
      </p:sp>
      <p:pic>
        <p:nvPicPr>
          <p:cNvPr id="900155" name="Picture 5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0098" name="Group 2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900099" name="Picture 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0100" name="Picture 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00101" name="Group 5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900102" name="Picture 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0103" name="Picture 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00104" name="AutoShape 8"/>
          <p:cNvSpPr>
            <a:spLocks noChangeAspect="1" noChangeArrowheads="1"/>
          </p:cNvSpPr>
          <p:nvPr/>
        </p:nvSpPr>
        <p:spPr bwMode="auto">
          <a:xfrm>
            <a:off x="8474075" y="5334000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05" name="Line 9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010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07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0108" name="Line 12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9" name="Line 13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0110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11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12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96975"/>
            <a:ext cx="11747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13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21018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14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32063"/>
            <a:ext cx="33702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0115" name="Group 19"/>
          <p:cNvGrpSpPr>
            <a:grpSpLocks/>
          </p:cNvGrpSpPr>
          <p:nvPr/>
        </p:nvGrpSpPr>
        <p:grpSpPr bwMode="auto">
          <a:xfrm>
            <a:off x="685800" y="2967038"/>
            <a:ext cx="1363663" cy="838200"/>
            <a:chOff x="984" y="1968"/>
            <a:chExt cx="859" cy="528"/>
          </a:xfrm>
        </p:grpSpPr>
        <p:pic>
          <p:nvPicPr>
            <p:cNvPr id="900116" name="Picture 2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222"/>
              <a:ext cx="85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0117" name="Picture 2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78" y="203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00118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0119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0120" name="AutoShape 24"/>
          <p:cNvSpPr>
            <a:spLocks noChangeAspect="1" noChangeArrowheads="1"/>
          </p:cNvSpPr>
          <p:nvPr/>
        </p:nvSpPr>
        <p:spPr bwMode="auto">
          <a:xfrm>
            <a:off x="5486400" y="5334000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22" name="AutoShape 26"/>
          <p:cNvSpPr>
            <a:spLocks noChangeAspect="1" noChangeArrowheads="1"/>
          </p:cNvSpPr>
          <p:nvPr/>
        </p:nvSpPr>
        <p:spPr bwMode="auto">
          <a:xfrm>
            <a:off x="6645275" y="6526213"/>
            <a:ext cx="292100" cy="2921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0125" name="Group 29"/>
          <p:cNvGrpSpPr>
            <a:grpSpLocks/>
          </p:cNvGrpSpPr>
          <p:nvPr/>
        </p:nvGrpSpPr>
        <p:grpSpPr bwMode="auto">
          <a:xfrm>
            <a:off x="3390900" y="995363"/>
            <a:ext cx="5600700" cy="833437"/>
            <a:chOff x="2136" y="627"/>
            <a:chExt cx="3528" cy="525"/>
          </a:xfrm>
        </p:grpSpPr>
        <p:pic>
          <p:nvPicPr>
            <p:cNvPr id="900126" name="Picture 3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" y="627"/>
              <a:ext cx="3171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0127" name="Picture 3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" y="949"/>
              <a:ext cx="186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00131" name="Rectangle 3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0132" name="Group 36"/>
          <p:cNvGrpSpPr>
            <a:grpSpLocks/>
          </p:cNvGrpSpPr>
          <p:nvPr/>
        </p:nvGrpSpPr>
        <p:grpSpPr bwMode="auto">
          <a:xfrm>
            <a:off x="3390900" y="152400"/>
            <a:ext cx="5600700" cy="838200"/>
            <a:chOff x="2136" y="144"/>
            <a:chExt cx="3528" cy="528"/>
          </a:xfrm>
        </p:grpSpPr>
        <p:pic>
          <p:nvPicPr>
            <p:cNvPr id="900133" name="Picture 3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" y="144"/>
              <a:ext cx="317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0134" name="Picture 3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" y="469"/>
              <a:ext cx="186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00135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3344863"/>
            <a:ext cx="1668462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36" name="Picture 4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35338"/>
            <a:ext cx="53340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0137" name="Group 41"/>
          <p:cNvGrpSpPr>
            <a:grpSpLocks/>
          </p:cNvGrpSpPr>
          <p:nvPr/>
        </p:nvGrpSpPr>
        <p:grpSpPr bwMode="auto">
          <a:xfrm>
            <a:off x="4176713" y="3298825"/>
            <a:ext cx="1519237" cy="469900"/>
            <a:chOff x="3936" y="4007"/>
            <a:chExt cx="957" cy="296"/>
          </a:xfrm>
        </p:grpSpPr>
        <p:pic>
          <p:nvPicPr>
            <p:cNvPr id="900138" name="Picture 4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4007"/>
              <a:ext cx="79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0139" name="Picture 4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4153"/>
              <a:ext cx="957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00140" name="Rectangle 44"/>
          <p:cNvSpPr>
            <a:spLocks noChangeArrowheads="1"/>
          </p:cNvSpPr>
          <p:nvPr/>
        </p:nvSpPr>
        <p:spPr bwMode="auto">
          <a:xfrm>
            <a:off x="3505200" y="3317875"/>
            <a:ext cx="274638" cy="2746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0141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852863"/>
            <a:ext cx="41275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0153" name="Group 57"/>
          <p:cNvGrpSpPr>
            <a:grpSpLocks/>
          </p:cNvGrpSpPr>
          <p:nvPr/>
        </p:nvGrpSpPr>
        <p:grpSpPr bwMode="auto">
          <a:xfrm>
            <a:off x="3775075" y="3455988"/>
            <a:ext cx="3117850" cy="611187"/>
            <a:chOff x="2378" y="2177"/>
            <a:chExt cx="1964" cy="385"/>
          </a:xfrm>
        </p:grpSpPr>
        <p:sp>
          <p:nvSpPr>
            <p:cNvPr id="900142" name="Line 46"/>
            <p:cNvSpPr>
              <a:spLocks noChangeShapeType="1"/>
            </p:cNvSpPr>
            <p:nvPr/>
          </p:nvSpPr>
          <p:spPr bwMode="auto">
            <a:xfrm>
              <a:off x="2378" y="2177"/>
              <a:ext cx="1964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0143" name="Line 47"/>
            <p:cNvSpPr>
              <a:spLocks noChangeShapeType="1"/>
            </p:cNvSpPr>
            <p:nvPr/>
          </p:nvSpPr>
          <p:spPr bwMode="auto">
            <a:xfrm>
              <a:off x="4330" y="2418"/>
              <a:ext cx="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00144" name="Picture 4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1905000"/>
            <a:ext cx="327818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45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2824163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46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2820988"/>
            <a:ext cx="235585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47" name="Picture 5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97138"/>
            <a:ext cx="23256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0148" name="Group 52"/>
          <p:cNvGrpSpPr>
            <a:grpSpLocks noChangeAspect="1"/>
          </p:cNvGrpSpPr>
          <p:nvPr/>
        </p:nvGrpSpPr>
        <p:grpSpPr bwMode="auto">
          <a:xfrm>
            <a:off x="6146800" y="3152775"/>
            <a:ext cx="2921000" cy="428625"/>
            <a:chOff x="1088" y="240"/>
            <a:chExt cx="2349" cy="345"/>
          </a:xfrm>
        </p:grpSpPr>
        <p:pic>
          <p:nvPicPr>
            <p:cNvPr id="900149" name="Picture 5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40"/>
              <a:ext cx="2333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0150" name="Rectangle 54"/>
            <p:cNvSpPr>
              <a:spLocks noChangeAspect="1" noChangeArrowheads="1"/>
            </p:cNvSpPr>
            <p:nvPr/>
          </p:nvSpPr>
          <p:spPr bwMode="auto">
            <a:xfrm>
              <a:off x="1088" y="310"/>
              <a:ext cx="518" cy="27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0151" name="Rectangle 55"/>
          <p:cNvSpPr>
            <a:spLocks noChangeArrowheads="1"/>
          </p:cNvSpPr>
          <p:nvPr/>
        </p:nvSpPr>
        <p:spPr bwMode="auto">
          <a:xfrm>
            <a:off x="4999038" y="1882775"/>
            <a:ext cx="3363912" cy="1179513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0152" name="Rectangle 56"/>
          <p:cNvSpPr>
            <a:spLocks noChangeArrowheads="1"/>
          </p:cNvSpPr>
          <p:nvPr/>
        </p:nvSpPr>
        <p:spPr bwMode="auto">
          <a:xfrm>
            <a:off x="6105525" y="3125788"/>
            <a:ext cx="2998788" cy="503237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294660" y="6013450"/>
            <a:ext cx="2852928" cy="4667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0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0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0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0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0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0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0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0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151" grpId="0" animBg="1"/>
      <p:bldP spid="9001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D7C1-3E83-4A17-BF3F-DE50446DCD38}" type="slidenum">
              <a:rPr lang="en-US"/>
              <a:pPr/>
              <a:t>29</a:t>
            </a:fld>
            <a:endParaRPr lang="en-US"/>
          </a:p>
        </p:txBody>
      </p:sp>
      <p:pic>
        <p:nvPicPr>
          <p:cNvPr id="891957" name="Picture 5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1906" name="Group 2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891907" name="Picture 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1908" name="Picture 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1909" name="Group 5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891910" name="Picture 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1911" name="Picture 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1912" name="AutoShape 8"/>
          <p:cNvSpPr>
            <a:spLocks noChangeAspect="1" noChangeArrowheads="1"/>
          </p:cNvSpPr>
          <p:nvPr/>
        </p:nvSpPr>
        <p:spPr bwMode="auto">
          <a:xfrm>
            <a:off x="8474075" y="5334000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913" name="Line 9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191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191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1916" name="Line 12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917" name="Line 13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1918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1919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192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96975"/>
            <a:ext cx="11747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192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21018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192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32063"/>
            <a:ext cx="33702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1923" name="Group 19"/>
          <p:cNvGrpSpPr>
            <a:grpSpLocks/>
          </p:cNvGrpSpPr>
          <p:nvPr/>
        </p:nvGrpSpPr>
        <p:grpSpPr bwMode="auto">
          <a:xfrm>
            <a:off x="685800" y="2967038"/>
            <a:ext cx="1363663" cy="838200"/>
            <a:chOff x="984" y="1968"/>
            <a:chExt cx="859" cy="528"/>
          </a:xfrm>
        </p:grpSpPr>
        <p:pic>
          <p:nvPicPr>
            <p:cNvPr id="891924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222"/>
              <a:ext cx="85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1925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78" y="203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1926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1927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1928" name="AutoShape 24"/>
          <p:cNvSpPr>
            <a:spLocks noChangeAspect="1" noChangeArrowheads="1"/>
          </p:cNvSpPr>
          <p:nvPr/>
        </p:nvSpPr>
        <p:spPr bwMode="auto">
          <a:xfrm>
            <a:off x="5486400" y="5334000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930" name="AutoShape 26"/>
          <p:cNvSpPr>
            <a:spLocks noChangeAspect="1" noChangeArrowheads="1"/>
          </p:cNvSpPr>
          <p:nvPr/>
        </p:nvSpPr>
        <p:spPr bwMode="auto">
          <a:xfrm>
            <a:off x="6645275" y="6526213"/>
            <a:ext cx="292100" cy="2921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1933" name="Group 29"/>
          <p:cNvGrpSpPr>
            <a:grpSpLocks/>
          </p:cNvGrpSpPr>
          <p:nvPr/>
        </p:nvGrpSpPr>
        <p:grpSpPr bwMode="auto">
          <a:xfrm>
            <a:off x="3390900" y="995363"/>
            <a:ext cx="5600700" cy="833437"/>
            <a:chOff x="2136" y="627"/>
            <a:chExt cx="3528" cy="525"/>
          </a:xfrm>
        </p:grpSpPr>
        <p:pic>
          <p:nvPicPr>
            <p:cNvPr id="891934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" y="627"/>
              <a:ext cx="3171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1935" name="Picture 3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" y="949"/>
              <a:ext cx="186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1939" name="Rectangle 3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1940" name="Group 36"/>
          <p:cNvGrpSpPr>
            <a:grpSpLocks/>
          </p:cNvGrpSpPr>
          <p:nvPr/>
        </p:nvGrpSpPr>
        <p:grpSpPr bwMode="auto">
          <a:xfrm>
            <a:off x="3390900" y="152400"/>
            <a:ext cx="5600700" cy="838200"/>
            <a:chOff x="2136" y="144"/>
            <a:chExt cx="3528" cy="528"/>
          </a:xfrm>
        </p:grpSpPr>
        <p:pic>
          <p:nvPicPr>
            <p:cNvPr id="891941" name="Picture 3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" y="144"/>
              <a:ext cx="317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1942" name="Picture 3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" y="469"/>
              <a:ext cx="186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1944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35338"/>
            <a:ext cx="53340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1949" name="Picture 4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852863"/>
            <a:ext cx="41275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1952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7900"/>
            <a:ext cx="3794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1954" name="Picture 5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3167063"/>
            <a:ext cx="41275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1955" name="Picture 5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3932238"/>
            <a:ext cx="158908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94660" y="6013450"/>
            <a:ext cx="2852928" cy="4667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7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2 -0.1 " pathEditMode="relative" ptsTypes="AA">
                                      <p:cBhvr>
                                        <p:cTn id="6" dur="500" fill="hold"/>
                                        <p:tgtEl>
                                          <p:spTgt spid="89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1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C90A-9EF9-466B-81B8-01B3F43503F3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775254" name="Group 86"/>
          <p:cNvGrpSpPr>
            <a:grpSpLocks/>
          </p:cNvGrpSpPr>
          <p:nvPr/>
        </p:nvGrpSpPr>
        <p:grpSpPr bwMode="auto">
          <a:xfrm>
            <a:off x="274638" y="4441825"/>
            <a:ext cx="3938587" cy="358775"/>
            <a:chOff x="2965" y="2965"/>
            <a:chExt cx="2481" cy="226"/>
          </a:xfrm>
        </p:grpSpPr>
        <p:grpSp>
          <p:nvGrpSpPr>
            <p:cNvPr id="775255" name="Group 87"/>
            <p:cNvGrpSpPr>
              <a:grpSpLocks/>
            </p:cNvGrpSpPr>
            <p:nvPr/>
          </p:nvGrpSpPr>
          <p:grpSpPr bwMode="auto">
            <a:xfrm>
              <a:off x="2965" y="2965"/>
              <a:ext cx="2481" cy="226"/>
              <a:chOff x="2965" y="2965"/>
              <a:chExt cx="2481" cy="226"/>
            </a:xfrm>
          </p:grpSpPr>
          <p:pic>
            <p:nvPicPr>
              <p:cNvPr id="775256" name="Picture 88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" y="2965"/>
                <a:ext cx="31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75257" name="Picture 89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5" y="2965"/>
                <a:ext cx="45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75258" name="Picture 90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" y="2965"/>
                <a:ext cx="5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75259" name="Picture 9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2976"/>
              <a:ext cx="20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5253" name="Picture 8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5250" name="Group 82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775251" name="Picture 8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5252" name="Picture 8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5247" name="Group 79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775248" name="Picture 8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5249" name="Picture 8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5235" name="Picture 6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2075"/>
            <a:ext cx="27654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232" name="Picture 6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333875"/>
            <a:ext cx="206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5202" name="Group 34"/>
          <p:cNvGrpSpPr>
            <a:grpSpLocks/>
          </p:cNvGrpSpPr>
          <p:nvPr/>
        </p:nvGrpSpPr>
        <p:grpSpPr bwMode="auto">
          <a:xfrm>
            <a:off x="5783263" y="3152775"/>
            <a:ext cx="3132137" cy="822325"/>
            <a:chOff x="3643" y="1986"/>
            <a:chExt cx="1973" cy="518"/>
          </a:xfrm>
        </p:grpSpPr>
        <p:pic>
          <p:nvPicPr>
            <p:cNvPr id="775203" name="Picture 3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" y="2208"/>
              <a:ext cx="869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5204" name="Picture 3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2178"/>
              <a:ext cx="63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5205" name="Picture 3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323"/>
              <a:ext cx="67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5206" name="Picture 3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" y="2016"/>
              <a:ext cx="521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5207" name="AutoShape 39"/>
            <p:cNvSpPr>
              <a:spLocks/>
            </p:cNvSpPr>
            <p:nvPr/>
          </p:nvSpPr>
          <p:spPr bwMode="auto">
            <a:xfrm>
              <a:off x="4608" y="1986"/>
              <a:ext cx="48" cy="518"/>
            </a:xfrm>
            <a:prstGeom prst="leftBracket">
              <a:avLst>
                <a:gd name="adj" fmla="val 8993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208" name="AutoShape 40"/>
            <p:cNvSpPr>
              <a:spLocks/>
            </p:cNvSpPr>
            <p:nvPr/>
          </p:nvSpPr>
          <p:spPr bwMode="auto">
            <a:xfrm>
              <a:off x="5328" y="1986"/>
              <a:ext cx="48" cy="518"/>
            </a:xfrm>
            <a:prstGeom prst="rightBracket">
              <a:avLst>
                <a:gd name="adj" fmla="val 89931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75209" name="Picture 4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135"/>
              <a:ext cx="19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5170" name="Line 2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517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172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173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174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5181" name="Line 13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5183" name="Line 15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518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51363"/>
            <a:ext cx="323850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5193" name="Group 25"/>
          <p:cNvGrpSpPr>
            <a:grpSpLocks/>
          </p:cNvGrpSpPr>
          <p:nvPr/>
        </p:nvGrpSpPr>
        <p:grpSpPr bwMode="auto">
          <a:xfrm>
            <a:off x="6289675" y="6400800"/>
            <a:ext cx="1828800" cy="350838"/>
            <a:chOff x="4032" y="4032"/>
            <a:chExt cx="1152" cy="221"/>
          </a:xfrm>
        </p:grpSpPr>
        <p:pic>
          <p:nvPicPr>
            <p:cNvPr id="775194" name="Picture 2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" y="4140"/>
              <a:ext cx="124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5195" name="AutoShape 27"/>
            <p:cNvSpPr>
              <a:spLocks/>
            </p:cNvSpPr>
            <p:nvPr/>
          </p:nvSpPr>
          <p:spPr bwMode="auto">
            <a:xfrm rot="-5400000">
              <a:off x="4560" y="3504"/>
              <a:ext cx="96" cy="1152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5196" name="Line 28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5210" name="Picture 4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211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330575"/>
            <a:ext cx="533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233" name="Picture 6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3352800"/>
            <a:ext cx="38719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234" name="Picture 6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841750"/>
            <a:ext cx="33210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236" name="Picture 6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441825"/>
            <a:ext cx="1922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245" name="Picture 7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352800"/>
            <a:ext cx="1455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5267" name="Group 99"/>
          <p:cNvGrpSpPr>
            <a:grpSpLocks/>
          </p:cNvGrpSpPr>
          <p:nvPr/>
        </p:nvGrpSpPr>
        <p:grpSpPr bwMode="auto">
          <a:xfrm>
            <a:off x="4972050" y="2778125"/>
            <a:ext cx="3371850" cy="727075"/>
            <a:chOff x="3132" y="1750"/>
            <a:chExt cx="2124" cy="458"/>
          </a:xfrm>
        </p:grpSpPr>
        <p:pic>
          <p:nvPicPr>
            <p:cNvPr id="775212" name="Picture 4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" y="1750"/>
              <a:ext cx="1632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5213" name="Line 45"/>
            <p:cNvSpPr>
              <a:spLocks noChangeShapeType="1"/>
            </p:cNvSpPr>
            <p:nvPr/>
          </p:nvSpPr>
          <p:spPr bwMode="auto">
            <a:xfrm flipH="1">
              <a:off x="3132" y="1920"/>
              <a:ext cx="480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5214" name="Line 46"/>
          <p:cNvSpPr>
            <a:spLocks noChangeShapeType="1"/>
          </p:cNvSpPr>
          <p:nvPr/>
        </p:nvSpPr>
        <p:spPr bwMode="auto">
          <a:xfrm flipH="1">
            <a:off x="3527425" y="4084638"/>
            <a:ext cx="10509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5225" name="Rectangle 5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5229" name="Group 61"/>
          <p:cNvGrpSpPr>
            <a:grpSpLocks/>
          </p:cNvGrpSpPr>
          <p:nvPr/>
        </p:nvGrpSpPr>
        <p:grpSpPr bwMode="auto">
          <a:xfrm>
            <a:off x="7467600" y="3886200"/>
            <a:ext cx="919163" cy="374650"/>
            <a:chOff x="4704" y="2448"/>
            <a:chExt cx="579" cy="236"/>
          </a:xfrm>
        </p:grpSpPr>
        <p:pic>
          <p:nvPicPr>
            <p:cNvPr id="775230" name="Picture 6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448"/>
              <a:ext cx="579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5231" name="Picture 6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" y="2592"/>
              <a:ext cx="344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5237" name="Picture 6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06738"/>
            <a:ext cx="3240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5246" name="Rectangle 7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5266" name="Picture 9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243013"/>
            <a:ext cx="44005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5215" name="Line 47"/>
          <p:cNvSpPr>
            <a:spLocks noChangeShapeType="1"/>
          </p:cNvSpPr>
          <p:nvPr/>
        </p:nvSpPr>
        <p:spPr bwMode="auto">
          <a:xfrm flipV="1">
            <a:off x="1323975" y="1571625"/>
            <a:ext cx="576263" cy="24399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5216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6200"/>
            <a:ext cx="6913562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56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5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5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5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5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5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5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214" grpId="0" animBg="1"/>
      <p:bldP spid="775215" grpId="0" animBg="1"/>
      <p:bldP spid="77521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A78B-D9B1-449B-B0BC-37D219DA4542}" type="slidenum">
              <a:rPr lang="en-US"/>
              <a:pPr/>
              <a:t>30</a:t>
            </a:fld>
            <a:endParaRPr lang="en-US"/>
          </a:p>
        </p:txBody>
      </p:sp>
      <p:pic>
        <p:nvPicPr>
          <p:cNvPr id="891036" name="Picture 15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4514850"/>
            <a:ext cx="11350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1039" name="Picture 1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2288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1042" name="Picture 16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24375"/>
            <a:ext cx="3794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1025" name="Picture 1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1022" name="Picture 1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7900"/>
            <a:ext cx="3794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1023" name="Picture 14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3167063"/>
            <a:ext cx="41275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1014" name="Picture 1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49" name="Line 69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0950" name="Picture 7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96975"/>
            <a:ext cx="11747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51" name="Picture 7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21018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52" name="Picture 7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32063"/>
            <a:ext cx="33702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54" name="Picture 7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294063"/>
            <a:ext cx="13827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0955" name="Group 75"/>
          <p:cNvGrpSpPr>
            <a:grpSpLocks/>
          </p:cNvGrpSpPr>
          <p:nvPr/>
        </p:nvGrpSpPr>
        <p:grpSpPr bwMode="auto">
          <a:xfrm>
            <a:off x="685800" y="2967038"/>
            <a:ext cx="1363663" cy="838200"/>
            <a:chOff x="984" y="1968"/>
            <a:chExt cx="859" cy="528"/>
          </a:xfrm>
        </p:grpSpPr>
        <p:pic>
          <p:nvPicPr>
            <p:cNvPr id="890956" name="Picture 7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222"/>
              <a:ext cx="85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0957" name="Picture 7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78" y="203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0961" name="Picture 8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35338"/>
            <a:ext cx="53340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0962" name="Group 82"/>
          <p:cNvGrpSpPr>
            <a:grpSpLocks/>
          </p:cNvGrpSpPr>
          <p:nvPr/>
        </p:nvGrpSpPr>
        <p:grpSpPr bwMode="auto">
          <a:xfrm>
            <a:off x="4679950" y="3011488"/>
            <a:ext cx="609600" cy="500062"/>
            <a:chOff x="3072" y="1897"/>
            <a:chExt cx="384" cy="315"/>
          </a:xfrm>
        </p:grpSpPr>
        <p:sp>
          <p:nvSpPr>
            <p:cNvPr id="890963" name="Line 83"/>
            <p:cNvSpPr>
              <a:spLocks noChangeShapeType="1"/>
            </p:cNvSpPr>
            <p:nvPr/>
          </p:nvSpPr>
          <p:spPr bwMode="auto">
            <a:xfrm>
              <a:off x="3086" y="2160"/>
              <a:ext cx="253" cy="5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90964" name="Picture 8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97"/>
              <a:ext cx="38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0966" name="Group 86"/>
          <p:cNvGrpSpPr>
            <a:grpSpLocks/>
          </p:cNvGrpSpPr>
          <p:nvPr/>
        </p:nvGrpSpPr>
        <p:grpSpPr bwMode="auto">
          <a:xfrm>
            <a:off x="4038600" y="2719388"/>
            <a:ext cx="3505200" cy="735012"/>
            <a:chOff x="2544" y="1713"/>
            <a:chExt cx="2208" cy="463"/>
          </a:xfrm>
        </p:grpSpPr>
        <p:pic>
          <p:nvPicPr>
            <p:cNvPr id="890967" name="Picture 8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" y="1713"/>
              <a:ext cx="93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0968" name="Line 88"/>
            <p:cNvSpPr>
              <a:spLocks noChangeShapeType="1"/>
            </p:cNvSpPr>
            <p:nvPr/>
          </p:nvSpPr>
          <p:spPr bwMode="auto">
            <a:xfrm flipH="1">
              <a:off x="2544" y="1802"/>
              <a:ext cx="120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69" name="Line 89"/>
            <p:cNvSpPr>
              <a:spLocks noChangeShapeType="1"/>
            </p:cNvSpPr>
            <p:nvPr/>
          </p:nvSpPr>
          <p:spPr bwMode="auto">
            <a:xfrm>
              <a:off x="4608" y="1888"/>
              <a:ext cx="144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0974" name="Group 94"/>
          <p:cNvGrpSpPr>
            <a:grpSpLocks/>
          </p:cNvGrpSpPr>
          <p:nvPr/>
        </p:nvGrpSpPr>
        <p:grpSpPr bwMode="auto">
          <a:xfrm>
            <a:off x="3390900" y="995363"/>
            <a:ext cx="5600700" cy="833437"/>
            <a:chOff x="2136" y="627"/>
            <a:chExt cx="3528" cy="525"/>
          </a:xfrm>
        </p:grpSpPr>
        <p:pic>
          <p:nvPicPr>
            <p:cNvPr id="890975" name="Picture 9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" y="627"/>
              <a:ext cx="3171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0976" name="Picture 9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" y="949"/>
              <a:ext cx="186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0983" name="Picture 10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3932238"/>
            <a:ext cx="158908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0994" name="Group 114"/>
          <p:cNvGrpSpPr>
            <a:grpSpLocks/>
          </p:cNvGrpSpPr>
          <p:nvPr/>
        </p:nvGrpSpPr>
        <p:grpSpPr bwMode="auto">
          <a:xfrm>
            <a:off x="3390900" y="152400"/>
            <a:ext cx="5600700" cy="838200"/>
            <a:chOff x="2136" y="144"/>
            <a:chExt cx="3528" cy="528"/>
          </a:xfrm>
        </p:grpSpPr>
        <p:pic>
          <p:nvPicPr>
            <p:cNvPr id="890995" name="Picture 11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" y="144"/>
              <a:ext cx="317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0996" name="Picture 11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" y="469"/>
              <a:ext cx="186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1005" name="Group 125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891006" name="Picture 12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1007" name="Picture 12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1008" name="Group 128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891009" name="Picture 12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1010" name="Picture 13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1011" name="Line 131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12" name="Line 132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1013" name="Picture 1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1015" name="Picture 13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1017" name="Rectangle 13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18" name="Rectangle 13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19" name="AutoShape 139"/>
          <p:cNvSpPr>
            <a:spLocks noChangeAspect="1" noChangeArrowheads="1"/>
          </p:cNvSpPr>
          <p:nvPr/>
        </p:nvSpPr>
        <p:spPr bwMode="auto">
          <a:xfrm>
            <a:off x="8474075" y="5334000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20" name="AutoShape 140"/>
          <p:cNvSpPr>
            <a:spLocks noChangeAspect="1" noChangeArrowheads="1"/>
          </p:cNvSpPr>
          <p:nvPr/>
        </p:nvSpPr>
        <p:spPr bwMode="auto">
          <a:xfrm>
            <a:off x="5486400" y="5334000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21" name="AutoShape 141"/>
          <p:cNvSpPr>
            <a:spLocks noChangeAspect="1" noChangeArrowheads="1"/>
          </p:cNvSpPr>
          <p:nvPr/>
        </p:nvSpPr>
        <p:spPr bwMode="auto">
          <a:xfrm>
            <a:off x="6645275" y="6526213"/>
            <a:ext cx="292100" cy="2921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0984" name="Group 104"/>
          <p:cNvGrpSpPr>
            <a:grpSpLocks/>
          </p:cNvGrpSpPr>
          <p:nvPr/>
        </p:nvGrpSpPr>
        <p:grpSpPr bwMode="auto">
          <a:xfrm>
            <a:off x="596900" y="4140200"/>
            <a:ext cx="4086225" cy="655638"/>
            <a:chOff x="376" y="2608"/>
            <a:chExt cx="2574" cy="413"/>
          </a:xfrm>
        </p:grpSpPr>
        <p:pic>
          <p:nvPicPr>
            <p:cNvPr id="890985" name="Picture 10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2775"/>
              <a:ext cx="53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0986" name="Picture 10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775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0987" name="Picture 10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" y="2775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0988" name="Picture 10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" y="2784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90989" name="Group 109"/>
            <p:cNvGrpSpPr>
              <a:grpSpLocks/>
            </p:cNvGrpSpPr>
            <p:nvPr/>
          </p:nvGrpSpPr>
          <p:grpSpPr bwMode="auto">
            <a:xfrm>
              <a:off x="1968" y="2608"/>
              <a:ext cx="345" cy="192"/>
              <a:chOff x="1894" y="2608"/>
              <a:chExt cx="345" cy="192"/>
            </a:xfrm>
          </p:grpSpPr>
          <p:pic>
            <p:nvPicPr>
              <p:cNvPr id="890990" name="Picture 110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1" y="2608"/>
                <a:ext cx="310" cy="1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890991" name="AutoShape 111"/>
              <p:cNvSpPr>
                <a:spLocks/>
              </p:cNvSpPr>
              <p:nvPr/>
            </p:nvSpPr>
            <p:spPr bwMode="auto">
              <a:xfrm rot="-5400000">
                <a:off x="2019" y="2579"/>
                <a:ext cx="96" cy="345"/>
              </a:xfrm>
              <a:prstGeom prst="leftBrace">
                <a:avLst>
                  <a:gd name="adj1" fmla="val 29948"/>
                  <a:gd name="adj2" fmla="val 50000"/>
                </a:avLst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90992" name="Line 112"/>
          <p:cNvSpPr>
            <a:spLocks noChangeShapeType="1"/>
          </p:cNvSpPr>
          <p:nvPr/>
        </p:nvSpPr>
        <p:spPr bwMode="auto">
          <a:xfrm flipH="1">
            <a:off x="1909763" y="2751138"/>
            <a:ext cx="1636712" cy="18192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93" name="Line 113"/>
          <p:cNvSpPr>
            <a:spLocks noChangeShapeType="1"/>
          </p:cNvSpPr>
          <p:nvPr/>
        </p:nvSpPr>
        <p:spPr bwMode="auto">
          <a:xfrm flipH="1">
            <a:off x="4497388" y="3581400"/>
            <a:ext cx="3125787" cy="8953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71" name="Line 91"/>
          <p:cNvSpPr>
            <a:spLocks noChangeShapeType="1"/>
          </p:cNvSpPr>
          <p:nvPr/>
        </p:nvSpPr>
        <p:spPr bwMode="auto">
          <a:xfrm>
            <a:off x="2362200" y="3619500"/>
            <a:ext cx="739775" cy="9509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0973" name="Picture 9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4327525"/>
            <a:ext cx="295433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72" name="AutoShape 92"/>
          <p:cNvSpPr>
            <a:spLocks noChangeAspect="1" noChangeArrowheads="1"/>
          </p:cNvSpPr>
          <p:nvPr/>
        </p:nvSpPr>
        <p:spPr bwMode="auto">
          <a:xfrm>
            <a:off x="7861300" y="6507163"/>
            <a:ext cx="292100" cy="2921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0979" name="Group 99"/>
          <p:cNvGrpSpPr>
            <a:grpSpLocks/>
          </p:cNvGrpSpPr>
          <p:nvPr/>
        </p:nvGrpSpPr>
        <p:grpSpPr bwMode="auto">
          <a:xfrm>
            <a:off x="7924800" y="2057400"/>
            <a:ext cx="914400" cy="914400"/>
            <a:chOff x="4853" y="1680"/>
            <a:chExt cx="576" cy="576"/>
          </a:xfrm>
        </p:grpSpPr>
        <p:sp>
          <p:nvSpPr>
            <p:cNvPr id="890980" name="AutoShape 100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81" name="Text Box 101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pic>
        <p:nvPicPr>
          <p:cNvPr id="890958" name="Picture 7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1016" name="Picture 13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59" name="Rectangle 79"/>
          <p:cNvSpPr>
            <a:spLocks noChangeArrowheads="1"/>
          </p:cNvSpPr>
          <p:nvPr/>
        </p:nvSpPr>
        <p:spPr bwMode="auto">
          <a:xfrm>
            <a:off x="5294660" y="6013450"/>
            <a:ext cx="2852928" cy="4667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9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9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9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9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500" fill="hold"/>
                                        <p:tgtEl>
                                          <p:spTgt spid="8909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90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90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9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9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92" grpId="0" animBg="1"/>
      <p:bldP spid="890992" grpId="1" animBg="1"/>
      <p:bldP spid="890993" grpId="0" animBg="1"/>
      <p:bldP spid="890993" grpId="1" animBg="1"/>
      <p:bldP spid="890971" grpId="0" animBg="1"/>
      <p:bldP spid="890971" grpId="1" animBg="1"/>
      <p:bldP spid="890972" grpId="0" animBg="1"/>
      <p:bldP spid="8909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078A-82DA-4B15-BD15-5B65BB2B7B1C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923651" name="Group 3"/>
          <p:cNvGrpSpPr>
            <a:grpSpLocks/>
          </p:cNvGrpSpPr>
          <p:nvPr/>
        </p:nvGrpSpPr>
        <p:grpSpPr bwMode="auto">
          <a:xfrm>
            <a:off x="274638" y="4441825"/>
            <a:ext cx="3938587" cy="358775"/>
            <a:chOff x="2965" y="2965"/>
            <a:chExt cx="2481" cy="226"/>
          </a:xfrm>
        </p:grpSpPr>
        <p:grpSp>
          <p:nvGrpSpPr>
            <p:cNvPr id="923652" name="Group 4"/>
            <p:cNvGrpSpPr>
              <a:grpSpLocks/>
            </p:cNvGrpSpPr>
            <p:nvPr/>
          </p:nvGrpSpPr>
          <p:grpSpPr bwMode="auto">
            <a:xfrm>
              <a:off x="2965" y="2965"/>
              <a:ext cx="2481" cy="226"/>
              <a:chOff x="2965" y="2965"/>
              <a:chExt cx="2481" cy="226"/>
            </a:xfrm>
          </p:grpSpPr>
          <p:pic>
            <p:nvPicPr>
              <p:cNvPr id="923653" name="Picture 5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" y="2965"/>
                <a:ext cx="31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23654" name="Picture 6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5" y="2965"/>
                <a:ext cx="45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23655" name="Picture 7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" y="2965"/>
                <a:ext cx="5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23656" name="Picture 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2976"/>
              <a:ext cx="20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365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3658" name="Group 10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923659" name="Picture 1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3660" name="Picture 1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3661" name="Group 13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923662" name="Picture 1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3663" name="Picture 1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366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2075"/>
            <a:ext cx="27654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6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333875"/>
            <a:ext cx="206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3666" name="Group 18"/>
          <p:cNvGrpSpPr>
            <a:grpSpLocks/>
          </p:cNvGrpSpPr>
          <p:nvPr/>
        </p:nvGrpSpPr>
        <p:grpSpPr bwMode="auto">
          <a:xfrm>
            <a:off x="5783263" y="3152775"/>
            <a:ext cx="3132137" cy="822325"/>
            <a:chOff x="3643" y="1986"/>
            <a:chExt cx="1973" cy="518"/>
          </a:xfrm>
        </p:grpSpPr>
        <p:pic>
          <p:nvPicPr>
            <p:cNvPr id="923667" name="Picture 1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" y="2208"/>
              <a:ext cx="869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3668" name="Picture 2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2178"/>
              <a:ext cx="63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3669" name="Picture 2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323"/>
              <a:ext cx="67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3670" name="Picture 2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" y="2016"/>
              <a:ext cx="521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3671" name="AutoShape 23"/>
            <p:cNvSpPr>
              <a:spLocks/>
            </p:cNvSpPr>
            <p:nvPr/>
          </p:nvSpPr>
          <p:spPr bwMode="auto">
            <a:xfrm>
              <a:off x="4608" y="1986"/>
              <a:ext cx="48" cy="518"/>
            </a:xfrm>
            <a:prstGeom prst="leftBracket">
              <a:avLst>
                <a:gd name="adj" fmla="val 8993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72" name="AutoShape 24"/>
            <p:cNvSpPr>
              <a:spLocks/>
            </p:cNvSpPr>
            <p:nvPr/>
          </p:nvSpPr>
          <p:spPr bwMode="auto">
            <a:xfrm>
              <a:off x="5328" y="1986"/>
              <a:ext cx="48" cy="518"/>
            </a:xfrm>
            <a:prstGeom prst="rightBracket">
              <a:avLst>
                <a:gd name="adj" fmla="val 89931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3673" name="Picture 2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135"/>
              <a:ext cx="19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3674" name="Line 26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3675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76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77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78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3679" name="Line 31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80" name="Line 32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3681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51363"/>
            <a:ext cx="323850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3682" name="Group 34"/>
          <p:cNvGrpSpPr>
            <a:grpSpLocks/>
          </p:cNvGrpSpPr>
          <p:nvPr/>
        </p:nvGrpSpPr>
        <p:grpSpPr bwMode="auto">
          <a:xfrm>
            <a:off x="6289675" y="6400800"/>
            <a:ext cx="1828800" cy="350838"/>
            <a:chOff x="4032" y="4032"/>
            <a:chExt cx="1152" cy="221"/>
          </a:xfrm>
        </p:grpSpPr>
        <p:pic>
          <p:nvPicPr>
            <p:cNvPr id="923683" name="Picture 3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" y="4140"/>
              <a:ext cx="124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3684" name="AutoShape 36"/>
            <p:cNvSpPr>
              <a:spLocks/>
            </p:cNvSpPr>
            <p:nvPr/>
          </p:nvSpPr>
          <p:spPr bwMode="auto">
            <a:xfrm rot="-5400000">
              <a:off x="4560" y="3504"/>
              <a:ext cx="96" cy="1152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685" name="Line 37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3686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87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330575"/>
            <a:ext cx="533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88" name="Picture 4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3352800"/>
            <a:ext cx="38719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89" name="Picture 4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841750"/>
            <a:ext cx="33210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90" name="Picture 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441825"/>
            <a:ext cx="1922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91" name="Picture 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352800"/>
            <a:ext cx="1455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95" name="Picture 4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6200"/>
            <a:ext cx="6913562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96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2212975"/>
            <a:ext cx="4664075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97" name="Picture 4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133475"/>
            <a:ext cx="5043488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98" name="Picture 5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233488"/>
            <a:ext cx="2058987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99" name="Picture 5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600200"/>
            <a:ext cx="27463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3700" name="Rectangle 52"/>
          <p:cNvSpPr>
            <a:spLocks noChangeArrowheads="1"/>
          </p:cNvSpPr>
          <p:nvPr/>
        </p:nvSpPr>
        <p:spPr bwMode="auto">
          <a:xfrm>
            <a:off x="2778125" y="1708150"/>
            <a:ext cx="649288" cy="2746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01" name="Rectangle 53"/>
          <p:cNvSpPr>
            <a:spLocks noChangeArrowheads="1"/>
          </p:cNvSpPr>
          <p:nvPr/>
        </p:nvSpPr>
        <p:spPr bwMode="auto">
          <a:xfrm>
            <a:off x="6334125" y="1571625"/>
            <a:ext cx="301625" cy="3016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02" name="Rectangle 5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703" name="Picture 5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08225"/>
            <a:ext cx="15668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3704" name="Group 56"/>
          <p:cNvGrpSpPr>
            <a:grpSpLocks/>
          </p:cNvGrpSpPr>
          <p:nvPr/>
        </p:nvGrpSpPr>
        <p:grpSpPr bwMode="auto">
          <a:xfrm>
            <a:off x="7467600" y="3886200"/>
            <a:ext cx="919163" cy="374650"/>
            <a:chOff x="4704" y="2448"/>
            <a:chExt cx="579" cy="236"/>
          </a:xfrm>
        </p:grpSpPr>
        <p:pic>
          <p:nvPicPr>
            <p:cNvPr id="923705" name="Picture 5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448"/>
              <a:ext cx="579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3706" name="Picture 5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" y="2592"/>
              <a:ext cx="344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3709" name="Rectangle 6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9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3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3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3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923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23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23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00" grpId="0" animBg="1"/>
      <p:bldP spid="923700" grpId="1" animBg="1"/>
      <p:bldP spid="923701" grpId="0" animBg="1"/>
      <p:bldP spid="92370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4722-2F55-45D7-840D-E69F40463173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776296" name="Group 104"/>
          <p:cNvGrpSpPr>
            <a:grpSpLocks/>
          </p:cNvGrpSpPr>
          <p:nvPr/>
        </p:nvGrpSpPr>
        <p:grpSpPr bwMode="auto">
          <a:xfrm>
            <a:off x="274638" y="4441825"/>
            <a:ext cx="3938587" cy="358775"/>
            <a:chOff x="2965" y="2965"/>
            <a:chExt cx="2481" cy="226"/>
          </a:xfrm>
        </p:grpSpPr>
        <p:grpSp>
          <p:nvGrpSpPr>
            <p:cNvPr id="776297" name="Group 105"/>
            <p:cNvGrpSpPr>
              <a:grpSpLocks/>
            </p:cNvGrpSpPr>
            <p:nvPr/>
          </p:nvGrpSpPr>
          <p:grpSpPr bwMode="auto">
            <a:xfrm>
              <a:off x="2965" y="2965"/>
              <a:ext cx="2481" cy="226"/>
              <a:chOff x="2965" y="2965"/>
              <a:chExt cx="2481" cy="226"/>
            </a:xfrm>
          </p:grpSpPr>
          <p:pic>
            <p:nvPicPr>
              <p:cNvPr id="776298" name="Picture 106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" y="2965"/>
                <a:ext cx="31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76299" name="Picture 107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5" y="2965"/>
                <a:ext cx="45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76300" name="Picture 108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" y="2965"/>
                <a:ext cx="5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76301" name="Picture 10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2976"/>
              <a:ext cx="20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6295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6292" name="Group 100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776293" name="Picture 10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6294" name="Picture 10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6276" name="Picture 8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2075"/>
            <a:ext cx="27654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272" name="Picture 8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333875"/>
            <a:ext cx="206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6226" name="Group 34"/>
          <p:cNvGrpSpPr>
            <a:grpSpLocks/>
          </p:cNvGrpSpPr>
          <p:nvPr/>
        </p:nvGrpSpPr>
        <p:grpSpPr bwMode="auto">
          <a:xfrm>
            <a:off x="5783263" y="3152775"/>
            <a:ext cx="3132137" cy="822325"/>
            <a:chOff x="3643" y="1986"/>
            <a:chExt cx="1973" cy="518"/>
          </a:xfrm>
        </p:grpSpPr>
        <p:pic>
          <p:nvPicPr>
            <p:cNvPr id="776227" name="Picture 3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" y="2208"/>
              <a:ext cx="869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6228" name="Picture 3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2178"/>
              <a:ext cx="63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6229" name="Picture 3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323"/>
              <a:ext cx="67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6230" name="Picture 3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" y="2016"/>
              <a:ext cx="521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6231" name="AutoShape 39"/>
            <p:cNvSpPr>
              <a:spLocks/>
            </p:cNvSpPr>
            <p:nvPr/>
          </p:nvSpPr>
          <p:spPr bwMode="auto">
            <a:xfrm>
              <a:off x="4608" y="1986"/>
              <a:ext cx="48" cy="518"/>
            </a:xfrm>
            <a:prstGeom prst="leftBracket">
              <a:avLst>
                <a:gd name="adj" fmla="val 8993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232" name="AutoShape 40"/>
            <p:cNvSpPr>
              <a:spLocks/>
            </p:cNvSpPr>
            <p:nvPr/>
          </p:nvSpPr>
          <p:spPr bwMode="auto">
            <a:xfrm>
              <a:off x="5328" y="1986"/>
              <a:ext cx="48" cy="518"/>
            </a:xfrm>
            <a:prstGeom prst="rightBracket">
              <a:avLst>
                <a:gd name="adj" fmla="val 89931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76233" name="Picture 4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135"/>
              <a:ext cx="19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6269" name="Group 77"/>
          <p:cNvGrpSpPr>
            <a:grpSpLocks/>
          </p:cNvGrpSpPr>
          <p:nvPr/>
        </p:nvGrpSpPr>
        <p:grpSpPr bwMode="auto">
          <a:xfrm>
            <a:off x="7467600" y="3886200"/>
            <a:ext cx="919163" cy="374650"/>
            <a:chOff x="4704" y="2448"/>
            <a:chExt cx="579" cy="236"/>
          </a:xfrm>
        </p:grpSpPr>
        <p:pic>
          <p:nvPicPr>
            <p:cNvPr id="776270" name="Picture 7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448"/>
              <a:ext cx="579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6271" name="Picture 7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" y="2592"/>
              <a:ext cx="344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6209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51363"/>
            <a:ext cx="323850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6220" name="Line 28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6288" name="Group 96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776289" name="Picture 9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6290" name="Picture 9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6194" name="Line 2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6195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196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197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198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6205" name="Line 13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6207" name="Line 15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6234" name="Picture 4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235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330575"/>
            <a:ext cx="533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236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6200"/>
            <a:ext cx="6913562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237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133475"/>
            <a:ext cx="5043488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238" name="Picture 4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233488"/>
            <a:ext cx="2058987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273" name="Picture 8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3352800"/>
            <a:ext cx="38719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274" name="Picture 8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352800"/>
            <a:ext cx="1455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275" name="Picture 8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841750"/>
            <a:ext cx="33210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277" name="Picture 8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441825"/>
            <a:ext cx="1922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6261" name="Rectangle 69"/>
          <p:cNvSpPr>
            <a:spLocks noChangeArrowheads="1"/>
          </p:cNvSpPr>
          <p:nvPr/>
        </p:nvSpPr>
        <p:spPr bwMode="auto">
          <a:xfrm>
            <a:off x="5365750" y="1370013"/>
            <a:ext cx="768350" cy="32861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6262" name="Group 70"/>
          <p:cNvGrpSpPr>
            <a:grpSpLocks/>
          </p:cNvGrpSpPr>
          <p:nvPr/>
        </p:nvGrpSpPr>
        <p:grpSpPr bwMode="auto">
          <a:xfrm>
            <a:off x="5365750" y="1370013"/>
            <a:ext cx="768350" cy="328612"/>
            <a:chOff x="3380" y="863"/>
            <a:chExt cx="484" cy="207"/>
          </a:xfrm>
        </p:grpSpPr>
        <p:sp>
          <p:nvSpPr>
            <p:cNvPr id="776263" name="Line 71"/>
            <p:cNvSpPr>
              <a:spLocks noChangeShapeType="1"/>
            </p:cNvSpPr>
            <p:nvPr/>
          </p:nvSpPr>
          <p:spPr bwMode="auto">
            <a:xfrm>
              <a:off x="3380" y="863"/>
              <a:ext cx="484" cy="20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6264" name="Line 72"/>
            <p:cNvSpPr>
              <a:spLocks noChangeShapeType="1"/>
            </p:cNvSpPr>
            <p:nvPr/>
          </p:nvSpPr>
          <p:spPr bwMode="auto">
            <a:xfrm flipV="1">
              <a:off x="3380" y="863"/>
              <a:ext cx="484" cy="20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6266" name="Rectangle 7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6286" name="AutoShape 94"/>
          <p:cNvSpPr>
            <a:spLocks noChangeArrowheads="1"/>
          </p:cNvSpPr>
          <p:nvPr/>
        </p:nvSpPr>
        <p:spPr bwMode="auto">
          <a:xfrm>
            <a:off x="1635125" y="1143000"/>
            <a:ext cx="7162800" cy="914400"/>
          </a:xfrm>
          <a:prstGeom prst="bracketPair">
            <a:avLst>
              <a:gd name="adj" fmla="val 16667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6287" name="Rectangle 9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6217" name="Group 25"/>
          <p:cNvGrpSpPr>
            <a:grpSpLocks/>
          </p:cNvGrpSpPr>
          <p:nvPr/>
        </p:nvGrpSpPr>
        <p:grpSpPr bwMode="auto">
          <a:xfrm>
            <a:off x="6289675" y="6400800"/>
            <a:ext cx="1828800" cy="350838"/>
            <a:chOff x="4032" y="4032"/>
            <a:chExt cx="1152" cy="221"/>
          </a:xfrm>
        </p:grpSpPr>
        <p:pic>
          <p:nvPicPr>
            <p:cNvPr id="776218" name="Picture 2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" y="4140"/>
              <a:ext cx="124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6219" name="AutoShape 27"/>
            <p:cNvSpPr>
              <a:spLocks/>
            </p:cNvSpPr>
            <p:nvPr/>
          </p:nvSpPr>
          <p:spPr bwMode="auto">
            <a:xfrm rot="-5400000">
              <a:off x="4560" y="3504"/>
              <a:ext cx="96" cy="1152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76313" name="Picture 1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3413"/>
            <a:ext cx="3276600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314" name="Picture 1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6754813" y="2303463"/>
            <a:ext cx="3127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258" name="Picture 6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941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6259" name="Rectangle 67"/>
          <p:cNvSpPr>
            <a:spLocks noChangeArrowheads="1"/>
          </p:cNvSpPr>
          <p:nvPr/>
        </p:nvSpPr>
        <p:spPr bwMode="auto">
          <a:xfrm>
            <a:off x="7046913" y="2174875"/>
            <a:ext cx="2020887" cy="43815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6260" name="Line 68"/>
          <p:cNvSpPr>
            <a:spLocks noChangeShapeType="1"/>
          </p:cNvSpPr>
          <p:nvPr/>
        </p:nvSpPr>
        <p:spPr bwMode="auto">
          <a:xfrm flipV="1">
            <a:off x="8763000" y="1600200"/>
            <a:ext cx="228600" cy="5762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3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6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6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77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261" grpId="0" animBg="1"/>
      <p:bldP spid="776286" grpId="0" animBg="1"/>
      <p:bldP spid="776259" grpId="0" animBg="1"/>
      <p:bldP spid="7762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8FFA-452F-4711-B869-C6A6FEF6D7A3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920578" name="Group 2"/>
          <p:cNvGrpSpPr>
            <a:grpSpLocks/>
          </p:cNvGrpSpPr>
          <p:nvPr/>
        </p:nvGrpSpPr>
        <p:grpSpPr bwMode="auto">
          <a:xfrm>
            <a:off x="274638" y="4441825"/>
            <a:ext cx="3938587" cy="358775"/>
            <a:chOff x="2965" y="2965"/>
            <a:chExt cx="2481" cy="226"/>
          </a:xfrm>
        </p:grpSpPr>
        <p:grpSp>
          <p:nvGrpSpPr>
            <p:cNvPr id="920579" name="Group 3"/>
            <p:cNvGrpSpPr>
              <a:grpSpLocks/>
            </p:cNvGrpSpPr>
            <p:nvPr/>
          </p:nvGrpSpPr>
          <p:grpSpPr bwMode="auto">
            <a:xfrm>
              <a:off x="2965" y="2965"/>
              <a:ext cx="2481" cy="226"/>
              <a:chOff x="2965" y="2965"/>
              <a:chExt cx="2481" cy="226"/>
            </a:xfrm>
          </p:grpSpPr>
          <p:pic>
            <p:nvPicPr>
              <p:cNvPr id="920580" name="Picture 4" descr="txp_fig"/>
              <p:cNvPicPr>
                <a:picLocks noChangeAspect="1" noChangeArrowheads="1"/>
              </p:cNvPicPr>
              <p:nvPr>
                <p:custDataLst>
                  <p:tags r:id="rId42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" y="2965"/>
                <a:ext cx="31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20581" name="Picture 5" descr="txp_fig"/>
              <p:cNvPicPr>
                <a:picLocks noChangeAspect="1" noChangeArrowheads="1"/>
              </p:cNvPicPr>
              <p:nvPr>
                <p:custDataLst>
                  <p:tags r:id="rId43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5" y="2965"/>
                <a:ext cx="45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20582" name="Picture 6" descr="txp_fig"/>
              <p:cNvPicPr>
                <a:picLocks noChangeAspect="1" noChangeArrowheads="1"/>
              </p:cNvPicPr>
              <p:nvPr>
                <p:custDataLst>
                  <p:tags r:id="rId44"/>
                </p:custDataLst>
              </p:nvPr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" y="2965"/>
                <a:ext cx="5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20583" name="Picture 7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2976"/>
              <a:ext cx="20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0584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0585" name="Group 9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920586" name="Picture 1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0587" name="Picture 1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0588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2075"/>
            <a:ext cx="27654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589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333875"/>
            <a:ext cx="206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0590" name="Group 14"/>
          <p:cNvGrpSpPr>
            <a:grpSpLocks/>
          </p:cNvGrpSpPr>
          <p:nvPr/>
        </p:nvGrpSpPr>
        <p:grpSpPr bwMode="auto">
          <a:xfrm>
            <a:off x="5783263" y="3152775"/>
            <a:ext cx="3132137" cy="822325"/>
            <a:chOff x="3643" y="1986"/>
            <a:chExt cx="1973" cy="518"/>
          </a:xfrm>
        </p:grpSpPr>
        <p:pic>
          <p:nvPicPr>
            <p:cNvPr id="920591" name="Picture 1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" y="2208"/>
              <a:ext cx="869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0592" name="Picture 1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2178"/>
              <a:ext cx="63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0593" name="Picture 1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323"/>
              <a:ext cx="67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0594" name="Picture 1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" y="2016"/>
              <a:ext cx="521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0595" name="AutoShape 19"/>
            <p:cNvSpPr>
              <a:spLocks/>
            </p:cNvSpPr>
            <p:nvPr/>
          </p:nvSpPr>
          <p:spPr bwMode="auto">
            <a:xfrm>
              <a:off x="4608" y="1986"/>
              <a:ext cx="48" cy="518"/>
            </a:xfrm>
            <a:prstGeom prst="leftBracket">
              <a:avLst>
                <a:gd name="adj" fmla="val 8993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0596" name="AutoShape 20"/>
            <p:cNvSpPr>
              <a:spLocks/>
            </p:cNvSpPr>
            <p:nvPr/>
          </p:nvSpPr>
          <p:spPr bwMode="auto">
            <a:xfrm>
              <a:off x="5328" y="1986"/>
              <a:ext cx="48" cy="518"/>
            </a:xfrm>
            <a:prstGeom prst="rightBracket">
              <a:avLst>
                <a:gd name="adj" fmla="val 89931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0597" name="Picture 21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135"/>
              <a:ext cx="19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0598" name="Group 22"/>
          <p:cNvGrpSpPr>
            <a:grpSpLocks/>
          </p:cNvGrpSpPr>
          <p:nvPr/>
        </p:nvGrpSpPr>
        <p:grpSpPr bwMode="auto">
          <a:xfrm>
            <a:off x="7467600" y="3886200"/>
            <a:ext cx="919163" cy="374650"/>
            <a:chOff x="4704" y="2448"/>
            <a:chExt cx="579" cy="236"/>
          </a:xfrm>
        </p:grpSpPr>
        <p:pic>
          <p:nvPicPr>
            <p:cNvPr id="920599" name="Picture 2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448"/>
              <a:ext cx="579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0600" name="Picture 2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" y="2592"/>
              <a:ext cx="344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0601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51363"/>
            <a:ext cx="323850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0602" name="Line 26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0603" name="Group 27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920604" name="Picture 2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0605" name="Picture 2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0606" name="Line 30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0607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08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09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10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0611" name="Line 35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12" name="Line 36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0613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14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330575"/>
            <a:ext cx="533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15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6200"/>
            <a:ext cx="6913562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16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133475"/>
            <a:ext cx="5043488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17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233488"/>
            <a:ext cx="2058987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18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74713"/>
            <a:ext cx="16637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19" name="Picture 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790700"/>
            <a:ext cx="42703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0620" name="Group 44"/>
          <p:cNvGrpSpPr>
            <a:grpSpLocks/>
          </p:cNvGrpSpPr>
          <p:nvPr/>
        </p:nvGrpSpPr>
        <p:grpSpPr bwMode="auto">
          <a:xfrm>
            <a:off x="4419600" y="1006475"/>
            <a:ext cx="901700" cy="493713"/>
            <a:chOff x="2784" y="634"/>
            <a:chExt cx="568" cy="311"/>
          </a:xfrm>
        </p:grpSpPr>
        <p:sp>
          <p:nvSpPr>
            <p:cNvPr id="920621" name="Line 45"/>
            <p:cNvSpPr>
              <a:spLocks noChangeShapeType="1"/>
            </p:cNvSpPr>
            <p:nvPr/>
          </p:nvSpPr>
          <p:spPr bwMode="auto">
            <a:xfrm>
              <a:off x="2784" y="864"/>
              <a:ext cx="213" cy="8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0622" name="Picture 4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634"/>
              <a:ext cx="32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0623" name="Picture 4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3352800"/>
            <a:ext cx="38719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24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352800"/>
            <a:ext cx="1455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25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841750"/>
            <a:ext cx="33210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26" name="Picture 5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441825"/>
            <a:ext cx="1922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0627" name="Rectangle 51"/>
          <p:cNvSpPr>
            <a:spLocks noChangeArrowheads="1"/>
          </p:cNvSpPr>
          <p:nvPr/>
        </p:nvSpPr>
        <p:spPr bwMode="auto">
          <a:xfrm>
            <a:off x="2778125" y="1727200"/>
            <a:ext cx="1069975" cy="2555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628" name="Rectangle 52"/>
          <p:cNvSpPr>
            <a:spLocks noChangeArrowheads="1"/>
          </p:cNvSpPr>
          <p:nvPr/>
        </p:nvSpPr>
        <p:spPr bwMode="auto">
          <a:xfrm>
            <a:off x="4779963" y="985838"/>
            <a:ext cx="566737" cy="5937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0629" name="Picture 5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685800"/>
            <a:ext cx="290988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30" name="Picture 5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4335">
            <a:off x="5373688" y="892175"/>
            <a:ext cx="2540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0631" name="Group 55"/>
          <p:cNvGrpSpPr>
            <a:grpSpLocks/>
          </p:cNvGrpSpPr>
          <p:nvPr/>
        </p:nvGrpSpPr>
        <p:grpSpPr bwMode="auto">
          <a:xfrm>
            <a:off x="3025775" y="2005013"/>
            <a:ext cx="576263" cy="590550"/>
            <a:chOff x="1906" y="1263"/>
            <a:chExt cx="363" cy="372"/>
          </a:xfrm>
        </p:grpSpPr>
        <p:pic>
          <p:nvPicPr>
            <p:cNvPr id="920632" name="Picture 5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1440"/>
              <a:ext cx="363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0633" name="Picture 5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015" y="1312"/>
              <a:ext cx="159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0634" name="Line 58"/>
          <p:cNvSpPr>
            <a:spLocks noChangeShapeType="1"/>
          </p:cNvSpPr>
          <p:nvPr/>
        </p:nvSpPr>
        <p:spPr bwMode="auto">
          <a:xfrm flipH="1">
            <a:off x="5638800" y="762000"/>
            <a:ext cx="838200" cy="228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35" name="Line 59"/>
          <p:cNvSpPr>
            <a:spLocks noChangeShapeType="1"/>
          </p:cNvSpPr>
          <p:nvPr/>
        </p:nvSpPr>
        <p:spPr bwMode="auto">
          <a:xfrm flipH="1">
            <a:off x="7577138" y="762000"/>
            <a:ext cx="838200" cy="228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0636" name="Group 60"/>
          <p:cNvGrpSpPr>
            <a:grpSpLocks/>
          </p:cNvGrpSpPr>
          <p:nvPr/>
        </p:nvGrpSpPr>
        <p:grpSpPr bwMode="auto">
          <a:xfrm>
            <a:off x="8534400" y="511175"/>
            <a:ext cx="395288" cy="233363"/>
            <a:chOff x="5376" y="299"/>
            <a:chExt cx="249" cy="147"/>
          </a:xfrm>
        </p:grpSpPr>
        <p:pic>
          <p:nvPicPr>
            <p:cNvPr id="920637" name="Picture 6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14335">
              <a:off x="5376" y="384"/>
              <a:ext cx="160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0638" name="Picture 6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" y="299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0639" name="Group 63"/>
          <p:cNvGrpSpPr>
            <a:grpSpLocks/>
          </p:cNvGrpSpPr>
          <p:nvPr/>
        </p:nvGrpSpPr>
        <p:grpSpPr bwMode="auto">
          <a:xfrm>
            <a:off x="7046913" y="2174875"/>
            <a:ext cx="2020887" cy="438150"/>
            <a:chOff x="4439" y="1370"/>
            <a:chExt cx="1273" cy="276"/>
          </a:xfrm>
        </p:grpSpPr>
        <p:pic>
          <p:nvPicPr>
            <p:cNvPr id="920640" name="Picture 6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392"/>
              <a:ext cx="122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0641" name="Rectangle 65"/>
            <p:cNvSpPr>
              <a:spLocks noChangeArrowheads="1"/>
            </p:cNvSpPr>
            <p:nvPr/>
          </p:nvSpPr>
          <p:spPr bwMode="auto">
            <a:xfrm>
              <a:off x="4439" y="1370"/>
              <a:ext cx="1273" cy="276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0642" name="Line 66"/>
          <p:cNvSpPr>
            <a:spLocks noChangeShapeType="1"/>
          </p:cNvSpPr>
          <p:nvPr/>
        </p:nvSpPr>
        <p:spPr bwMode="auto">
          <a:xfrm flipV="1">
            <a:off x="8763000" y="1600200"/>
            <a:ext cx="228600" cy="5762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43" name="Rectangle 67"/>
          <p:cNvSpPr>
            <a:spLocks noChangeArrowheads="1"/>
          </p:cNvSpPr>
          <p:nvPr/>
        </p:nvSpPr>
        <p:spPr bwMode="auto">
          <a:xfrm>
            <a:off x="5365750" y="1370013"/>
            <a:ext cx="768350" cy="32861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0644" name="Group 68"/>
          <p:cNvGrpSpPr>
            <a:grpSpLocks/>
          </p:cNvGrpSpPr>
          <p:nvPr/>
        </p:nvGrpSpPr>
        <p:grpSpPr bwMode="auto">
          <a:xfrm>
            <a:off x="5365750" y="1370013"/>
            <a:ext cx="768350" cy="328612"/>
            <a:chOff x="3380" y="863"/>
            <a:chExt cx="484" cy="207"/>
          </a:xfrm>
        </p:grpSpPr>
        <p:sp>
          <p:nvSpPr>
            <p:cNvPr id="920645" name="Line 69"/>
            <p:cNvSpPr>
              <a:spLocks noChangeShapeType="1"/>
            </p:cNvSpPr>
            <p:nvPr/>
          </p:nvSpPr>
          <p:spPr bwMode="auto">
            <a:xfrm>
              <a:off x="3380" y="863"/>
              <a:ext cx="484" cy="20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0646" name="Line 70"/>
            <p:cNvSpPr>
              <a:spLocks noChangeShapeType="1"/>
            </p:cNvSpPr>
            <p:nvPr/>
          </p:nvSpPr>
          <p:spPr bwMode="auto">
            <a:xfrm flipV="1">
              <a:off x="3380" y="863"/>
              <a:ext cx="484" cy="20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0647" name="Line 71"/>
          <p:cNvSpPr>
            <a:spLocks noChangeShapeType="1"/>
          </p:cNvSpPr>
          <p:nvPr/>
        </p:nvSpPr>
        <p:spPr bwMode="auto">
          <a:xfrm flipV="1">
            <a:off x="6735763" y="904875"/>
            <a:ext cx="622300" cy="53387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648" name="Rectangle 7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0649" name="Picture 7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006600"/>
            <a:ext cx="1062038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0650" name="AutoShape 74"/>
          <p:cNvSpPr>
            <a:spLocks noChangeArrowheads="1"/>
          </p:cNvSpPr>
          <p:nvPr/>
        </p:nvSpPr>
        <p:spPr bwMode="auto">
          <a:xfrm>
            <a:off x="1635125" y="1143000"/>
            <a:ext cx="7162800" cy="914400"/>
          </a:xfrm>
          <a:prstGeom prst="bracketPair">
            <a:avLst>
              <a:gd name="adj" fmla="val 16667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651" name="Rectangle 7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0652" name="Group 76"/>
          <p:cNvGrpSpPr>
            <a:grpSpLocks/>
          </p:cNvGrpSpPr>
          <p:nvPr/>
        </p:nvGrpSpPr>
        <p:grpSpPr bwMode="auto">
          <a:xfrm>
            <a:off x="6289675" y="6400800"/>
            <a:ext cx="1828800" cy="350838"/>
            <a:chOff x="4032" y="4032"/>
            <a:chExt cx="1152" cy="221"/>
          </a:xfrm>
        </p:grpSpPr>
        <p:pic>
          <p:nvPicPr>
            <p:cNvPr id="920653" name="Picture 7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" y="4140"/>
              <a:ext cx="124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0654" name="AutoShape 78"/>
            <p:cNvSpPr>
              <a:spLocks/>
            </p:cNvSpPr>
            <p:nvPr/>
          </p:nvSpPr>
          <p:spPr bwMode="auto">
            <a:xfrm rot="-5400000">
              <a:off x="4560" y="3504"/>
              <a:ext cx="96" cy="1152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0655" name="Line 79"/>
          <p:cNvSpPr>
            <a:spLocks noChangeShapeType="1"/>
          </p:cNvSpPr>
          <p:nvPr/>
        </p:nvSpPr>
        <p:spPr bwMode="auto">
          <a:xfrm>
            <a:off x="5210175" y="1471613"/>
            <a:ext cx="1955800" cy="51006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0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0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0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0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0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0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0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0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0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0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92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92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92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92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0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0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627" grpId="0" animBg="1"/>
      <p:bldP spid="920628" grpId="0" animBg="1"/>
      <p:bldP spid="920634" grpId="0" animBg="1"/>
      <p:bldP spid="920635" grpId="0" animBg="1"/>
      <p:bldP spid="920647" grpId="0" animBg="1"/>
      <p:bldP spid="920647" grpId="1" animBg="1"/>
      <p:bldP spid="920655" grpId="0" animBg="1"/>
      <p:bldP spid="92065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FF21-FF84-4C3C-982F-A83E0CB7AA1C}" type="slidenum">
              <a:rPr lang="en-US"/>
              <a:pPr/>
              <a:t>7</a:t>
            </a:fld>
            <a:endParaRPr lang="en-US"/>
          </a:p>
        </p:txBody>
      </p:sp>
      <p:pic>
        <p:nvPicPr>
          <p:cNvPr id="7772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6200"/>
            <a:ext cx="6913562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1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133475"/>
            <a:ext cx="5043488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2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233488"/>
            <a:ext cx="2058987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2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790700"/>
            <a:ext cx="42703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7222" name="Group 6"/>
          <p:cNvGrpSpPr>
            <a:grpSpLocks/>
          </p:cNvGrpSpPr>
          <p:nvPr/>
        </p:nvGrpSpPr>
        <p:grpSpPr bwMode="auto">
          <a:xfrm>
            <a:off x="4419600" y="1006475"/>
            <a:ext cx="901700" cy="517525"/>
            <a:chOff x="2784" y="634"/>
            <a:chExt cx="568" cy="326"/>
          </a:xfrm>
        </p:grpSpPr>
        <p:sp>
          <p:nvSpPr>
            <p:cNvPr id="777223" name="Line 7"/>
            <p:cNvSpPr>
              <a:spLocks noChangeShapeType="1"/>
            </p:cNvSpPr>
            <p:nvPr/>
          </p:nvSpPr>
          <p:spPr bwMode="auto">
            <a:xfrm>
              <a:off x="2784" y="864"/>
              <a:ext cx="192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77224" name="Picture 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634"/>
              <a:ext cx="32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7225" name="Rectangle 9"/>
          <p:cNvSpPr>
            <a:spLocks noChangeArrowheads="1"/>
          </p:cNvSpPr>
          <p:nvPr/>
        </p:nvSpPr>
        <p:spPr bwMode="auto">
          <a:xfrm>
            <a:off x="2778125" y="1727200"/>
            <a:ext cx="1069975" cy="2555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226" name="Rectangle 10"/>
          <p:cNvSpPr>
            <a:spLocks noChangeArrowheads="1"/>
          </p:cNvSpPr>
          <p:nvPr/>
        </p:nvSpPr>
        <p:spPr bwMode="auto">
          <a:xfrm>
            <a:off x="4779963" y="985838"/>
            <a:ext cx="566737" cy="5937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7227" name="Group 11"/>
          <p:cNvGrpSpPr>
            <a:grpSpLocks/>
          </p:cNvGrpSpPr>
          <p:nvPr/>
        </p:nvGrpSpPr>
        <p:grpSpPr bwMode="auto">
          <a:xfrm>
            <a:off x="3025775" y="2005013"/>
            <a:ext cx="576263" cy="590550"/>
            <a:chOff x="1906" y="1263"/>
            <a:chExt cx="363" cy="372"/>
          </a:xfrm>
        </p:grpSpPr>
        <p:pic>
          <p:nvPicPr>
            <p:cNvPr id="777228" name="Picture 1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1440"/>
              <a:ext cx="363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7229" name="Picture 1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015" y="1312"/>
              <a:ext cx="159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7230" name="Group 14"/>
          <p:cNvGrpSpPr>
            <a:grpSpLocks/>
          </p:cNvGrpSpPr>
          <p:nvPr/>
        </p:nvGrpSpPr>
        <p:grpSpPr bwMode="auto">
          <a:xfrm>
            <a:off x="5395913" y="757238"/>
            <a:ext cx="395287" cy="233362"/>
            <a:chOff x="5376" y="299"/>
            <a:chExt cx="249" cy="147"/>
          </a:xfrm>
        </p:grpSpPr>
        <p:pic>
          <p:nvPicPr>
            <p:cNvPr id="777231" name="Picture 1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14335">
              <a:off x="5376" y="384"/>
              <a:ext cx="160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7232" name="Picture 1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" y="299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7233" name="Group 17"/>
          <p:cNvGrpSpPr>
            <a:grpSpLocks/>
          </p:cNvGrpSpPr>
          <p:nvPr/>
        </p:nvGrpSpPr>
        <p:grpSpPr bwMode="auto">
          <a:xfrm>
            <a:off x="8534400" y="511175"/>
            <a:ext cx="395288" cy="233363"/>
            <a:chOff x="5376" y="299"/>
            <a:chExt cx="249" cy="147"/>
          </a:xfrm>
        </p:grpSpPr>
        <p:pic>
          <p:nvPicPr>
            <p:cNvPr id="777234" name="Picture 1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14335">
              <a:off x="5376" y="384"/>
              <a:ext cx="160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7235" name="Picture 1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" y="299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7258" name="Rectangle 42"/>
          <p:cNvSpPr>
            <a:spLocks noChangeArrowheads="1"/>
          </p:cNvSpPr>
          <p:nvPr/>
        </p:nvSpPr>
        <p:spPr bwMode="auto">
          <a:xfrm>
            <a:off x="5365750" y="1370013"/>
            <a:ext cx="768350" cy="32861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7259" name="Group 43"/>
          <p:cNvGrpSpPr>
            <a:grpSpLocks/>
          </p:cNvGrpSpPr>
          <p:nvPr/>
        </p:nvGrpSpPr>
        <p:grpSpPr bwMode="auto">
          <a:xfrm>
            <a:off x="5365750" y="1370013"/>
            <a:ext cx="768350" cy="328612"/>
            <a:chOff x="3380" y="863"/>
            <a:chExt cx="484" cy="207"/>
          </a:xfrm>
        </p:grpSpPr>
        <p:sp>
          <p:nvSpPr>
            <p:cNvPr id="777260" name="Line 44"/>
            <p:cNvSpPr>
              <a:spLocks noChangeShapeType="1"/>
            </p:cNvSpPr>
            <p:nvPr/>
          </p:nvSpPr>
          <p:spPr bwMode="auto">
            <a:xfrm>
              <a:off x="3380" y="863"/>
              <a:ext cx="484" cy="20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261" name="Line 45"/>
            <p:cNvSpPr>
              <a:spLocks noChangeShapeType="1"/>
            </p:cNvSpPr>
            <p:nvPr/>
          </p:nvSpPr>
          <p:spPr bwMode="auto">
            <a:xfrm flipV="1">
              <a:off x="3380" y="863"/>
              <a:ext cx="484" cy="20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77263" name="Picture 4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941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7264" name="Rectangle 48"/>
          <p:cNvSpPr>
            <a:spLocks noChangeArrowheads="1"/>
          </p:cNvSpPr>
          <p:nvPr/>
        </p:nvSpPr>
        <p:spPr bwMode="auto">
          <a:xfrm>
            <a:off x="7046913" y="2174875"/>
            <a:ext cx="2020887" cy="43815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265" name="Line 49"/>
          <p:cNvSpPr>
            <a:spLocks noChangeShapeType="1"/>
          </p:cNvSpPr>
          <p:nvPr/>
        </p:nvSpPr>
        <p:spPr bwMode="auto">
          <a:xfrm flipV="1">
            <a:off x="8763000" y="1600200"/>
            <a:ext cx="228600" cy="5762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7266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308" name="AutoShape 92"/>
          <p:cNvSpPr>
            <a:spLocks noChangeArrowheads="1"/>
          </p:cNvSpPr>
          <p:nvPr/>
        </p:nvSpPr>
        <p:spPr bwMode="auto">
          <a:xfrm>
            <a:off x="1635125" y="1143000"/>
            <a:ext cx="7162800" cy="914400"/>
          </a:xfrm>
          <a:prstGeom prst="bracketPair">
            <a:avLst>
              <a:gd name="adj" fmla="val 16667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7310" name="Group 94"/>
          <p:cNvGrpSpPr>
            <a:grpSpLocks/>
          </p:cNvGrpSpPr>
          <p:nvPr/>
        </p:nvGrpSpPr>
        <p:grpSpPr bwMode="auto">
          <a:xfrm>
            <a:off x="660400" y="2895600"/>
            <a:ext cx="8255000" cy="925513"/>
            <a:chOff x="416" y="1824"/>
            <a:chExt cx="5200" cy="583"/>
          </a:xfrm>
        </p:grpSpPr>
        <p:pic>
          <p:nvPicPr>
            <p:cNvPr id="777276" name="Picture 6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" y="1824"/>
              <a:ext cx="5200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7309" name="AutoShape 93"/>
            <p:cNvSpPr>
              <a:spLocks noChangeArrowheads="1"/>
            </p:cNvSpPr>
            <p:nvPr/>
          </p:nvSpPr>
          <p:spPr bwMode="auto">
            <a:xfrm>
              <a:off x="672" y="1824"/>
              <a:ext cx="3072" cy="576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7341" name="Group 125"/>
          <p:cNvGrpSpPr>
            <a:grpSpLocks/>
          </p:cNvGrpSpPr>
          <p:nvPr/>
        </p:nvGrpSpPr>
        <p:grpSpPr bwMode="auto">
          <a:xfrm>
            <a:off x="161925" y="5922963"/>
            <a:ext cx="6659563" cy="822325"/>
            <a:chOff x="1416" y="1986"/>
            <a:chExt cx="4195" cy="518"/>
          </a:xfrm>
        </p:grpSpPr>
        <p:grpSp>
          <p:nvGrpSpPr>
            <p:cNvPr id="777342" name="Group 126"/>
            <p:cNvGrpSpPr>
              <a:grpSpLocks/>
            </p:cNvGrpSpPr>
            <p:nvPr/>
          </p:nvGrpSpPr>
          <p:grpSpPr bwMode="auto">
            <a:xfrm>
              <a:off x="3638" y="1986"/>
              <a:ext cx="1973" cy="518"/>
              <a:chOff x="3643" y="1986"/>
              <a:chExt cx="1973" cy="518"/>
            </a:xfrm>
          </p:grpSpPr>
          <p:pic>
            <p:nvPicPr>
              <p:cNvPr id="777343" name="Picture 127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3" y="2208"/>
                <a:ext cx="869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77344" name="Picture 128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7" y="2178"/>
                <a:ext cx="630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77345" name="Picture 129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2323"/>
                <a:ext cx="672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77346" name="Picture 130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2" y="2016"/>
                <a:ext cx="521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77347" name="AutoShape 131"/>
              <p:cNvSpPr>
                <a:spLocks/>
              </p:cNvSpPr>
              <p:nvPr/>
            </p:nvSpPr>
            <p:spPr bwMode="auto">
              <a:xfrm>
                <a:off x="4608" y="1986"/>
                <a:ext cx="48" cy="518"/>
              </a:xfrm>
              <a:prstGeom prst="leftBracket">
                <a:avLst>
                  <a:gd name="adj" fmla="val 89931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7348" name="AutoShape 132"/>
              <p:cNvSpPr>
                <a:spLocks/>
              </p:cNvSpPr>
              <p:nvPr/>
            </p:nvSpPr>
            <p:spPr bwMode="auto">
              <a:xfrm>
                <a:off x="5328" y="1986"/>
                <a:ext cx="48" cy="518"/>
              </a:xfrm>
              <a:prstGeom prst="rightBracket">
                <a:avLst>
                  <a:gd name="adj" fmla="val 89931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77349" name="Picture 133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4" y="2135"/>
                <a:ext cx="192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77350" name="Picture 134" descr="txp_fig"/>
            <p:cNvPicPr preferRelativeResize="0"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" y="2107"/>
              <a:ext cx="2119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7351" name="Picture 13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" y="2098"/>
              <a:ext cx="33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7340" name="Group 124"/>
          <p:cNvGrpSpPr>
            <a:grpSpLocks/>
          </p:cNvGrpSpPr>
          <p:nvPr/>
        </p:nvGrpSpPr>
        <p:grpSpPr bwMode="auto">
          <a:xfrm>
            <a:off x="2247900" y="3152775"/>
            <a:ext cx="6659563" cy="822325"/>
            <a:chOff x="1416" y="1986"/>
            <a:chExt cx="4195" cy="518"/>
          </a:xfrm>
        </p:grpSpPr>
        <p:grpSp>
          <p:nvGrpSpPr>
            <p:cNvPr id="777248" name="Group 32"/>
            <p:cNvGrpSpPr>
              <a:grpSpLocks/>
            </p:cNvGrpSpPr>
            <p:nvPr/>
          </p:nvGrpSpPr>
          <p:grpSpPr bwMode="auto">
            <a:xfrm>
              <a:off x="3638" y="1986"/>
              <a:ext cx="1973" cy="518"/>
              <a:chOff x="3643" y="1986"/>
              <a:chExt cx="1973" cy="518"/>
            </a:xfrm>
          </p:grpSpPr>
          <p:pic>
            <p:nvPicPr>
              <p:cNvPr id="777249" name="Picture 33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3" y="2208"/>
                <a:ext cx="869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77250" name="Picture 34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7" y="2178"/>
                <a:ext cx="630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77251" name="Picture 35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2323"/>
                <a:ext cx="672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77252" name="Picture 36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2" y="2016"/>
                <a:ext cx="521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77253" name="AutoShape 37"/>
              <p:cNvSpPr>
                <a:spLocks/>
              </p:cNvSpPr>
              <p:nvPr/>
            </p:nvSpPr>
            <p:spPr bwMode="auto">
              <a:xfrm>
                <a:off x="4608" y="1986"/>
                <a:ext cx="48" cy="518"/>
              </a:xfrm>
              <a:prstGeom prst="leftBracket">
                <a:avLst>
                  <a:gd name="adj" fmla="val 89931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7254" name="AutoShape 38"/>
              <p:cNvSpPr>
                <a:spLocks/>
              </p:cNvSpPr>
              <p:nvPr/>
            </p:nvSpPr>
            <p:spPr bwMode="auto">
              <a:xfrm>
                <a:off x="5328" y="1986"/>
                <a:ext cx="48" cy="518"/>
              </a:xfrm>
              <a:prstGeom prst="rightBracket">
                <a:avLst>
                  <a:gd name="adj" fmla="val 89931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77255" name="Picture 39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4" y="2135"/>
                <a:ext cx="192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77328" name="Picture 112" descr="txp_fig"/>
            <p:cNvPicPr preferRelativeResize="0">
              <a:picLocks noChangeArrowheads="1"/>
            </p:cNvPicPr>
            <p:nvPr>
              <p:custDataLst>
                <p:tags r:id="rId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" y="2107"/>
              <a:ext cx="2119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7256" name="Picture 4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" y="2098"/>
              <a:ext cx="33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7352" name="Rectangle 13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33819 0.0307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77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0" y="1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5549E-6 L -0.22657 0.4020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77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20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895B-DB82-484C-809B-EA7C9DEFB4A1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778257" name="Group 17"/>
          <p:cNvGrpSpPr>
            <a:grpSpLocks/>
          </p:cNvGrpSpPr>
          <p:nvPr/>
        </p:nvGrpSpPr>
        <p:grpSpPr bwMode="auto">
          <a:xfrm>
            <a:off x="3705225" y="5922963"/>
            <a:ext cx="3132138" cy="822325"/>
            <a:chOff x="3643" y="1986"/>
            <a:chExt cx="1973" cy="518"/>
          </a:xfrm>
        </p:grpSpPr>
        <p:pic>
          <p:nvPicPr>
            <p:cNvPr id="778258" name="Picture 1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" y="2208"/>
              <a:ext cx="869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259" name="Picture 1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2178"/>
              <a:ext cx="63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260" name="Picture 2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323"/>
              <a:ext cx="67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261" name="Picture 2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" y="2016"/>
              <a:ext cx="521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8262" name="AutoShape 22"/>
            <p:cNvSpPr>
              <a:spLocks/>
            </p:cNvSpPr>
            <p:nvPr/>
          </p:nvSpPr>
          <p:spPr bwMode="auto">
            <a:xfrm>
              <a:off x="4608" y="1986"/>
              <a:ext cx="48" cy="518"/>
            </a:xfrm>
            <a:prstGeom prst="leftBracket">
              <a:avLst>
                <a:gd name="adj" fmla="val 8993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263" name="AutoShape 23"/>
            <p:cNvSpPr>
              <a:spLocks/>
            </p:cNvSpPr>
            <p:nvPr/>
          </p:nvSpPr>
          <p:spPr bwMode="auto">
            <a:xfrm>
              <a:off x="5328" y="1986"/>
              <a:ext cx="48" cy="518"/>
            </a:xfrm>
            <a:prstGeom prst="rightBracket">
              <a:avLst>
                <a:gd name="adj" fmla="val 89931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78264" name="Picture 2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135"/>
              <a:ext cx="19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8299" name="Picture 59" descr="txp_fig"/>
          <p:cNvPicPr preferRelativeResize="0">
            <a:picLocks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115050"/>
            <a:ext cx="336391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4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6200"/>
            <a:ext cx="6913562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4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133475"/>
            <a:ext cx="5043488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4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233488"/>
            <a:ext cx="2058987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4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790700"/>
            <a:ext cx="42703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8246" name="Group 6"/>
          <p:cNvGrpSpPr>
            <a:grpSpLocks/>
          </p:cNvGrpSpPr>
          <p:nvPr/>
        </p:nvGrpSpPr>
        <p:grpSpPr bwMode="auto">
          <a:xfrm>
            <a:off x="4419600" y="1006475"/>
            <a:ext cx="901700" cy="517525"/>
            <a:chOff x="2784" y="634"/>
            <a:chExt cx="568" cy="326"/>
          </a:xfrm>
        </p:grpSpPr>
        <p:sp>
          <p:nvSpPr>
            <p:cNvPr id="778247" name="Line 7"/>
            <p:cNvSpPr>
              <a:spLocks noChangeShapeType="1"/>
            </p:cNvSpPr>
            <p:nvPr/>
          </p:nvSpPr>
          <p:spPr bwMode="auto">
            <a:xfrm>
              <a:off x="2784" y="864"/>
              <a:ext cx="192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78248" name="Picture 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634"/>
              <a:ext cx="32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8249" name="Rectangle 9"/>
          <p:cNvSpPr>
            <a:spLocks noChangeArrowheads="1"/>
          </p:cNvSpPr>
          <p:nvPr/>
        </p:nvSpPr>
        <p:spPr bwMode="auto">
          <a:xfrm>
            <a:off x="2778125" y="1727200"/>
            <a:ext cx="1069975" cy="2555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50" name="Rectangle 10"/>
          <p:cNvSpPr>
            <a:spLocks noChangeArrowheads="1"/>
          </p:cNvSpPr>
          <p:nvPr/>
        </p:nvSpPr>
        <p:spPr bwMode="auto">
          <a:xfrm>
            <a:off x="4779963" y="985838"/>
            <a:ext cx="566737" cy="5937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251" name="Group 11"/>
          <p:cNvGrpSpPr>
            <a:grpSpLocks/>
          </p:cNvGrpSpPr>
          <p:nvPr/>
        </p:nvGrpSpPr>
        <p:grpSpPr bwMode="auto">
          <a:xfrm>
            <a:off x="3025775" y="2005013"/>
            <a:ext cx="576263" cy="590550"/>
            <a:chOff x="1906" y="1263"/>
            <a:chExt cx="363" cy="372"/>
          </a:xfrm>
        </p:grpSpPr>
        <p:pic>
          <p:nvPicPr>
            <p:cNvPr id="778252" name="Picture 1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1440"/>
              <a:ext cx="363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253" name="Picture 1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015" y="1312"/>
              <a:ext cx="159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8254" name="Group 14"/>
          <p:cNvGrpSpPr>
            <a:grpSpLocks/>
          </p:cNvGrpSpPr>
          <p:nvPr/>
        </p:nvGrpSpPr>
        <p:grpSpPr bwMode="auto">
          <a:xfrm>
            <a:off x="5395913" y="757238"/>
            <a:ext cx="395287" cy="233362"/>
            <a:chOff x="5376" y="299"/>
            <a:chExt cx="249" cy="147"/>
          </a:xfrm>
        </p:grpSpPr>
        <p:pic>
          <p:nvPicPr>
            <p:cNvPr id="778255" name="Picture 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14335">
              <a:off x="5376" y="384"/>
              <a:ext cx="160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256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" y="299"/>
              <a:ext cx="92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8265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6096000"/>
            <a:ext cx="533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67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895600"/>
            <a:ext cx="8255000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268" name="Rectangle 28"/>
          <p:cNvSpPr>
            <a:spLocks noChangeArrowheads="1"/>
          </p:cNvSpPr>
          <p:nvPr/>
        </p:nvSpPr>
        <p:spPr bwMode="auto">
          <a:xfrm>
            <a:off x="5365750" y="1370013"/>
            <a:ext cx="768350" cy="32861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269" name="Group 29"/>
          <p:cNvGrpSpPr>
            <a:grpSpLocks/>
          </p:cNvGrpSpPr>
          <p:nvPr/>
        </p:nvGrpSpPr>
        <p:grpSpPr bwMode="auto">
          <a:xfrm>
            <a:off x="5365750" y="1370013"/>
            <a:ext cx="768350" cy="328612"/>
            <a:chOff x="3380" y="863"/>
            <a:chExt cx="484" cy="207"/>
          </a:xfrm>
        </p:grpSpPr>
        <p:sp>
          <p:nvSpPr>
            <p:cNvPr id="778270" name="Line 30"/>
            <p:cNvSpPr>
              <a:spLocks noChangeShapeType="1"/>
            </p:cNvSpPr>
            <p:nvPr/>
          </p:nvSpPr>
          <p:spPr bwMode="auto">
            <a:xfrm>
              <a:off x="3380" y="863"/>
              <a:ext cx="484" cy="20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271" name="Line 31"/>
            <p:cNvSpPr>
              <a:spLocks noChangeShapeType="1"/>
            </p:cNvSpPr>
            <p:nvPr/>
          </p:nvSpPr>
          <p:spPr bwMode="auto">
            <a:xfrm flipV="1">
              <a:off x="3380" y="863"/>
              <a:ext cx="484" cy="20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78273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941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274" name="Rectangle 34"/>
          <p:cNvSpPr>
            <a:spLocks noChangeArrowheads="1"/>
          </p:cNvSpPr>
          <p:nvPr/>
        </p:nvSpPr>
        <p:spPr bwMode="auto">
          <a:xfrm>
            <a:off x="7046913" y="2174875"/>
            <a:ext cx="2020887" cy="43815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5" name="Line 35"/>
          <p:cNvSpPr>
            <a:spLocks noChangeShapeType="1"/>
          </p:cNvSpPr>
          <p:nvPr/>
        </p:nvSpPr>
        <p:spPr bwMode="auto">
          <a:xfrm flipV="1">
            <a:off x="8763000" y="1600200"/>
            <a:ext cx="228600" cy="5762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298" name="Group 58"/>
          <p:cNvGrpSpPr>
            <a:grpSpLocks/>
          </p:cNvGrpSpPr>
          <p:nvPr/>
        </p:nvGrpSpPr>
        <p:grpSpPr bwMode="auto">
          <a:xfrm>
            <a:off x="990600" y="3743325"/>
            <a:ext cx="5008563" cy="882650"/>
            <a:chOff x="624" y="2358"/>
            <a:chExt cx="3155" cy="556"/>
          </a:xfrm>
        </p:grpSpPr>
        <p:pic>
          <p:nvPicPr>
            <p:cNvPr id="778277" name="Picture 3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" y="2640"/>
              <a:ext cx="140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8278" name="AutoShape 38"/>
            <p:cNvSpPr>
              <a:spLocks/>
            </p:cNvSpPr>
            <p:nvPr/>
          </p:nvSpPr>
          <p:spPr bwMode="auto">
            <a:xfrm rot="-5400000">
              <a:off x="2101" y="881"/>
              <a:ext cx="202" cy="3155"/>
            </a:xfrm>
            <a:prstGeom prst="leftBrace">
              <a:avLst>
                <a:gd name="adj1" fmla="val 130157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78279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110163"/>
            <a:ext cx="632936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280" name="AutoShape 40"/>
          <p:cNvSpPr>
            <a:spLocks noChangeArrowheads="1"/>
          </p:cNvSpPr>
          <p:nvPr/>
        </p:nvSpPr>
        <p:spPr bwMode="auto">
          <a:xfrm>
            <a:off x="7315200" y="4953000"/>
            <a:ext cx="914400" cy="9144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281" name="Group 41"/>
          <p:cNvGrpSpPr>
            <a:grpSpLocks/>
          </p:cNvGrpSpPr>
          <p:nvPr/>
        </p:nvGrpSpPr>
        <p:grpSpPr bwMode="auto">
          <a:xfrm>
            <a:off x="6829425" y="3886200"/>
            <a:ext cx="1416050" cy="533400"/>
            <a:chOff x="4302" y="2448"/>
            <a:chExt cx="892" cy="336"/>
          </a:xfrm>
        </p:grpSpPr>
        <p:pic>
          <p:nvPicPr>
            <p:cNvPr id="778282" name="Picture 4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" y="2448"/>
              <a:ext cx="89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283" name="Picture 4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" y="2634"/>
              <a:ext cx="74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8284" name="Line 44"/>
          <p:cNvSpPr>
            <a:spLocks noChangeShapeType="1"/>
          </p:cNvSpPr>
          <p:nvPr/>
        </p:nvSpPr>
        <p:spPr bwMode="auto">
          <a:xfrm flipV="1">
            <a:off x="6781800" y="4419600"/>
            <a:ext cx="1066800" cy="17097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86" name="Rectangle 46"/>
          <p:cNvSpPr>
            <a:spLocks noChangeArrowheads="1"/>
          </p:cNvSpPr>
          <p:nvPr/>
        </p:nvSpPr>
        <p:spPr bwMode="auto">
          <a:xfrm>
            <a:off x="7138988" y="3135313"/>
            <a:ext cx="393700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7" name="Line 47"/>
          <p:cNvSpPr>
            <a:spLocks noChangeShapeType="1"/>
          </p:cNvSpPr>
          <p:nvPr/>
        </p:nvSpPr>
        <p:spPr bwMode="auto">
          <a:xfrm>
            <a:off x="3124200" y="4419600"/>
            <a:ext cx="3382963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88" name="Rectangle 4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301" name="Group 61"/>
          <p:cNvGrpSpPr>
            <a:grpSpLocks/>
          </p:cNvGrpSpPr>
          <p:nvPr/>
        </p:nvGrpSpPr>
        <p:grpSpPr bwMode="auto">
          <a:xfrm>
            <a:off x="1150938" y="5137150"/>
            <a:ext cx="5365750" cy="1654175"/>
            <a:chOff x="725" y="3236"/>
            <a:chExt cx="3380" cy="1042"/>
          </a:xfrm>
        </p:grpSpPr>
        <p:sp>
          <p:nvSpPr>
            <p:cNvPr id="778290" name="Rectangle 50"/>
            <p:cNvSpPr>
              <a:spLocks noChangeArrowheads="1"/>
            </p:cNvSpPr>
            <p:nvPr/>
          </p:nvSpPr>
          <p:spPr bwMode="auto">
            <a:xfrm>
              <a:off x="725" y="3236"/>
              <a:ext cx="3202" cy="334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291" name="Rectangle 51"/>
            <p:cNvSpPr>
              <a:spLocks noChangeArrowheads="1"/>
            </p:cNvSpPr>
            <p:nvPr/>
          </p:nvSpPr>
          <p:spPr bwMode="auto">
            <a:xfrm>
              <a:off x="3270" y="3696"/>
              <a:ext cx="835" cy="582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78294" name="Picture 5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9905">
              <a:off x="3122" y="3627"/>
              <a:ext cx="142" cy="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8296" name="AutoShape 56"/>
          <p:cNvSpPr>
            <a:spLocks noChangeArrowheads="1"/>
          </p:cNvSpPr>
          <p:nvPr/>
        </p:nvSpPr>
        <p:spPr bwMode="auto">
          <a:xfrm>
            <a:off x="1635125" y="1143000"/>
            <a:ext cx="7162800" cy="914400"/>
          </a:xfrm>
          <a:prstGeom prst="bracketPair">
            <a:avLst>
              <a:gd name="adj" fmla="val 16667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7" name="AutoShape 57"/>
          <p:cNvSpPr>
            <a:spLocks noChangeArrowheads="1"/>
          </p:cNvSpPr>
          <p:nvPr/>
        </p:nvSpPr>
        <p:spPr bwMode="auto">
          <a:xfrm>
            <a:off x="1066800" y="2895600"/>
            <a:ext cx="4876800" cy="914400"/>
          </a:xfrm>
          <a:prstGeom prst="bracketPair">
            <a:avLst>
              <a:gd name="adj" fmla="val 16667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0" name="Rectangle 6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307" name="Group 67"/>
          <p:cNvGrpSpPr>
            <a:grpSpLocks/>
          </p:cNvGrpSpPr>
          <p:nvPr/>
        </p:nvGrpSpPr>
        <p:grpSpPr bwMode="auto">
          <a:xfrm>
            <a:off x="6151563" y="2613025"/>
            <a:ext cx="974725" cy="481013"/>
            <a:chOff x="3820" y="1622"/>
            <a:chExt cx="614" cy="303"/>
          </a:xfrm>
        </p:grpSpPr>
        <p:pic>
          <p:nvPicPr>
            <p:cNvPr id="778304" name="Picture 6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0" y="1622"/>
              <a:ext cx="50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306" name="Picture 6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2250">
              <a:off x="4220" y="184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8308" name="Line 68"/>
          <p:cNvSpPr>
            <a:spLocks noChangeShapeType="1"/>
          </p:cNvSpPr>
          <p:nvPr/>
        </p:nvSpPr>
        <p:spPr bwMode="auto">
          <a:xfrm flipH="1">
            <a:off x="6616700" y="2943225"/>
            <a:ext cx="76200" cy="23304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313" name="Group 73"/>
          <p:cNvGrpSpPr>
            <a:grpSpLocks/>
          </p:cNvGrpSpPr>
          <p:nvPr/>
        </p:nvGrpSpPr>
        <p:grpSpPr bwMode="auto">
          <a:xfrm>
            <a:off x="1104900" y="2667000"/>
            <a:ext cx="2751138" cy="869950"/>
            <a:chOff x="696" y="1680"/>
            <a:chExt cx="1733" cy="548"/>
          </a:xfrm>
        </p:grpSpPr>
        <p:sp>
          <p:nvSpPr>
            <p:cNvPr id="778309" name="Rectangle 69"/>
            <p:cNvSpPr>
              <a:spLocks noChangeArrowheads="1"/>
            </p:cNvSpPr>
            <p:nvPr/>
          </p:nvSpPr>
          <p:spPr bwMode="auto">
            <a:xfrm>
              <a:off x="1911" y="1952"/>
              <a:ext cx="518" cy="276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10" name="Line 70"/>
            <p:cNvSpPr>
              <a:spLocks noChangeShapeType="1"/>
            </p:cNvSpPr>
            <p:nvPr/>
          </p:nvSpPr>
          <p:spPr bwMode="auto">
            <a:xfrm flipH="1">
              <a:off x="696" y="1680"/>
              <a:ext cx="240" cy="3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11" name="Line 71"/>
            <p:cNvSpPr>
              <a:spLocks noChangeShapeType="1"/>
            </p:cNvSpPr>
            <p:nvPr/>
          </p:nvSpPr>
          <p:spPr bwMode="auto">
            <a:xfrm>
              <a:off x="932" y="1681"/>
              <a:ext cx="12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12" name="Line 72"/>
            <p:cNvSpPr>
              <a:spLocks noChangeShapeType="1"/>
            </p:cNvSpPr>
            <p:nvPr/>
          </p:nvSpPr>
          <p:spPr bwMode="auto">
            <a:xfrm>
              <a:off x="2170" y="1680"/>
              <a:ext cx="0" cy="27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315" name="Rectangle 75"/>
          <p:cNvSpPr>
            <a:spLocks noChangeArrowheads="1"/>
          </p:cNvSpPr>
          <p:nvPr/>
        </p:nvSpPr>
        <p:spPr bwMode="auto">
          <a:xfrm>
            <a:off x="2384425" y="4176713"/>
            <a:ext cx="822325" cy="4111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320" name="Group 80"/>
          <p:cNvGrpSpPr>
            <a:grpSpLocks/>
          </p:cNvGrpSpPr>
          <p:nvPr/>
        </p:nvGrpSpPr>
        <p:grpSpPr bwMode="auto">
          <a:xfrm>
            <a:off x="1150938" y="4724400"/>
            <a:ext cx="919162" cy="374650"/>
            <a:chOff x="4704" y="2448"/>
            <a:chExt cx="579" cy="236"/>
          </a:xfrm>
        </p:grpSpPr>
        <p:pic>
          <p:nvPicPr>
            <p:cNvPr id="778321" name="Picture 8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448"/>
              <a:ext cx="579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322" name="Picture 8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" y="2592"/>
              <a:ext cx="344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307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77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77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7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8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8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8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8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78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78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500" fill="hold"/>
                                        <p:tgtEl>
                                          <p:spTgt spid="778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78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78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0" grpId="0" animBg="1"/>
      <p:bldP spid="778284" grpId="0" animBg="1"/>
      <p:bldP spid="778284" grpId="1" animBg="1"/>
      <p:bldP spid="778286" grpId="0" animBg="1"/>
      <p:bldP spid="778286" grpId="1" animBg="1"/>
      <p:bldP spid="778287" grpId="0" animBg="1"/>
      <p:bldP spid="778287" grpId="1" animBg="1"/>
      <p:bldP spid="778308" grpId="0" animBg="1"/>
      <p:bldP spid="778308" grpId="1" animBg="1"/>
      <p:bldP spid="778315" grpId="0" animBg="1"/>
      <p:bldP spid="7783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2D2F-D56A-4D86-AB4E-783585E49502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881753" name="Group 89"/>
          <p:cNvGrpSpPr>
            <a:grpSpLocks/>
          </p:cNvGrpSpPr>
          <p:nvPr/>
        </p:nvGrpSpPr>
        <p:grpSpPr bwMode="auto">
          <a:xfrm>
            <a:off x="3581400" y="4038600"/>
            <a:ext cx="3208338" cy="666750"/>
            <a:chOff x="3691" y="3168"/>
            <a:chExt cx="2021" cy="420"/>
          </a:xfrm>
        </p:grpSpPr>
        <p:pic>
          <p:nvPicPr>
            <p:cNvPr id="881754" name="Picture 9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" y="3168"/>
              <a:ext cx="934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1755" name="Picture 9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" y="3408"/>
              <a:ext cx="2021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81758" name="Group 94"/>
          <p:cNvGrpSpPr>
            <a:grpSpLocks/>
          </p:cNvGrpSpPr>
          <p:nvPr/>
        </p:nvGrpSpPr>
        <p:grpSpPr bwMode="auto">
          <a:xfrm>
            <a:off x="0" y="4876800"/>
            <a:ext cx="9144000" cy="1981200"/>
            <a:chOff x="0" y="3072"/>
            <a:chExt cx="5760" cy="1248"/>
          </a:xfrm>
        </p:grpSpPr>
        <p:grpSp>
          <p:nvGrpSpPr>
            <p:cNvPr id="881749" name="Group 85"/>
            <p:cNvGrpSpPr>
              <a:grpSpLocks/>
            </p:cNvGrpSpPr>
            <p:nvPr/>
          </p:nvGrpSpPr>
          <p:grpSpPr bwMode="auto">
            <a:xfrm>
              <a:off x="564" y="3120"/>
              <a:ext cx="2389" cy="562"/>
              <a:chOff x="539" y="3120"/>
              <a:chExt cx="2389" cy="562"/>
            </a:xfrm>
          </p:grpSpPr>
          <p:pic>
            <p:nvPicPr>
              <p:cNvPr id="881745" name="Picture 81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" y="3120"/>
                <a:ext cx="200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81746" name="Picture 82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" y="3408"/>
                <a:ext cx="2383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81730" name="Group 66"/>
            <p:cNvGrpSpPr>
              <a:grpSpLocks/>
            </p:cNvGrpSpPr>
            <p:nvPr/>
          </p:nvGrpSpPr>
          <p:grpSpPr bwMode="auto">
            <a:xfrm>
              <a:off x="432" y="3744"/>
              <a:ext cx="2784" cy="562"/>
              <a:chOff x="432" y="3744"/>
              <a:chExt cx="2784" cy="562"/>
            </a:xfrm>
          </p:grpSpPr>
          <p:pic>
            <p:nvPicPr>
              <p:cNvPr id="881731" name="Picture 67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3744"/>
                <a:ext cx="2395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81732" name="Picture 68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" y="4032"/>
                <a:ext cx="2776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81735" name="Line 71"/>
            <p:cNvSpPr>
              <a:spLocks noChangeShapeType="1"/>
            </p:cNvSpPr>
            <p:nvPr/>
          </p:nvSpPr>
          <p:spPr bwMode="auto">
            <a:xfrm>
              <a:off x="0" y="3072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1736" name="Picture 7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" y="3120"/>
              <a:ext cx="238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1737" name="Picture 7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634"/>
              <a:ext cx="2207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1738" name="Picture 7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797"/>
              <a:ext cx="176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1739" name="Picture 7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4136"/>
              <a:ext cx="76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1756" name="Picture 9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" y="3325"/>
              <a:ext cx="118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81741" name="Line 77"/>
            <p:cNvSpPr>
              <a:spLocks noChangeShapeType="1"/>
            </p:cNvSpPr>
            <p:nvPr/>
          </p:nvSpPr>
          <p:spPr bwMode="auto">
            <a:xfrm>
              <a:off x="3287" y="3072"/>
              <a:ext cx="0" cy="124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42" name="Line 78"/>
            <p:cNvSpPr>
              <a:spLocks noChangeShapeType="1"/>
            </p:cNvSpPr>
            <p:nvPr/>
          </p:nvSpPr>
          <p:spPr bwMode="auto">
            <a:xfrm>
              <a:off x="0" y="3696"/>
              <a:ext cx="328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1743" name="Picture 7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" y="3527"/>
              <a:ext cx="42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81666" name="Group 2"/>
          <p:cNvGrpSpPr>
            <a:grpSpLocks/>
          </p:cNvGrpSpPr>
          <p:nvPr/>
        </p:nvGrpSpPr>
        <p:grpSpPr bwMode="auto">
          <a:xfrm>
            <a:off x="5715000" y="3352800"/>
            <a:ext cx="3429000" cy="693738"/>
            <a:chOff x="3600" y="2971"/>
            <a:chExt cx="2160" cy="437"/>
          </a:xfrm>
        </p:grpSpPr>
        <p:pic>
          <p:nvPicPr>
            <p:cNvPr id="881667" name="Picture 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005"/>
              <a:ext cx="41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1668" name="Picture 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000"/>
              <a:ext cx="1248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1669" name="Picture 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165"/>
              <a:ext cx="133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81670" name="Line 6"/>
            <p:cNvSpPr>
              <a:spLocks noChangeShapeType="1"/>
            </p:cNvSpPr>
            <p:nvPr/>
          </p:nvSpPr>
          <p:spPr bwMode="auto">
            <a:xfrm>
              <a:off x="3604" y="2971"/>
              <a:ext cx="720" cy="43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71" name="Line 7"/>
            <p:cNvSpPr>
              <a:spLocks noChangeShapeType="1"/>
            </p:cNvSpPr>
            <p:nvPr/>
          </p:nvSpPr>
          <p:spPr bwMode="auto">
            <a:xfrm>
              <a:off x="4320" y="3408"/>
              <a:ext cx="144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72" name="Line 8"/>
            <p:cNvSpPr>
              <a:spLocks noChangeShapeType="1"/>
            </p:cNvSpPr>
            <p:nvPr/>
          </p:nvSpPr>
          <p:spPr bwMode="auto">
            <a:xfrm>
              <a:off x="3600" y="2976"/>
              <a:ext cx="21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1687" name="Group 23"/>
          <p:cNvGrpSpPr>
            <a:grpSpLocks/>
          </p:cNvGrpSpPr>
          <p:nvPr/>
        </p:nvGrpSpPr>
        <p:grpSpPr bwMode="auto">
          <a:xfrm>
            <a:off x="5956300" y="1055688"/>
            <a:ext cx="2797175" cy="2079625"/>
            <a:chOff x="3752" y="665"/>
            <a:chExt cx="1762" cy="1310"/>
          </a:xfrm>
        </p:grpSpPr>
        <p:pic>
          <p:nvPicPr>
            <p:cNvPr id="881688" name="Picture 2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" y="665"/>
              <a:ext cx="1762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1689" name="Picture 2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" y="1392"/>
              <a:ext cx="1738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81690" name="Group 26"/>
          <p:cNvGrpSpPr>
            <a:grpSpLocks/>
          </p:cNvGrpSpPr>
          <p:nvPr/>
        </p:nvGrpSpPr>
        <p:grpSpPr bwMode="auto">
          <a:xfrm>
            <a:off x="76200" y="53975"/>
            <a:ext cx="1481138" cy="954088"/>
            <a:chOff x="48" y="34"/>
            <a:chExt cx="933" cy="601"/>
          </a:xfrm>
        </p:grpSpPr>
        <p:pic>
          <p:nvPicPr>
            <p:cNvPr id="881691" name="Picture 2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4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1692" name="Picture 2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6"/>
              <a:ext cx="9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1693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7175"/>
            <a:ext cx="1925637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1694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52563"/>
            <a:ext cx="207327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1702" name="Rectangle 38"/>
          <p:cNvSpPr>
            <a:spLocks noChangeArrowheads="1"/>
          </p:cNvSpPr>
          <p:nvPr/>
        </p:nvSpPr>
        <p:spPr bwMode="auto">
          <a:xfrm>
            <a:off x="720725" y="4800600"/>
            <a:ext cx="4113213" cy="1143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703" name="Line 39"/>
          <p:cNvSpPr>
            <a:spLocks noChangeShapeType="1"/>
          </p:cNvSpPr>
          <p:nvPr/>
        </p:nvSpPr>
        <p:spPr bwMode="auto">
          <a:xfrm flipH="1" flipV="1">
            <a:off x="1600200" y="2133600"/>
            <a:ext cx="1676400" cy="2667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704" name="Rectangle 4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712" name="Line 48"/>
          <p:cNvSpPr>
            <a:spLocks noChangeShapeType="1"/>
          </p:cNvSpPr>
          <p:nvPr/>
        </p:nvSpPr>
        <p:spPr bwMode="auto">
          <a:xfrm flipV="1">
            <a:off x="3276600" y="2133600"/>
            <a:ext cx="152400" cy="2667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1724" name="Picture 6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943225"/>
            <a:ext cx="10287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1725" name="Group 61"/>
          <p:cNvGrpSpPr>
            <a:grpSpLocks/>
          </p:cNvGrpSpPr>
          <p:nvPr/>
        </p:nvGrpSpPr>
        <p:grpSpPr bwMode="auto">
          <a:xfrm>
            <a:off x="3429000" y="2819400"/>
            <a:ext cx="1358900" cy="447675"/>
            <a:chOff x="2272" y="1776"/>
            <a:chExt cx="856" cy="282"/>
          </a:xfrm>
        </p:grpSpPr>
        <p:pic>
          <p:nvPicPr>
            <p:cNvPr id="881726" name="Picture 6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" y="1776"/>
              <a:ext cx="85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1727" name="Picture 6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" y="1917"/>
              <a:ext cx="75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81728" name="Rectangle 6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1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1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88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88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8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8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702" grpId="0" animBg="1"/>
      <p:bldP spid="881703" grpId="0" animBg="1"/>
      <p:bldP spid="8817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DEFAULTDISPLAYSOURCE" val="\documentclass{article}\pagestyle{empty}&#10;\begin{document}&#10;&#10;\end{document}&#10;"/>
  <p:tag name="EMBEDFONTS" val="1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37803&quot;&gt;&lt;property id=&quot;20148&quot; value=&quot;5&quot;/&gt;&lt;property id=&quot;20300&quot; value=&quot;Slide 3&quot;/&gt;&lt;property id=&quot;20307&quot; value=&quot;305&quot;/&gt;&lt;/object&gt;&lt;object type=&quot;3&quot; unique_id=&quot;37804&quot;&gt;&lt;property id=&quot;20148&quot; value=&quot;5&quot;/&gt;&lt;property id=&quot;20300&quot; value=&quot;Slide 5&quot;/&gt;&lt;property id=&quot;20307&quot; value=&quot;306&quot;/&gt;&lt;/object&gt;&lt;object type=&quot;3&quot; unique_id=&quot;37805&quot;&gt;&lt;property id=&quot;20148&quot; value=&quot;5&quot;/&gt;&lt;property id=&quot;20300&quot; value=&quot;Slide 7&quot;/&gt;&lt;property id=&quot;20307&quot; value=&quot;307&quot;/&gt;&lt;/object&gt;&lt;object type=&quot;3&quot; unique_id=&quot;37806&quot;&gt;&lt;property id=&quot;20148&quot; value=&quot;5&quot;/&gt;&lt;property id=&quot;20300&quot; value=&quot;Slide 8&quot;/&gt;&lt;property id=&quot;20307&quot; value=&quot;308&quot;/&gt;&lt;/object&gt;&lt;object type=&quot;3&quot; unique_id=&quot;37811&quot;&gt;&lt;property id=&quot;20148&quot; value=&quot;5&quot;/&gt;&lt;property id=&quot;20300&quot; value=&quot;Slide 37&quot;/&gt;&lt;property id=&quot;20307&quot; value=&quot;313&quot;/&gt;&lt;/object&gt;&lt;object type=&quot;3&quot; unique_id=&quot;37812&quot;&gt;&lt;property id=&quot;20148&quot; value=&quot;5&quot;/&gt;&lt;property id=&quot;20300&quot; value=&quot;Slide 40&quot;/&gt;&lt;property id=&quot;20307&quot; value=&quot;314&quot;/&gt;&lt;/object&gt;&lt;object type=&quot;3&quot; unique_id=&quot;40399&quot;&gt;&lt;property id=&quot;20148&quot; value=&quot;5&quot;/&gt;&lt;property id=&quot;20300&quot; value=&quot;Slide 18&quot;/&gt;&lt;property id=&quot;20307&quot; value=&quot;340&quot;/&gt;&lt;/object&gt;&lt;object type=&quot;3&quot; unique_id=&quot;41226&quot;&gt;&lt;property id=&quot;20148&quot; value=&quot;5&quot;/&gt;&lt;property id=&quot;20300&quot; value=&quot;Slide 21&quot;/&gt;&lt;property id=&quot;20307&quot; value=&quot;344&quot;/&gt;&lt;/object&gt;&lt;object type=&quot;3&quot; unique_id=&quot;41227&quot;&gt;&lt;property id=&quot;20148&quot; value=&quot;5&quot;/&gt;&lt;property id=&quot;20300&quot; value=&quot;Slide 22&quot;/&gt;&lt;property id=&quot;20307&quot; value=&quot;345&quot;/&gt;&lt;/object&gt;&lt;object type=&quot;3&quot; unique_id=&quot;41228&quot;&gt;&lt;property id=&quot;20148&quot; value=&quot;5&quot;/&gt;&lt;property id=&quot;20300&quot; value=&quot;Slide 23&quot;/&gt;&lt;property id=&quot;20307&quot; value=&quot;347&quot;/&gt;&lt;/object&gt;&lt;object type=&quot;3&quot; unique_id=&quot;41229&quot;&gt;&lt;property id=&quot;20148&quot; value=&quot;5&quot;/&gt;&lt;property id=&quot;20300&quot; value=&quot;Slide 24&quot;/&gt;&lt;property id=&quot;20307&quot; value=&quot;349&quot;/&gt;&lt;/object&gt;&lt;object type=&quot;3&quot; unique_id=&quot;43404&quot;&gt;&lt;property id=&quot;20148&quot; value=&quot;5&quot;/&gt;&lt;property id=&quot;20300&quot; value=&quot;Slide 20&quot;/&gt;&lt;property id=&quot;20307&quot; value=&quot;369&quot;/&gt;&lt;/object&gt;&lt;object type=&quot;3&quot; unique_id=&quot;43573&quot;&gt;&lt;property id=&quot;20148&quot; value=&quot;5&quot;/&gt;&lt;property id=&quot;20300&quot; value=&quot;Slide 41&quot;/&gt;&lt;property id=&quot;20307&quot; value=&quot;370&quot;/&gt;&lt;/object&gt;&lt;object type=&quot;3&quot; unique_id=&quot;44090&quot;&gt;&lt;property id=&quot;20148&quot; value=&quot;5&quot;/&gt;&lt;property id=&quot;20300&quot; value=&quot;Slide 39&quot;/&gt;&lt;property id=&quot;20307&quot; value=&quot;371&quot;/&gt;&lt;/object&gt;&lt;object type=&quot;3&quot; unique_id=&quot;44487&quot;&gt;&lt;property id=&quot;20148&quot; value=&quot;5&quot;/&gt;&lt;property id=&quot;20300&quot; value=&quot;Slide 38&quot;/&gt;&lt;property id=&quot;20307&quot; value=&quot;372&quot;/&gt;&lt;/object&gt;&lt;object type=&quot;3&quot; unique_id=&quot;45479&quot;&gt;&lt;property id=&quot;20148&quot; value=&quot;5&quot;/&gt;&lt;property id=&quot;20300&quot; value=&quot;Slide 14&quot;/&gt;&lt;property id=&quot;20307&quot; value=&quot;374&quot;/&gt;&lt;/object&gt;&lt;object type=&quot;3&quot; unique_id=&quot;45480&quot;&gt;&lt;property id=&quot;20148&quot; value=&quot;5&quot;/&gt;&lt;property id=&quot;20300&quot; value=&quot;Slide 15&quot;/&gt;&lt;property id=&quot;20307&quot; value=&quot;375&quot;/&gt;&lt;/object&gt;&lt;object type=&quot;3&quot; unique_id=&quot;45481&quot;&gt;&lt;property id=&quot;20148&quot; value=&quot;5&quot;/&gt;&lt;property id=&quot;20300&quot; value=&quot;Slide 16&quot;/&gt;&lt;property id=&quot;20307&quot; value=&quot;376&quot;/&gt;&lt;/object&gt;&lt;object type=&quot;3&quot; unique_id=&quot;45482&quot;&gt;&lt;property id=&quot;20148&quot; value=&quot;5&quot;/&gt;&lt;property id=&quot;20300&quot; value=&quot;Slide 17&quot;/&gt;&lt;property id=&quot;20307&quot; value=&quot;377&quot;/&gt;&lt;/object&gt;&lt;object type=&quot;3&quot; unique_id=&quot;45735&quot;&gt;&lt;property id=&quot;20148&quot; value=&quot;5&quot;/&gt;&lt;property id=&quot;20300&quot; value=&quot;Slide 9&quot;/&gt;&lt;property id=&quot;20307&quot; value=&quot;380&quot;/&gt;&lt;/object&gt;&lt;object type=&quot;3&quot; unique_id=&quot;45736&quot;&gt;&lt;property id=&quot;20148&quot; value=&quot;5&quot;/&gt;&lt;property id=&quot;20300&quot; value=&quot;Slide 13&quot;/&gt;&lt;property id=&quot;20307&quot; value=&quot;381&quot;/&gt;&lt;/object&gt;&lt;object type=&quot;3&quot; unique_id=&quot;46150&quot;&gt;&lt;property id=&quot;20148&quot; value=&quot;5&quot;/&gt;&lt;property id=&quot;20300&quot; value=&quot;Slide 44&quot;/&gt;&lt;property id=&quot;20307&quot; value=&quot;383&quot;/&gt;&lt;/object&gt;&lt;object type=&quot;3&quot; unique_id=&quot;46661&quot;&gt;&lt;property id=&quot;20148&quot; value=&quot;5&quot;/&gt;&lt;property id=&quot;20300&quot; value=&quot;Slide 43&quot;/&gt;&lt;property id=&quot;20307&quot; value=&quot;384&quot;/&gt;&lt;/object&gt;&lt;object type=&quot;3&quot; unique_id=&quot;47224&quot;&gt;&lt;property id=&quot;20148&quot; value=&quot;5&quot;/&gt;&lt;property id=&quot;20300&quot; value=&quot;Slide 12&quot;/&gt;&lt;property id=&quot;20307&quot; value=&quot;385&quot;/&gt;&lt;/object&gt;&lt;object type=&quot;3&quot; unique_id=&quot;47381&quot;&gt;&lt;property id=&quot;20148&quot; value=&quot;5&quot;/&gt;&lt;property id=&quot;20300&quot; value=&quot;Slide 10&quot;/&gt;&lt;property id=&quot;20307&quot; value=&quot;386&quot;/&gt;&lt;/object&gt;&lt;object type=&quot;3&quot; unique_id=&quot;47541&quot;&gt;&lt;property id=&quot;20148&quot; value=&quot;5&quot;/&gt;&lt;property id=&quot;20300&quot; value=&quot;Slide 11&quot;/&gt;&lt;property id=&quot;20307&quot; value=&quot;387&quot;/&gt;&lt;/object&gt;&lt;object type=&quot;3&quot; unique_id=&quot;47867&quot;&gt;&lt;property id=&quot;20148&quot; value=&quot;5&quot;/&gt;&lt;property id=&quot;20300&quot; value=&quot;Slide 42&quot;/&gt;&lt;property id=&quot;20307&quot; value=&quot;389&quot;/&gt;&lt;/object&gt;&lt;object type=&quot;3&quot; unique_id=&quot;47923&quot;&gt;&lt;property id=&quot;20148&quot; value=&quot;5&quot;/&gt;&lt;property id=&quot;20300&quot; value=&quot;Slide 2&quot;/&gt;&lt;property id=&quot;20307&quot; value=&quot;390&quot;/&gt;&lt;/object&gt;&lt;object type=&quot;3&quot; unique_id=&quot;48052&quot;&gt;&lt;property id=&quot;20148&quot; value=&quot;5&quot;/&gt;&lt;property id=&quot;20300&quot; value=&quot;Slide 25&quot;/&gt;&lt;property id=&quot;20307&quot; value=&quot;391&quot;/&gt;&lt;/object&gt;&lt;object type=&quot;3&quot; unique_id=&quot;48825&quot;&gt;&lt;property id=&quot;20148&quot; value=&quot;5&quot;/&gt;&lt;property id=&quot;20300&quot; value=&quot;Slide 26&quot;/&gt;&lt;property id=&quot;20307&quot; value=&quot;395&quot;/&gt;&lt;/object&gt;&lt;object type=&quot;3&quot; unique_id=&quot;49244&quot;&gt;&lt;property id=&quot;20148&quot; value=&quot;5&quot;/&gt;&lt;property id=&quot;20300&quot; value=&quot;Slide 27&quot;/&gt;&lt;property id=&quot;20307&quot; value=&quot;398&quot;/&gt;&lt;/object&gt;&lt;object type=&quot;3&quot; unique_id=&quot;49365&quot;&gt;&lt;property id=&quot;20148&quot; value=&quot;5&quot;/&gt;&lt;property id=&quot;20300&quot; value=&quot;Slide 28&quot;/&gt;&lt;property id=&quot;20307&quot; value=&quot;399&quot;/&gt;&lt;/object&gt;&lt;object type=&quot;3&quot; unique_id=&quot;49694&quot;&gt;&lt;property id=&quot;20148&quot; value=&quot;5&quot;/&gt;&lt;property id=&quot;20300&quot; value=&quot;Slide 29&quot;/&gt;&lt;property id=&quot;20307&quot; value=&quot;400&quot;/&gt;&lt;/object&gt;&lt;object type=&quot;3&quot; unique_id=&quot;49905&quot;&gt;&lt;property id=&quot;20148&quot; value=&quot;5&quot;/&gt;&lt;property id=&quot;20300&quot; value=&quot;Slide 30&quot;/&gt;&lt;property id=&quot;20307&quot; value=&quot;401&quot;/&gt;&lt;/object&gt;&lt;object type=&quot;3&quot; unique_id=&quot;50121&quot;&gt;&lt;property id=&quot;20148&quot; value=&quot;5&quot;/&gt;&lt;property id=&quot;20300&quot; value=&quot;Slide 31&quot;/&gt;&lt;property id=&quot;20307&quot; value=&quot;402&quot;/&gt;&lt;/object&gt;&lt;object type=&quot;3&quot; unique_id=&quot;50122&quot;&gt;&lt;property id=&quot;20148&quot; value=&quot;5&quot;/&gt;&lt;property id=&quot;20300&quot; value=&quot;Slide 32&quot;/&gt;&lt;property id=&quot;20307&quot; value=&quot;403&quot;/&gt;&lt;/object&gt;&lt;object type=&quot;3&quot; unique_id=&quot;50123&quot;&gt;&lt;property id=&quot;20148&quot; value=&quot;5&quot;/&gt;&lt;property id=&quot;20300&quot; value=&quot;Slide 33&quot;/&gt;&lt;property id=&quot;20307&quot; value=&quot;404&quot;/&gt;&lt;/object&gt;&lt;object type=&quot;3&quot; unique_id=&quot;50354&quot;&gt;&lt;property id=&quot;20148&quot; value=&quot;5&quot;/&gt;&lt;property id=&quot;20300&quot; value=&quot;Slide 34&quot;/&gt;&lt;property id=&quot;20307&quot; value=&quot;405&quot;/&gt;&lt;/object&gt;&lt;object type=&quot;3&quot; unique_id=&quot;50590&quot;&gt;&lt;property id=&quot;20148&quot; value=&quot;5&quot;/&gt;&lt;property id=&quot;20300&quot; value=&quot;Slide 35&quot;/&gt;&lt;property id=&quot;20307&quot; value=&quot;406&quot;/&gt;&lt;/object&gt;&lt;object type=&quot;3&quot; unique_id=&quot;50780&quot;&gt;&lt;property id=&quot;20148&quot; value=&quot;5&quot;/&gt;&lt;property id=&quot;20300&quot; value=&quot;Slide 6&quot;/&gt;&lt;property id=&quot;20307&quot; value=&quot;407&quot;/&gt;&lt;/object&gt;&lt;object type=&quot;3&quot; unique_id=&quot;50925&quot;&gt;&lt;property id=&quot;20148&quot; value=&quot;5&quot;/&gt;&lt;property id=&quot;20300&quot; value=&quot;Slide 19&quot;/&gt;&lt;property id=&quot;20307&quot; value=&quot;408&quot;/&gt;&lt;/object&gt;&lt;object type=&quot;3&quot; unique_id=&quot;51318&quot;&gt;&lt;property id=&quot;20148&quot; value=&quot;5&quot;/&gt;&lt;property id=&quot;20300&quot; value=&quot;Slide 36&quot;/&gt;&lt;property id=&quot;20307&quot; value=&quot;409&quot;/&gt;&lt;/object&gt;&lt;object type=&quot;3&quot; unique_id=&quot;51451&quot;&gt;&lt;property id=&quot;20148&quot; value=&quot;5&quot;/&gt;&lt;property id=&quot;20300&quot; value=&quot;Slide 4&quot;/&gt;&lt;property id=&quot;20307&quot; value=&quot;410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g}(Z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45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\sqrt{2\pi}}\int_{-\infty}^\infty&#10;[({\color[rgb]{0,.8,0}S_0}e^{\sigma x+\nu}-{\color[rgb]{0,.8,0}K})_+]&#10;[e^{-x^2/2}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3722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[rgb]{0,.8,0}S_0}e^{\sigma x+\nu}-{\color[rgb]{0,.8,0}K}]_{x:\to-d_-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661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2\pi}}\int_{-d_-}^\infty&#10;[({\color[rgb]{0,.8,0}S_0}e^{\sigma x+\nu}-{\color[rgb]{0,.8,0}K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64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[e^{-x^2/2}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023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27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ver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26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zer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9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n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196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13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48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lack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90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9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f}(x)=(x-{\color[rgb]{0,.8,0}K}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119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f}({\color[rgb]{0,.8,0}S_0}e^{\tilde X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78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\sqrt{2\pi}}\int_{-\infty}^\infty&#10;[({\color[rgb]{0,.8,0}S_0}e^{\sigma x+\nu}-{\color[rgb]{0,.8,0}K})_+]&#10;[e^{-x^2/2}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3722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2\pi}}\int_{-d_-}^\infty&#10;[({\color[rgb]{0,.8,0}S_0}e^{\sigma x+\nu}-{\color[rgb]{0,.8,0}K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644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[e^{-x^2/2}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023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t_{-\infty}^\infty&#10;[{\color[rgb]{0,.8,0}g}(x)][h(x)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045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g}(Z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45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(x):=&#10;{\color[rgb]{0,.8,0}f}({\color[rgb]{0,.8,0}S_0}e^{\sigma x+\n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695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{\color[rgb]{0,.8,0}g}(Z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8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13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-\frac{K}{\sqrt{2\pi}}\int_{-d_-}^\infty 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2155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-K[\Phi(d_-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18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n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ver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26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zer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9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196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13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48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48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lack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90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9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lack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90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f}(x)=(x-{\color[rgb]{0,.8,0}K}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119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f}({\color[rgb]{0,.8,0}S_0}e^{\tilde X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78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\sqrt{2\pi}}\int_{-\infty}^\infty&#10;[({\color[rgb]{0,.8,0}S_0}e^{\sigma x+\nu}-{\color[rgb]{0,.8,0}K})_+]&#10;[e^{-x^2/2}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372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9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2\pi}}\int_{-d_-}^\infty&#10;[({\color[rgb]{0,.8,0}S_0}e^{\sigma x+\nu}-{\color[rgb]{0,.8,0}K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644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[e^{-x^2/2}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023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:\to x+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41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9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t_{-\infty}^\infty&#10;[{\color[rgb]{0,.8,0}g}(x)][h(x)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045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g}(Z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45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(x):=&#10;{\color[rgb]{0,.8,0}f}({\color[rgb]{0,.8,0}S_0}e^{\sigma x+\n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695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{\color[rgb]{0,.8,0}g}(Z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88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{\color[rgb]{1,.38,0}\sigma^2/2})+[{\color{black}r-(\sigma^2/2)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837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ver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26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4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n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-K[\Phi(d_-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18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3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d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32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igma^2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656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zer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9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ver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26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zer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9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196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13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48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lack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90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9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his topic{\color{black}:} I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23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\sqrt{2\pi}}\int_{-\infty}^\infty&#10;[({\color[rgb]{0,.8,0}S_0}e^{\sigma x+\nu}-{\color[rgb]{0,.8,0}K})_+]&#10;[e^{-x^2/2}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3722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2\pi}}\int_{-d_-}^\infty&#10;[({\color[rgb]{0,.8,0}S_0}e^{\sigma x+\nu}-{\color[rgb]{0,.8,0}K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644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[e^{-x^2/2}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023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9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-K[\Phi(d_-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18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t_{-\infty}^\infty&#10;[{\color[rgb]{0,.81,0}g}(x)][h(x)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981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196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13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48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lack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90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9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t_{-\infty}^\infty&#10;[{\color[rgb]{0,.81,0}g}(x)][h(x)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981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196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13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4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f}(x)=(x-{\color[rgb]{0,.8,0}K}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119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lack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90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9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2\pi}}\int_{{\color{blue}-d_+}}^\infty&#10;[{\color[rgb]{0,.8,0}S_0}e^{\color{blue}r}][e^{-x^2/2}]\,dx&#10;{\color[rgb]{1,0,1}\quad-\quad K[\Phi(d_-)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4039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3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3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d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32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igma^2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656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f}({\color[rgb]{0,.8,0}S_0}e^{\tilde X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78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t_{-\infty}^\infty&#10;[{\color[rgb]{0,.81,0}g}(x)][h(x)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981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\sqrt{2\pi}}\int_{-\infty}^\infty&#10;[({\color[rgb]{0,.8,0}S_0}e^{\sigma x+\nu}-{\color[rgb]{0,.8,0}K})_+]&#10;[e^{-x^2/2}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3722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2\pi}}\int_{-d_-}^\infty&#10;[({\color[rgb]{0,.8,0}S_0}e^{\sigma x+\nu}-{\color[rgb]{0,.8,0}K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644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[e^{-x^2/2}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023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9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2\pi}}\int_{{\color{blue}-d_+}}^\infty&#10;[{\color[rgb]{0,.8,0}S_0}e^{\color{blue}r}][e^{-x^2/2}]\,dx&#10;{\color[rgb]{1,0,1}\quad-\quad K[\Phi(d_-)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4039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-K[\Phi(d_-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18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({\color[rgb]{0,.8,0}S_0}[\Phi({\color{blue}d_+})]&#10;{\color[rgb]{1,0,1}\quad-\quad K'[\Phi(d_-)]}\right)e^{\color{blue}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829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ver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26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nu}{\sigma}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062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zer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9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K'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550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FAC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923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OUT 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66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S_0}e^{\color{blue}r}[\Phi({\color{blue}d_+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210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3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d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32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igma^2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656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196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13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4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lack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90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9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u_n=\frac{\sigma\alpha}{\sqrt{n}}+\frac{\mu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62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d_n=\frac{-\sigma\beta}{\sqrt{n}}+\frac{\mu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69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erc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7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alib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164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omple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036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:=\sqrt{q/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6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:=\sqrt{p/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99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p_n=\frac{e^{r/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687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q_n=\frac{e^{u_n}-e^{r/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635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OU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13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suff. large $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89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d_n}&lt;e^{r/n}&lt;e^{u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15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alibrate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26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{\color[rgb]{1,0,1}solve} for $u_n$, $d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77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u_n=\frac{\sigma\alpha}{\sqrt{n}}+\frac{\mu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62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d_n=\frac{-\sigma\beta}{\sqrt{n}}+\frac{\mu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69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sigma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39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-\sigma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461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5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5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7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sigma\beta+\frac{\mu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41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times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622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n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89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sigma\alpha+\frac{\mu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42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times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622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:=\sqrt{q/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6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:=\sqrt{p/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99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p_n=\frac{e^{r/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687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q_n=\frac{e^{u_n}-e^{r/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635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OU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13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suff. large $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89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d_n}&lt;e^{r/n}&lt;e^{u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1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{\color[rgb]{0,.8,0}g}(Z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88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(x):=&#10;{\color[rgb]{0,.8,0}f}({\color[rgb]{0,.8,0}S_0}e^{\sigma x+\n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6957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65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\sqrt{n}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97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n\sqrt{n}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84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sigma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9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u_n=\frac{\sigma\alpha}{\sqrt{n}}+\frac{\mu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62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d_n=\frac{-\sigma\beta}{\sqrt{n}}+\frac{\mu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69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65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46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sigma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9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46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g}(Z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45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n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89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7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r/n)\sqrt{n}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74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r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35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:=\sqrt{q/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6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:=\sqrt{p/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99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p_n=\frac{e^{r/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687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q_n=\frac{e^{u_n}-e^{r/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635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OU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13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t_{-\infty}^\infty&#10;[{\color[rgb]{0,.8,0}g}(x)][h(x)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045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suff. large $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89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d_n}&lt;e^{r/n}&lt;e^{u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15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u_n=\frac{\sigma\alpha}{\sqrt{n}}+\frac{\mu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62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d_n=\frac{-\sigma\beta}{\sqrt{n}}+\frac{\mu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6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6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65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\sqrt{n}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97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r/n)\sqrt{n}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74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n\sqrt{n}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84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1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1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sigma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9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suff. large $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899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\sqrt{n}&lt;(r/n)\sqrt{n}&lt;u_n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77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OW EXPONENTIAT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483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r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35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:=\sqrt{q/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6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:=\sqrt{p/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99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p_n=\frac{e^{r/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687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q_n=\frac{e^{u_n}-e^{r/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635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OU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13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suff. large $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89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d_n}&lt;e^{r/n}&lt;e^{u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15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n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2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u_n=\frac{\sigma\alpha}{\sqrt{n}}+\frac{\mu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62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d_n=\frac{-\sigma\beta}{\sqrt{n}}+\frac{\mu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69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\varepsilon_n\to0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47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exp\left(\phantom{\frac{c}{\sqrt{n}}+\frac{k}{n}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213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p_ne^{u_n}+q_ne^{d_n}=&#10;e^{r/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76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ymptotic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74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1+\left(\frac{c}{\sqrt{n}}+\frac{k}{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666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c,k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83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c}{\sqrt{n}}+\frac{k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10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ver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263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1+\frac{c}{\sqrt{n}}+\frac{k/\sqrt{n}}{\sqrt{n}}+&#10;\varepsilon_n\left(\frac{c}{\sqrt{n}}+\frac{k/\sqrt{n}}{\sqrt{n}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37537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omega_n:=(k/\sqrt{n})+\varepsilon_nc+\varepsilon_n(k/\sqrt{n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4657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exp\left(\frac{c}{\sqrt{n}}+\frac{k}{n}\right)=&#10;1+\frac{c}{\sqrt{n}}+\frac{\omega_n}{\sqrt{n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3069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98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[rgb]{0,.8,0}\forall}c,k,&#10;{\color[rgb]{0,.8,0}\exists}\omega_n\to0}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2317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omega_n:\to\psi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767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c:\to\sigma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80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k:\to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10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\frac{\omega_n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631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46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zer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9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\,\,\varepsilon_n\left(\frac{c}{\sqrt{n}}+\frac{k}{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824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:=\sqrt{q/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6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:=\sqrt{p/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99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[rgb]{0,.8,0}\forall}c,k,&#10;{\color[rgb]{0,.8,0}\exists}\omega_n\to0}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231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exp\left(\frac{c}{\sqrt{n}}+\frac{k}{n}\right)=&#10;1+\frac{c}{\sqrt{n}}+\frac{\omega_n}{\sqrt{n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3069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1964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u_n=\frac{\sigma\alpha}{\sqrt{n}}+\frac{\mu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62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d_n=\frac{-\sigma\beta}{\sqrt{n}}+\frac{\mu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69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p_ne^{u_n}+q_ne^{d_n}=&#10;e^{r/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76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ymptotic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74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135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^{u_n}=1+\frac{\sigma\alpha}{\sqrt{n}}+\frac{\psi_n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964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_n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92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omega_n:\to\psi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76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c:\to\sigma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80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k:\to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10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:=\sqrt{q/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6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:=\sqrt{p/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99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4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^{u_n}=1+\frac{\sigma\alpha}{\sqrt{n}}+\frac{\psi_n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964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[rgb]{0,.8,0}\forall}c,k,&#10;{\color[rgb]{0,.8,0}\exists}\omega_n\to0}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231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exp\left(\frac{c}{\sqrt{n}}+\frac{k}{n}\right)=&#10;1+\frac{c}{\sqrt{n}}+\frac{\omega_n}{\sqrt{n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30698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lack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908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u_n=\frac{\sigma\alpha}{\sqrt{n}}+\frac{\mu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62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d_n=\frac{-\sigma\beta}{\sqrt{n}}+\frac{\mu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69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p_ne^{u_n}+q_ne^{d_n}=&#10;e^{r/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76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ymptotic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74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hi_n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18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_n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92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omega_n:\to\chi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92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^{d_n}=1-\frac{\sigma\beta}{\sqrt{n}}+\frac{\chi_n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896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c:\to-\sigma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223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k:\to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10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99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:=\sqrt{q/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6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:=\sqrt{p/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99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^{u_n}=1+\frac{\sigma\alpha}{\sqrt{n}}+\frac{\psi_n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964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[rgb]{0,.8,0}\forall}c,k,&#10;{\color[rgb]{0,.8,0}\exists}\omega_n\to0}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2317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exp\left(\frac{c}{\sqrt{n}}+\frac{k}{n}\right)=&#10;1+\frac{c}{\sqrt{n}}+\frac{\omega_n}{\sqrt{n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3069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u_n=\frac{\sigma\alpha}{\sqrt{n}}+\frac{\mu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629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d_n=\frac{-\sigma\beta}{\sqrt{n}}+\frac{\mu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69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p_ne^{u_n}+q_ne^{d_n}=&#10;e^{r/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76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ymptotic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74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hi_n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18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_n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92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c: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09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k:\to 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247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omega_n:\to\phi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60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^{d_n}=1-\frac{\sigma\beta}{\sqrt{n}}+\frac{\chi_n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896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^{r/n}=1+\frac{\phi_n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439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_n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5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:=\sqrt{q/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6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:=\sqrt{p/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99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hi_n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18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_n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5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_n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92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^{u_n}=1+\frac{\sigma\alpha}{\sqrt{n}}+\frac{\psi_n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964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[rgb]{0,.8,0}\forall}c,k,&#10;{\color[rgb]{0,.8,0}\exists}\omega_n\to0}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2317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exp\left(\frac{c}{\sqrt{n}}+\frac{k}{n}\right)=&#10;1+\frac{c}{\sqrt{n}}+\frac{\omega_n}{\sqrt{n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3069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u_n=\frac{\sigma\alpha}{\sqrt{n}}+\frac{\mu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62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d_n=\frac{-\sigma\beta}{\sqrt{n}}+\frac{\mu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69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p_ne^{u_n}+q_ne^{d_n}=&#10;e^{r/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76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ymptotic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745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^{d_n}=1-\frac{\sigma\beta}{\sqrt{n}}+\frac{\chi_n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89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13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^{r/n}=1+\frac{\phi_n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439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elta_n:=p_n\psi_n+q_n\chi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943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AD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26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p_ne^{u_n}+q_ne^{d_n}=&#10;1+\frac{p_n\sigma\alpha-q_n\sigma\beta}{\sqrt{n}}+\frac{\delta_n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524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elta_n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331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p_n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24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q_n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94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:=\sqrt{q/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6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:=\sqrt{p/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99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hi_n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18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_n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_n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92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p_ne^{u_n}+q_ne^{d_n}=&#10;e^{r/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76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p_ne^{u_n}+q_ne^{d_n}=&#10;1+\frac{p_n\sigma\alpha-q_n\sigma\beta}{\sqrt{n}}+\frac{\delta_n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5244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elta_n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331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^{r/n}=1+\frac{\psi_n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456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^{r/n}=1+\frac{\phi_n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439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:=\sqrt{q/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6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:=\sqrt{p/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99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hi_n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185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_n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_n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92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p_ne^{u_n}+q_ne^{d_n}=&#10;1+\frac{p_n\sigma\alpha-q_n\sigma\beta}{\sqrt{n}}+\frac{\delta_n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5244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f}(x)=(x-{\color[rgb]{0,.8,0}K}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1198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^{r/n}=1+\frac{\psi_n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456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p_n\sigma\alpha-q_n\sigma\beta}{\sqrt{n}}+\frac{\delta_n}{\sqrt{n}}&#10;=\frac{\psi_n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515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elta_n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3310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:=\sqrt{q/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66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:=\sqrt{p/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99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f}({\color[rgb]{0,.8,0}S_0}e^{\tilde X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787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hi_n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185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_n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_n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92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elta_n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331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sigma\alpha-q_n\sigma\beta&#10;=\psi_n-\delta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5128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p_n\alpha-q_n\beta&#10;=\frac{\psi_n-\delta_n}{\sigm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739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p_n\sigma\alpha-q_n\sigma\beta}{\sqrt{n}}+\frac{\delta_n}{\sqrt{n}}&#10;=\frac{\psi_n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515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p_n\alpha-q_n\beta)\sigm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93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sigma\alpha-q_n\sigma\beta+\delta_n&#10;=\psi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5937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98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qrt{n}\,\,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403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:=\sqrt{q/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6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:=\sqrt{p/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99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:=\sqrt{q/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6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:=\sqrt{q/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66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alpha-q_n\beta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:=\sqrt{p/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99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:=\sqrt{p/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99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98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p_n\alpha-q_n\bet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28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\alpha=\sqrt{p^2}\sqrt{q/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5220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\beta=\sqrt{q^2}\sqrt{p/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072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:=\sqrt{q/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6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:=\sqrt{p/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99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\alpha=\sqrt{p^2}\sqrt{q/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5220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\beta=\sqrt{q^2}\sqrt{p/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0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48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\alpha-q\beta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37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alpha-q_n\beta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1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\alpha-q\beta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375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SUBTRAC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267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SUBTRAC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2675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p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618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p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618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:=\sqrt{q/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6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:=\sqrt{p/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99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\alpha-q\beta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37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alpha-q_n\beta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1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SUBTRAC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2675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_n:=p_n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6397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\,\,\,\,=1\,\,-\,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430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t_{-\infty}^\infty&#10;[{\color[rgb]{0,.8,0}g}(x)][h(x)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0453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SUBTRAC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2675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s_n=q_n-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6349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_n\alpha-(-s_n)\beta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172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_n(\alpha+\beta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40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DIVIDE BY $\alpha+\bet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7188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_n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887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s_n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5185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-p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4658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-q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4332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67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(x):=&#10;{\color[rgb]{0,.8,0}f}({\color[rgb]{0,.8,0}S_0}e^{\sigma x+\n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6957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369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MULTIPLY BY $-1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6737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ADD $p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8229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ADD $q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083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{\color[rgb]{0,.8,0}g}(Z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88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u_n-d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037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igma(\alpha+\beta)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345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erc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730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igma(\alpha+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600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u_n-d_n)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148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:=\sqrt{q/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6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g}(Z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452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:=\sqrt{p/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991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u_n=\frac{\sigma\alpha}{\sqrt{n}}+\frac{\mu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629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d_n=\frac{-\sigma\beta}{\sqrt{n}}+\frac{\mu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696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ALCULUS PROBL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2788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u_n-d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037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igma(\alpha+\beta)}{\sqrt{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345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sqrt{p_nq_n}-\sqrt{pq})(u_n-d_n)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2978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98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ADD $\sigm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7480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4224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-\sigma=\sqrt{n}(\sqrt{p_nq_n}-\sqrt{pq})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5744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(x)=({\color[rgb]{0,.8,0}S_0}e^{\sigma x+\nu}-{\color[rgb]{0,.8,0}K}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449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igma(\alpha+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10098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75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994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18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igma(\alpha+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600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u_n-d_n)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148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:=\sqrt{q/p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6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:=\sqrt{p/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991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u_n=\frac{\sigma\alpha}{\sqrt{n}}+\frac{\mu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629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d_n=\frac{-\sigma\beta}{\sqrt{n}}+\frac{\mu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69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\sqrt{2\pi}}\int_{-\infty}^\infty&#10;[({\color[rgb]{0,.8,0}S_0}e^{\sigma x+\nu}-{\color[rgb]{0,.8,0}K})_+]&#10;[e^{-x^2/2}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37222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lack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90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ver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263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sigma_n}{\sigma}\to 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856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e^{\tilde X_n}]=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34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ULTIPLY BY $e^{-\mu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875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atches the bank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182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expected stock grow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1623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ach dollar grows to $e^r$ dolla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716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 expect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71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ULTIP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00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mu_n}{\sigma}\to{\color{red}Z}$ in dist, again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444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86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zer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91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mu_n}{\sigma_n}\to{\color{red}Z}$ in dist, again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2224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860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h(x)=e^{-x^2/2}/\sqrt{2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0620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e^{\tilde X_n}]=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34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e^{\tilde X_n-\mu_n}]=e^{r-\mu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1980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ULTIPLY BY $e^{-\mu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8754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hbox{E}[e^{\sigma{\color{red}Z}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622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L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624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73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Z}$ {\color{red}not} y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046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f'd, so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14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n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0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mu_n}{\sigma_n}\to{\color{red}Z}$ in dist, again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2224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860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mu_n}{\sigma}\to{\color{red}Z}$ in dist, again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444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860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e^{\sigma W_n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410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1964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73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e^{\tilde X_n}]=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34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e^{\tilde X_n-\mu_n}]=e^{r-\mu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1980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hbox{E}[e^{\sigma{\color{red}Z}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6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135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L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624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\sqrt{2\pi}}\int_{-\infty}^\infty\,&#10;e^{\sigma{\color{red}x}}\,e^{-x^2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2957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Change every ${\color{red}Z}$ to ${\color{red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105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hen integ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5009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-\infty$ to $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9874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$h(x)\,d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4271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:=e^{-x^2/2}/\sqrt{2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6685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Z}$ {\color{red}not} y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046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f'd, so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146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mu_n}{\sigma_n}\to{\color{red}Z}$ in dist, again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222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488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860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mu_n}{\sigma}\to{\color{red}Z}$ in dist, again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444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860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e^{\sigma W_n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410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lack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908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73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e^{\tilde X_n}]=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34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e^{\tilde X_n-\mu_n}]=e^{r-\mu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1980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L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624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\sqrt{2\pi}}\int_{-\infty}^\infty\,&#10;e^{\sigma{\color{red}x}}\,e^{-x^2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295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99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464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\sqrt{2\pi}}\int_{-\infty}^\infty\,&#10;e^{\sigma x}\,e^{-x^2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2524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:\to x+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412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mu_n}{\sigma_n}\to{\color{red}Z}$ in dist, again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2224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860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mu_n}{\sigma}\to{\color{red}Z}$ in dist, again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444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860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e^{\sigma W_n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410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-\mu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068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^2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009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464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464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\sqrt{2\pi}}\int_{-\infty}^\infty\,&#10;e^{\sigma x}\,e^{-x^2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2524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46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73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e^{\tilde X_n}]=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34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e^{\tilde X_n-\mu_n}]=e^{r-\mu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1980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{\sigma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888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L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624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:\to x+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412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r-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008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65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65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6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r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888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mu_n}{\sigma_n}\to{\color{red}Z}$ in dist, again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2224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860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mu_n}{\sigma}\to{\color{red}Z}$ in dist, again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444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860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AKE $\l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842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igma^2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6569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e^{\sigma W_n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410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f}(x)=(x-{\color[rgb]{0,.8,0}K}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119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f}({\color[rgb]{0,.8,0}S_0}e^{\tilde X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7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t_{-\infty}^\infty&#10;[{\color[rgb]{0,.8,0}g}(x)][h(x)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045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(x):=&#10;{\color[rgb]{0,.8,0}f}({\color[rgb]{0,.8,0}S_0}e^{\sigma x+\n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695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{\color[rgb]{0,.8,0}g}(Z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88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9650</TotalTime>
  <Words>39</Words>
  <Application>Microsoft Office PowerPoint</Application>
  <PresentationFormat>On-screen Show (4:3)</PresentationFormat>
  <Paragraphs>33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896</cp:revision>
  <dcterms:created xsi:type="dcterms:W3CDTF">2007-11-29T22:28:17Z</dcterms:created>
  <dcterms:modified xsi:type="dcterms:W3CDTF">2010-09-10T13:48:43Z</dcterms:modified>
</cp:coreProperties>
</file>