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4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5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6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0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22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3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4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5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6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27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8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9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30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31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32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3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34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35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36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37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92.xml"/><Relationship Id="rId21" Type="http://schemas.openxmlformats.org/officeDocument/2006/relationships/image" Target="../media/image43.emf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34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6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33.png"/><Relationship Id="rId32" Type="http://schemas.openxmlformats.org/officeDocument/2006/relationships/image" Target="../media/image48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19.png"/><Relationship Id="rId28" Type="http://schemas.openxmlformats.org/officeDocument/2006/relationships/image" Target="../media/image45.png"/><Relationship Id="rId10" Type="http://schemas.openxmlformats.org/officeDocument/2006/relationships/tags" Target="../tags/tag99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47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18.png"/><Relationship Id="rId27" Type="http://schemas.openxmlformats.org/officeDocument/2006/relationships/image" Target="../media/image44.png"/><Relationship Id="rId30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33.png"/><Relationship Id="rId3" Type="http://schemas.openxmlformats.org/officeDocument/2006/relationships/tags" Target="../tags/tag108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46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19.png"/><Relationship Id="rId33" Type="http://schemas.openxmlformats.org/officeDocument/2006/relationships/image" Target="../media/image45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8.png"/><Relationship Id="rId32" Type="http://schemas.openxmlformats.org/officeDocument/2006/relationships/image" Target="../media/image5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49.emf"/><Relationship Id="rId28" Type="http://schemas.openxmlformats.org/officeDocument/2006/relationships/image" Target="../media/image35.png"/><Relationship Id="rId36" Type="http://schemas.openxmlformats.org/officeDocument/2006/relationships/image" Target="../media/image47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2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34.png"/><Relationship Id="rId30" Type="http://schemas.openxmlformats.org/officeDocument/2006/relationships/image" Target="../media/image50.png"/><Relationship Id="rId35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126.xml"/><Relationship Id="rId21" Type="http://schemas.openxmlformats.org/officeDocument/2006/relationships/image" Target="../media/image52.emf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34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33.png"/><Relationship Id="rId32" Type="http://schemas.openxmlformats.org/officeDocument/2006/relationships/image" Target="../media/image48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19.png"/><Relationship Id="rId28" Type="http://schemas.openxmlformats.org/officeDocument/2006/relationships/image" Target="../media/image47.png"/><Relationship Id="rId10" Type="http://schemas.openxmlformats.org/officeDocument/2006/relationships/tags" Target="../tags/tag133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46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18.png"/><Relationship Id="rId27" Type="http://schemas.openxmlformats.org/officeDocument/2006/relationships/image" Target="../media/image53.png"/><Relationship Id="rId30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33.png"/><Relationship Id="rId3" Type="http://schemas.openxmlformats.org/officeDocument/2006/relationships/tags" Target="../tags/tag142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48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19.png"/><Relationship Id="rId33" Type="http://schemas.openxmlformats.org/officeDocument/2006/relationships/image" Target="../media/image46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54.emf"/><Relationship Id="rId28" Type="http://schemas.openxmlformats.org/officeDocument/2006/relationships/image" Target="../media/image35.png"/><Relationship Id="rId36" Type="http://schemas.openxmlformats.org/officeDocument/2006/relationships/image" Target="../media/image55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24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34.png"/><Relationship Id="rId30" Type="http://schemas.openxmlformats.org/officeDocument/2006/relationships/image" Target="../media/image50.png"/><Relationship Id="rId35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160.xml"/><Relationship Id="rId21" Type="http://schemas.openxmlformats.org/officeDocument/2006/relationships/image" Target="../media/image56.emf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34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33.png"/><Relationship Id="rId32" Type="http://schemas.openxmlformats.org/officeDocument/2006/relationships/image" Target="../media/image47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19.png"/><Relationship Id="rId28" Type="http://schemas.openxmlformats.org/officeDocument/2006/relationships/image" Target="../media/image57.png"/><Relationship Id="rId10" Type="http://schemas.openxmlformats.org/officeDocument/2006/relationships/tags" Target="../tags/tag167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48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image" Target="../media/image61.png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image" Target="../media/image34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33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oleObject" Target="../embeddings/oleObject11.bin"/><Relationship Id="rId41" Type="http://schemas.openxmlformats.org/officeDocument/2006/relationships/image" Target="../media/image6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notesSlide" Target="../notesSlides/notesSlide13.xml"/><Relationship Id="rId36" Type="http://schemas.openxmlformats.org/officeDocument/2006/relationships/image" Target="../media/image59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18.png"/><Relationship Id="rId44" Type="http://schemas.openxmlformats.org/officeDocument/2006/relationships/image" Target="../media/image66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8.emf"/><Relationship Id="rId35" Type="http://schemas.openxmlformats.org/officeDocument/2006/relationships/image" Target="../media/image35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image" Target="../media/image61.png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34" Type="http://schemas.openxmlformats.org/officeDocument/2006/relationships/image" Target="../media/image34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image" Target="../media/image33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oleObject" Target="../embeddings/oleObject12.bin"/><Relationship Id="rId41" Type="http://schemas.openxmlformats.org/officeDocument/2006/relationships/image" Target="../media/image6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notesSlide" Target="../notesSlides/notesSlide14.xml"/><Relationship Id="rId36" Type="http://schemas.openxmlformats.org/officeDocument/2006/relationships/image" Target="../media/image59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18.png"/><Relationship Id="rId44" Type="http://schemas.openxmlformats.org/officeDocument/2006/relationships/image" Target="../media/image72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1.emf"/><Relationship Id="rId35" Type="http://schemas.openxmlformats.org/officeDocument/2006/relationships/image" Target="../media/image35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226.xml"/><Relationship Id="rId21" Type="http://schemas.openxmlformats.org/officeDocument/2006/relationships/image" Target="../media/image73.emf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34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33.png"/><Relationship Id="rId32" Type="http://schemas.openxmlformats.org/officeDocument/2006/relationships/image" Target="../media/image76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19.png"/><Relationship Id="rId28" Type="http://schemas.openxmlformats.org/officeDocument/2006/relationships/image" Target="../media/image64.png"/><Relationship Id="rId10" Type="http://schemas.openxmlformats.org/officeDocument/2006/relationships/tags" Target="../tags/tag233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75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18.png"/><Relationship Id="rId27" Type="http://schemas.openxmlformats.org/officeDocument/2006/relationships/image" Target="../media/image74.png"/><Relationship Id="rId3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242.xml"/><Relationship Id="rId21" Type="http://schemas.openxmlformats.org/officeDocument/2006/relationships/image" Target="../media/image77.emf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34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33.png"/><Relationship Id="rId32" Type="http://schemas.openxmlformats.org/officeDocument/2006/relationships/image" Target="../media/image76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19.png"/><Relationship Id="rId28" Type="http://schemas.openxmlformats.org/officeDocument/2006/relationships/image" Target="../media/image64.png"/><Relationship Id="rId10" Type="http://schemas.openxmlformats.org/officeDocument/2006/relationships/tags" Target="../tags/tag249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75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image" Target="../media/image18.png"/><Relationship Id="rId27" Type="http://schemas.openxmlformats.org/officeDocument/2006/relationships/image" Target="../media/image78.png"/><Relationship Id="rId30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258.xml"/><Relationship Id="rId21" Type="http://schemas.openxmlformats.org/officeDocument/2006/relationships/image" Target="../media/image79.emf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34.png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33.png"/><Relationship Id="rId32" Type="http://schemas.openxmlformats.org/officeDocument/2006/relationships/image" Target="../media/image83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19.png"/><Relationship Id="rId28" Type="http://schemas.openxmlformats.org/officeDocument/2006/relationships/image" Target="../media/image27.png"/><Relationship Id="rId10" Type="http://schemas.openxmlformats.org/officeDocument/2006/relationships/tags" Target="../tags/tag265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2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33.png"/><Relationship Id="rId3" Type="http://schemas.openxmlformats.org/officeDocument/2006/relationships/tags" Target="../tags/tag274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88.png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19.png"/><Relationship Id="rId33" Type="http://schemas.openxmlformats.org/officeDocument/2006/relationships/image" Target="../media/image87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8.png"/><Relationship Id="rId32" Type="http://schemas.openxmlformats.org/officeDocument/2006/relationships/image" Target="../media/image86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image" Target="../media/image84.emf"/><Relationship Id="rId28" Type="http://schemas.openxmlformats.org/officeDocument/2006/relationships/image" Target="../media/image35.png"/><Relationship Id="rId36" Type="http://schemas.openxmlformats.org/officeDocument/2006/relationships/image" Target="../media/image27.pn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24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4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34.png"/><Relationship Id="rId3" Type="http://schemas.openxmlformats.org/officeDocument/2006/relationships/tags" Target="../tags/tag292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96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33.png"/><Relationship Id="rId33" Type="http://schemas.openxmlformats.org/officeDocument/2006/relationships/image" Target="../media/image95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19.png"/><Relationship Id="rId32" Type="http://schemas.openxmlformats.org/officeDocument/2006/relationships/image" Target="../media/image94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2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3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90.emf"/><Relationship Id="rId27" Type="http://schemas.openxmlformats.org/officeDocument/2006/relationships/image" Target="../media/image35.png"/><Relationship Id="rId30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33.png"/><Relationship Id="rId3" Type="http://schemas.openxmlformats.org/officeDocument/2006/relationships/tags" Target="../tags/tag309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24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19.png"/><Relationship Id="rId33" Type="http://schemas.openxmlformats.org/officeDocument/2006/relationships/image" Target="../media/image96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18.png"/><Relationship Id="rId32" Type="http://schemas.openxmlformats.org/officeDocument/2006/relationships/image" Target="../media/image101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97.emf"/><Relationship Id="rId28" Type="http://schemas.openxmlformats.org/officeDocument/2006/relationships/image" Target="../media/image35.png"/><Relationship Id="rId36" Type="http://schemas.openxmlformats.org/officeDocument/2006/relationships/image" Target="../media/image103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00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4.png"/><Relationship Id="rId30" Type="http://schemas.openxmlformats.org/officeDocument/2006/relationships/image" Target="../media/image99.png"/><Relationship Id="rId35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image" Target="../media/image34.png"/><Relationship Id="rId3" Type="http://schemas.openxmlformats.org/officeDocument/2006/relationships/tags" Target="../tags/tag327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10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image" Target="../media/image33.png"/><Relationship Id="rId33" Type="http://schemas.openxmlformats.org/officeDocument/2006/relationships/image" Target="../media/image109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image" Target="../media/image19.png"/><Relationship Id="rId32" Type="http://schemas.openxmlformats.org/officeDocument/2006/relationships/image" Target="../media/image108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18.png"/><Relationship Id="rId28" Type="http://schemas.openxmlformats.org/officeDocument/2006/relationships/image" Target="../media/image105.png"/><Relationship Id="rId10" Type="http://schemas.openxmlformats.org/officeDocument/2006/relationships/tags" Target="../tags/tag3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7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104.emf"/><Relationship Id="rId27" Type="http://schemas.openxmlformats.org/officeDocument/2006/relationships/image" Target="../media/image35.png"/><Relationship Id="rId30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image" Target="../media/image24.png"/><Relationship Id="rId3" Type="http://schemas.openxmlformats.org/officeDocument/2006/relationships/tags" Target="../tags/tag344.xml"/><Relationship Id="rId21" Type="http://schemas.openxmlformats.org/officeDocument/2006/relationships/tags" Target="../tags/tag362.xml"/><Relationship Id="rId34" Type="http://schemas.openxmlformats.org/officeDocument/2006/relationships/image" Target="../media/image34.png"/><Relationship Id="rId42" Type="http://schemas.openxmlformats.org/officeDocument/2006/relationships/image" Target="../media/image116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image" Target="../media/image33.png"/><Relationship Id="rId38" Type="http://schemas.openxmlformats.org/officeDocument/2006/relationships/image" Target="../media/image105.png"/><Relationship Id="rId46" Type="http://schemas.openxmlformats.org/officeDocument/2006/relationships/image" Target="../media/image120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oleObject" Target="../embeddings/oleObject20.bin"/><Relationship Id="rId41" Type="http://schemas.openxmlformats.org/officeDocument/2006/relationships/image" Target="../media/image11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image" Target="../media/image19.png"/><Relationship Id="rId37" Type="http://schemas.openxmlformats.org/officeDocument/2006/relationships/image" Target="../media/image113.png"/><Relationship Id="rId40" Type="http://schemas.openxmlformats.org/officeDocument/2006/relationships/image" Target="../media/image114.png"/><Relationship Id="rId45" Type="http://schemas.openxmlformats.org/officeDocument/2006/relationships/image" Target="../media/image119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notesSlide" Target="../notesSlides/notesSlide22.xml"/><Relationship Id="rId36" Type="http://schemas.openxmlformats.org/officeDocument/2006/relationships/image" Target="../media/image112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image" Target="../media/image18.png"/><Relationship Id="rId44" Type="http://schemas.openxmlformats.org/officeDocument/2006/relationships/image" Target="../media/image118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1.emf"/><Relationship Id="rId35" Type="http://schemas.openxmlformats.org/officeDocument/2006/relationships/image" Target="../media/image35.png"/><Relationship Id="rId43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image" Target="../media/image34.png"/><Relationship Id="rId3" Type="http://schemas.openxmlformats.org/officeDocument/2006/relationships/tags" Target="../tags/tag369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26.png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image" Target="../media/image33.png"/><Relationship Id="rId33" Type="http://schemas.openxmlformats.org/officeDocument/2006/relationships/image" Target="../media/image115.png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image" Target="../media/image19.png"/><Relationship Id="rId32" Type="http://schemas.openxmlformats.org/officeDocument/2006/relationships/image" Target="../media/image125.png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7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image" Target="../media/image121.emf"/><Relationship Id="rId27" Type="http://schemas.openxmlformats.org/officeDocument/2006/relationships/image" Target="../media/image35.png"/><Relationship Id="rId30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image" Target="../media/image18.png"/><Relationship Id="rId39" Type="http://schemas.openxmlformats.org/officeDocument/2006/relationships/image" Target="../media/image131.png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34" Type="http://schemas.openxmlformats.org/officeDocument/2006/relationships/image" Target="../media/image64.png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image" Target="../media/image127.emf"/><Relationship Id="rId33" Type="http://schemas.openxmlformats.org/officeDocument/2006/relationships/image" Target="../media/image128.png"/><Relationship Id="rId38" Type="http://schemas.openxmlformats.org/officeDocument/2006/relationships/image" Target="../media/image24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oleObject" Target="../embeddings/oleObject22.bin"/><Relationship Id="rId32" Type="http://schemas.openxmlformats.org/officeDocument/2006/relationships/image" Target="../media/image116.png"/><Relationship Id="rId37" Type="http://schemas.openxmlformats.org/officeDocument/2006/relationships/image" Target="../media/image130.png"/><Relationship Id="rId40" Type="http://schemas.openxmlformats.org/officeDocument/2006/relationships/image" Target="../media/image132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notesSlide" Target="../notesSlides/notesSlide24.xml"/><Relationship Id="rId28" Type="http://schemas.openxmlformats.org/officeDocument/2006/relationships/image" Target="../media/image33.png"/><Relationship Id="rId36" Type="http://schemas.openxmlformats.org/officeDocument/2006/relationships/image" Target="../media/image129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image" Target="../media/image36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33.png"/><Relationship Id="rId3" Type="http://schemas.openxmlformats.org/officeDocument/2006/relationships/tags" Target="../tags/tag406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38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19.png"/><Relationship Id="rId33" Type="http://schemas.openxmlformats.org/officeDocument/2006/relationships/image" Target="../media/image137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18.png"/><Relationship Id="rId32" Type="http://schemas.openxmlformats.org/officeDocument/2006/relationships/image" Target="../media/image136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133.emf"/><Relationship Id="rId28" Type="http://schemas.openxmlformats.org/officeDocument/2006/relationships/image" Target="../media/image35.png"/><Relationship Id="rId36" Type="http://schemas.openxmlformats.org/officeDocument/2006/relationships/image" Target="../media/image130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image" Target="../media/image24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4.png"/><Relationship Id="rId30" Type="http://schemas.openxmlformats.org/officeDocument/2006/relationships/image" Target="../media/image135.png"/><Relationship Id="rId35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9" Type="http://schemas.openxmlformats.org/officeDocument/2006/relationships/image" Target="../media/image33.png"/><Relationship Id="rId3" Type="http://schemas.openxmlformats.org/officeDocument/2006/relationships/tags" Target="../tags/tag424.xml"/><Relationship Id="rId21" Type="http://schemas.openxmlformats.org/officeDocument/2006/relationships/tags" Target="../tags/tag442.xml"/><Relationship Id="rId34" Type="http://schemas.openxmlformats.org/officeDocument/2006/relationships/notesSlide" Target="../notesSlides/notesSlide26.xml"/><Relationship Id="rId42" Type="http://schemas.openxmlformats.org/officeDocument/2006/relationships/image" Target="../media/image141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9.png"/><Relationship Id="rId46" Type="http://schemas.openxmlformats.org/officeDocument/2006/relationships/image" Target="../media/image143.png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41" Type="http://schemas.openxmlformats.org/officeDocument/2006/relationships/image" Target="../media/image35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tags" Target="../tags/tag453.xml"/><Relationship Id="rId37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24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image" Target="../media/image140.emf"/><Relationship Id="rId49" Type="http://schemas.openxmlformats.org/officeDocument/2006/relationships/image" Target="../media/image146.png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tags" Target="../tags/tag452.xml"/><Relationship Id="rId44" Type="http://schemas.openxmlformats.org/officeDocument/2006/relationships/image" Target="../media/image59.png"/><Relationship Id="rId52" Type="http://schemas.openxmlformats.org/officeDocument/2006/relationships/image" Target="../media/image149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tags" Target="../tags/tag451.xml"/><Relationship Id="rId35" Type="http://schemas.openxmlformats.org/officeDocument/2006/relationships/oleObject" Target="../embeddings/oleObject24.bin"/><Relationship Id="rId43" Type="http://schemas.openxmlformats.org/officeDocument/2006/relationships/image" Target="../media/image142.png"/><Relationship Id="rId48" Type="http://schemas.openxmlformats.org/officeDocument/2006/relationships/image" Target="../media/image145.png"/><Relationship Id="rId8" Type="http://schemas.openxmlformats.org/officeDocument/2006/relationships/tags" Target="../tags/tag429.xml"/><Relationship Id="rId51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image" Target="../media/image18.png"/><Relationship Id="rId3" Type="http://schemas.openxmlformats.org/officeDocument/2006/relationships/tags" Target="../tags/tag455.xml"/><Relationship Id="rId21" Type="http://schemas.openxmlformats.org/officeDocument/2006/relationships/image" Target="../media/image21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image" Target="../media/image150.emf"/><Relationship Id="rId2" Type="http://schemas.openxmlformats.org/officeDocument/2006/relationships/tags" Target="../tags/tag454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image" Target="../media/image152.png"/><Relationship Id="rId5" Type="http://schemas.openxmlformats.org/officeDocument/2006/relationships/tags" Target="../tags/tag457.xml"/><Relationship Id="rId15" Type="http://schemas.openxmlformats.org/officeDocument/2006/relationships/notesSlide" Target="../notesSlides/notesSlide27.xml"/><Relationship Id="rId23" Type="http://schemas.openxmlformats.org/officeDocument/2006/relationships/image" Target="../media/image151.png"/><Relationship Id="rId10" Type="http://schemas.openxmlformats.org/officeDocument/2006/relationships/tags" Target="../tags/tag462.xml"/><Relationship Id="rId19" Type="http://schemas.openxmlformats.org/officeDocument/2006/relationships/image" Target="../media/image19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467.xml"/><Relationship Id="rId21" Type="http://schemas.openxmlformats.org/officeDocument/2006/relationships/image" Target="../media/image153.emf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34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55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33.png"/><Relationship Id="rId32" Type="http://schemas.openxmlformats.org/officeDocument/2006/relationships/image" Target="../media/image157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19.png"/><Relationship Id="rId28" Type="http://schemas.openxmlformats.org/officeDocument/2006/relationships/image" Target="../media/image154.png"/><Relationship Id="rId10" Type="http://schemas.openxmlformats.org/officeDocument/2006/relationships/tags" Target="../tags/tag474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56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image" Target="../media/image33.png"/><Relationship Id="rId3" Type="http://schemas.openxmlformats.org/officeDocument/2006/relationships/tags" Target="../tags/tag483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65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image" Target="../media/image19.png"/><Relationship Id="rId33" Type="http://schemas.openxmlformats.org/officeDocument/2006/relationships/image" Target="../media/image64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8.png"/><Relationship Id="rId32" Type="http://schemas.openxmlformats.org/officeDocument/2006/relationships/image" Target="../media/image62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158.emf"/><Relationship Id="rId28" Type="http://schemas.openxmlformats.org/officeDocument/2006/relationships/image" Target="../media/image35.png"/><Relationship Id="rId36" Type="http://schemas.openxmlformats.org/officeDocument/2006/relationships/image" Target="../media/image160.png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image" Target="../media/image159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4.png"/><Relationship Id="rId30" Type="http://schemas.openxmlformats.org/officeDocument/2006/relationships/image" Target="../media/image24.png"/><Relationship Id="rId35" Type="http://schemas.openxmlformats.org/officeDocument/2006/relationships/image" Target="../media/image1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501.xml"/><Relationship Id="rId21" Type="http://schemas.openxmlformats.org/officeDocument/2006/relationships/image" Target="../media/image161.emf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34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33.png"/><Relationship Id="rId32" Type="http://schemas.openxmlformats.org/officeDocument/2006/relationships/image" Target="../media/image152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image" Target="../media/image19.png"/><Relationship Id="rId28" Type="http://schemas.openxmlformats.org/officeDocument/2006/relationships/image" Target="../media/image162.png"/><Relationship Id="rId10" Type="http://schemas.openxmlformats.org/officeDocument/2006/relationships/tags" Target="../tags/tag508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65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517.xml"/><Relationship Id="rId21" Type="http://schemas.openxmlformats.org/officeDocument/2006/relationships/image" Target="../media/image163.emf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image" Target="../media/image34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image" Target="../media/image33.png"/><Relationship Id="rId32" Type="http://schemas.openxmlformats.org/officeDocument/2006/relationships/image" Target="../media/image168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image" Target="../media/image19.png"/><Relationship Id="rId28" Type="http://schemas.openxmlformats.org/officeDocument/2006/relationships/image" Target="../media/image165.png"/><Relationship Id="rId10" Type="http://schemas.openxmlformats.org/officeDocument/2006/relationships/tags" Target="../tags/tag524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67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image" Target="../media/image18.png"/><Relationship Id="rId27" Type="http://schemas.openxmlformats.org/officeDocument/2006/relationships/image" Target="../media/image164.png"/><Relationship Id="rId30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tags" Target="../tags/tag54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0.png"/><Relationship Id="rId3" Type="http://schemas.openxmlformats.org/officeDocument/2006/relationships/tags" Target="../tags/tag533.xml"/><Relationship Id="rId21" Type="http://schemas.openxmlformats.org/officeDocument/2006/relationships/image" Target="../media/image169.emf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image" Target="../media/image35.png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24" Type="http://schemas.openxmlformats.org/officeDocument/2006/relationships/image" Target="../media/image34.png"/><Relationship Id="rId32" Type="http://schemas.openxmlformats.org/officeDocument/2006/relationships/image" Target="../media/image173.png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540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72.png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image" Target="../media/image18.png"/><Relationship Id="rId27" Type="http://schemas.openxmlformats.org/officeDocument/2006/relationships/image" Target="../media/image166.png"/><Relationship Id="rId30" Type="http://schemas.openxmlformats.org/officeDocument/2006/relationships/image" Target="../media/image1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5.png"/><Relationship Id="rId3" Type="http://schemas.openxmlformats.org/officeDocument/2006/relationships/tags" Target="../tags/tag549.xml"/><Relationship Id="rId21" Type="http://schemas.openxmlformats.org/officeDocument/2006/relationships/image" Target="../media/image174.emf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image" Target="../media/image35.png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image" Target="../media/image34.png"/><Relationship Id="rId32" Type="http://schemas.openxmlformats.org/officeDocument/2006/relationships/image" Target="../media/image173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556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72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image" Target="../media/image18.png"/><Relationship Id="rId27" Type="http://schemas.openxmlformats.org/officeDocument/2006/relationships/image" Target="../media/image166.png"/><Relationship Id="rId30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5.png"/><Relationship Id="rId3" Type="http://schemas.openxmlformats.org/officeDocument/2006/relationships/tags" Target="../tags/tag565.xml"/><Relationship Id="rId21" Type="http://schemas.openxmlformats.org/officeDocument/2006/relationships/image" Target="../media/image176.emf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image" Target="../media/image35.pn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image" Target="../media/image34.png"/><Relationship Id="rId32" Type="http://schemas.openxmlformats.org/officeDocument/2006/relationships/image" Target="../media/image172.pn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572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177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image" Target="../media/image18.png"/><Relationship Id="rId27" Type="http://schemas.openxmlformats.org/officeDocument/2006/relationships/image" Target="../media/image166.png"/><Relationship Id="rId30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image" Target="../media/image35.png"/><Relationship Id="rId3" Type="http://schemas.openxmlformats.org/officeDocument/2006/relationships/tags" Target="../tags/tag581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183.png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image" Target="../media/image34.png"/><Relationship Id="rId33" Type="http://schemas.openxmlformats.org/officeDocument/2006/relationships/image" Target="../media/image182.png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image" Target="../media/image19.png"/><Relationship Id="rId32" Type="http://schemas.openxmlformats.org/officeDocument/2006/relationships/image" Target="../media/image181.png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image" Target="../media/image18.png"/><Relationship Id="rId28" Type="http://schemas.openxmlformats.org/officeDocument/2006/relationships/image" Target="../media/image166.png"/><Relationship Id="rId10" Type="http://schemas.openxmlformats.org/officeDocument/2006/relationships/tags" Target="../tags/tag58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0.png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image" Target="../media/image178.emf"/><Relationship Id="rId27" Type="http://schemas.openxmlformats.org/officeDocument/2006/relationships/image" Target="../media/image179.png"/><Relationship Id="rId30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5.png"/><Relationship Id="rId3" Type="http://schemas.openxmlformats.org/officeDocument/2006/relationships/tags" Target="../tags/tag598.xml"/><Relationship Id="rId21" Type="http://schemas.openxmlformats.org/officeDocument/2006/relationships/image" Target="../media/image184.emf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image" Target="../media/image35.png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image" Target="../media/image34.png"/><Relationship Id="rId32" Type="http://schemas.openxmlformats.org/officeDocument/2006/relationships/image" Target="../media/image173.png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605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77.png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image" Target="../media/image18.png"/><Relationship Id="rId27" Type="http://schemas.openxmlformats.org/officeDocument/2006/relationships/image" Target="../media/image166.png"/><Relationship Id="rId30" Type="http://schemas.openxmlformats.org/officeDocument/2006/relationships/image" Target="../media/image1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13" Type="http://schemas.openxmlformats.org/officeDocument/2006/relationships/image" Target="../media/image188.png"/><Relationship Id="rId3" Type="http://schemas.openxmlformats.org/officeDocument/2006/relationships/tags" Target="../tags/tag6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7.png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image" Target="../media/image186.png"/><Relationship Id="rId5" Type="http://schemas.openxmlformats.org/officeDocument/2006/relationships/tags" Target="../tags/tag617.xml"/><Relationship Id="rId10" Type="http://schemas.openxmlformats.org/officeDocument/2006/relationships/image" Target="../media/image5.png"/><Relationship Id="rId4" Type="http://schemas.openxmlformats.org/officeDocument/2006/relationships/tags" Target="../tags/tag616.xml"/><Relationship Id="rId9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93.png"/><Relationship Id="rId3" Type="http://schemas.openxmlformats.org/officeDocument/2006/relationships/tags" Target="../tags/tag6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2.png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image" Target="../media/image191.png"/><Relationship Id="rId5" Type="http://schemas.openxmlformats.org/officeDocument/2006/relationships/tags" Target="../tags/tag623.xml"/><Relationship Id="rId10" Type="http://schemas.openxmlformats.org/officeDocument/2006/relationships/image" Target="../media/image190.png"/><Relationship Id="rId4" Type="http://schemas.openxmlformats.org/officeDocument/2006/relationships/tags" Target="../tags/tag622.xml"/><Relationship Id="rId9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1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29.xml"/><Relationship Id="rId19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25.emf"/><Relationship Id="rId26" Type="http://schemas.openxmlformats.org/officeDocument/2006/relationships/image" Target="../media/image27.png"/><Relationship Id="rId3" Type="http://schemas.openxmlformats.org/officeDocument/2006/relationships/tags" Target="../tags/tag35.xml"/><Relationship Id="rId21" Type="http://schemas.openxmlformats.org/officeDocument/2006/relationships/image" Target="../media/image19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4.pn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6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42.xml"/><Relationship Id="rId19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28.emf"/><Relationship Id="rId26" Type="http://schemas.openxmlformats.org/officeDocument/2006/relationships/image" Target="../media/image24.png"/><Relationship Id="rId3" Type="http://schemas.openxmlformats.org/officeDocument/2006/relationships/tags" Target="../tags/tag48.xml"/><Relationship Id="rId21" Type="http://schemas.openxmlformats.org/officeDocument/2006/relationships/image" Target="../media/image20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27.png"/><Relationship Id="rId2" Type="http://schemas.openxmlformats.org/officeDocument/2006/relationships/tags" Target="../tags/tag47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9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55.xml"/><Relationship Id="rId19" Type="http://schemas.openxmlformats.org/officeDocument/2006/relationships/image" Target="../media/image1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30.emf"/><Relationship Id="rId26" Type="http://schemas.openxmlformats.org/officeDocument/2006/relationships/image" Target="../media/image31.png"/><Relationship Id="rId3" Type="http://schemas.openxmlformats.org/officeDocument/2006/relationships/tags" Target="../tags/tag61.xml"/><Relationship Id="rId21" Type="http://schemas.openxmlformats.org/officeDocument/2006/relationships/image" Target="../media/image20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4.png"/><Relationship Id="rId2" Type="http://schemas.openxmlformats.org/officeDocument/2006/relationships/tags" Target="../tags/tag6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23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68.xml"/><Relationship Id="rId19" Type="http://schemas.openxmlformats.org/officeDocument/2006/relationships/image" Target="../media/image18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33.png"/><Relationship Id="rId3" Type="http://schemas.openxmlformats.org/officeDocument/2006/relationships/tags" Target="../tags/tag74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24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19.png"/><Relationship Id="rId33" Type="http://schemas.openxmlformats.org/officeDocument/2006/relationships/image" Target="../media/image40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5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8.png"/><Relationship Id="rId32" Type="http://schemas.openxmlformats.org/officeDocument/2006/relationships/image" Target="../media/image39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32.emf"/><Relationship Id="rId28" Type="http://schemas.openxmlformats.org/officeDocument/2006/relationships/image" Target="../media/image35.png"/><Relationship Id="rId36" Type="http://schemas.openxmlformats.org/officeDocument/2006/relationships/image" Target="../media/image42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3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10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95164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8120099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762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95650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781300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77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23427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3410741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09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6076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3905717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75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10683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7456380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616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53780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2" y="41331"/>
            <a:ext cx="2432570" cy="238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715" y="381000"/>
            <a:ext cx="7372507" cy="365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5076964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43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778246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41331"/>
            <a:ext cx="2432126" cy="238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33" y="381000"/>
            <a:ext cx="7372869" cy="365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295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021926"/>
            <a:ext cx="147122" cy="200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31677380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262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19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44144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6828804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575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26769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1436895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570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58001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242292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51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20435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52821742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453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35591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6573697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025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86121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6568652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46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27326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28875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580415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10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91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161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09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8187">
            <a:off x="2772172" y="1722154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79083">
            <a:off x="4139052" y="1673412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59510">
            <a:off x="3363885" y="64526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695433" y="228600"/>
            <a:ext cx="0" cy="177408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38263">
            <a:off x="3665504" y="64641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Isosceles Triangle 56"/>
          <p:cNvSpPr/>
          <p:nvPr/>
        </p:nvSpPr>
        <p:spPr bwMode="auto">
          <a:xfrm>
            <a:off x="2666466" y="228600"/>
            <a:ext cx="2057934" cy="1774081"/>
          </a:xfrm>
          <a:prstGeom prst="triangl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5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70918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044226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68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62962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11739445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527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7725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622373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63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49637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068619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44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6750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73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3843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85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460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15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9473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6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185734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54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08083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436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4763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31184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2590800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4161996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286142" cy="321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7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72662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141" y="6468393"/>
            <a:ext cx="671572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17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0859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48" y="6468393"/>
            <a:ext cx="671358" cy="22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4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987891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616771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2039053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2498906"/>
            <a:ext cx="5738330" cy="320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1249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086134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569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147214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755329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206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15174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26" y="1029702"/>
            <a:ext cx="3380215" cy="4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461109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151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88399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97" y="1029702"/>
            <a:ext cx="3399472" cy="377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7431997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286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9619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94803601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2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neg.~for $f$, {\color[rgb]{0,.8,0}if}&#10;$f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15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SLIDEORDER" val="6"/>
  <p:tag name="SLIDEGUID" val="07E9CF276C3F465587F70BB0599D42BD"/>
  <p:tag name="INCORRECTPOINTVALUE" val="0"/>
  <p:tag name="RESPONSESGATHERED" val="False"/>
  <p:tag name="VALUES" val="Incorrect|smicln|Incorrect|smicln|Correct|smicln|Incorrec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pos.~for $f$, {\color[rgb]{0,.8,0}if}&#10;$f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4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808384357141415D87BC820A694BE457"/>
  <p:tag name="CORRECTPOINTVALUE" val="0"/>
  <p:tag name="INCORRECTPOINTVALUE" val="0"/>
  <p:tag name="RESPONSESGATHERED" val="False"/>
  <p:tag name="VALUES" val="Incorrect|smicln|Correct|smicln|Incorrect|smicln|Incorrec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229499CA28D9447A845DD8EE78F3B4B1"/>
  <p:tag name="RESPONSESGATHERED" val="False"/>
  <p:tag name="VALUES" val="Correct|smicln|Incorrect|smicln|In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 $\sqrt{x^2}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61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4BC1DDB89AF4E6FB80141048F5F3753"/>
  <p:tag name="CORRECTPOINTVALUE" val="0"/>
  <p:tag name="INCORRECTPOINTVALUE" val="0"/>
  <p:tag name="VALUES" val="Incorrect|smicln|Correct|smicln|Incorrect|smicln|Incorrect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 and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9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2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7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1503</Words>
  <Application>Microsoft Office PowerPoint</Application>
  <PresentationFormat>On-screen Show (4:3)</PresentationFormat>
  <Paragraphs>1398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124</cp:revision>
  <dcterms:created xsi:type="dcterms:W3CDTF">2009-01-22T21:52:53Z</dcterms:created>
  <dcterms:modified xsi:type="dcterms:W3CDTF">2012-09-10T23:23:06Z</dcterms:modified>
</cp:coreProperties>
</file>