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4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7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8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9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1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2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3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4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5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6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7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8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9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30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1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32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33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34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35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36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37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notesSlides/notesSlide38.xml" ContentType="application/vnd.openxmlformats-officedocument.presentationml.notesSlide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39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40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5" r:id="rId2"/>
    <p:sldId id="276" r:id="rId3"/>
    <p:sldId id="277" r:id="rId4"/>
    <p:sldId id="278" r:id="rId5"/>
    <p:sldId id="301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5" r:id="rId14"/>
    <p:sldId id="316" r:id="rId15"/>
    <p:sldId id="320" r:id="rId16"/>
    <p:sldId id="321" r:id="rId17"/>
    <p:sldId id="323" r:id="rId18"/>
    <p:sldId id="324" r:id="rId19"/>
    <p:sldId id="325" r:id="rId20"/>
    <p:sldId id="327" r:id="rId21"/>
    <p:sldId id="328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6" r:id="rId37"/>
    <p:sldId id="347" r:id="rId38"/>
    <p:sldId id="349" r:id="rId39"/>
    <p:sldId id="350" r:id="rId40"/>
    <p:sldId id="352" r:id="rId41"/>
    <p:sldId id="353" r:id="rId42"/>
    <p:sldId id="313" r:id="rId43"/>
    <p:sldId id="314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8.png"/><Relationship Id="rId3" Type="http://schemas.openxmlformats.org/officeDocument/2006/relationships/tags" Target="../tags/tag104.xml"/><Relationship Id="rId21" Type="http://schemas.openxmlformats.org/officeDocument/2006/relationships/image" Target="../media/image49.emf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2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20.png"/><Relationship Id="rId32" Type="http://schemas.openxmlformats.org/officeDocument/2006/relationships/image" Target="../media/image45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111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50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image" Target="../media/image21.png"/><Relationship Id="rId3" Type="http://schemas.openxmlformats.org/officeDocument/2006/relationships/tags" Target="../tags/tag120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56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image" Target="../media/image20.png"/><Relationship Id="rId33" Type="http://schemas.openxmlformats.org/officeDocument/2006/relationships/image" Target="../media/image55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18.png"/><Relationship Id="rId32" Type="http://schemas.openxmlformats.org/officeDocument/2006/relationships/image" Target="../media/image54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17.png"/><Relationship Id="rId28" Type="http://schemas.openxmlformats.org/officeDocument/2006/relationships/image" Target="../media/image39.png"/><Relationship Id="rId10" Type="http://schemas.openxmlformats.org/officeDocument/2006/relationships/tags" Target="../tags/tag1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51.emf"/><Relationship Id="rId27" Type="http://schemas.openxmlformats.org/officeDocument/2006/relationships/image" Target="../media/image52.png"/><Relationship Id="rId30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8.png"/><Relationship Id="rId3" Type="http://schemas.openxmlformats.org/officeDocument/2006/relationships/tags" Target="../tags/tag137.xml"/><Relationship Id="rId21" Type="http://schemas.openxmlformats.org/officeDocument/2006/relationships/image" Target="../media/image57.emf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21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20.png"/><Relationship Id="rId32" Type="http://schemas.openxmlformats.org/officeDocument/2006/relationships/image" Target="../media/image46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144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50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53.xml"/><Relationship Id="rId21" Type="http://schemas.openxmlformats.org/officeDocument/2006/relationships/image" Target="../media/image58.emf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20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19.png"/><Relationship Id="rId32" Type="http://schemas.openxmlformats.org/officeDocument/2006/relationships/image" Target="../media/image63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160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2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7.png"/><Relationship Id="rId27" Type="http://schemas.openxmlformats.org/officeDocument/2006/relationships/image" Target="../media/image59.png"/><Relationship Id="rId30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69.xml"/><Relationship Id="rId21" Type="http://schemas.openxmlformats.org/officeDocument/2006/relationships/image" Target="../media/image64.emf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20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19.png"/><Relationship Id="rId32" Type="http://schemas.openxmlformats.org/officeDocument/2006/relationships/image" Target="../media/image60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image" Target="../media/image18.png"/><Relationship Id="rId28" Type="http://schemas.openxmlformats.org/officeDocument/2006/relationships/image" Target="../media/image63.png"/><Relationship Id="rId10" Type="http://schemas.openxmlformats.org/officeDocument/2006/relationships/tags" Target="../tags/tag176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62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17.png"/><Relationship Id="rId27" Type="http://schemas.openxmlformats.org/officeDocument/2006/relationships/image" Target="../media/image65.png"/><Relationship Id="rId30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image" Target="../media/image20.png"/><Relationship Id="rId3" Type="http://schemas.openxmlformats.org/officeDocument/2006/relationships/tags" Target="../tags/tag185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71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image" Target="../media/image19.png"/><Relationship Id="rId33" Type="http://schemas.openxmlformats.org/officeDocument/2006/relationships/image" Target="../media/image70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image" Target="../media/image17.png"/><Relationship Id="rId28" Type="http://schemas.openxmlformats.org/officeDocument/2006/relationships/image" Target="../media/image67.png"/><Relationship Id="rId10" Type="http://schemas.openxmlformats.org/officeDocument/2006/relationships/tags" Target="../tags/tag19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image" Target="../media/image66.emf"/><Relationship Id="rId27" Type="http://schemas.openxmlformats.org/officeDocument/2006/relationships/image" Target="../media/image21.png"/><Relationship Id="rId30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19.png"/><Relationship Id="rId3" Type="http://schemas.openxmlformats.org/officeDocument/2006/relationships/tags" Target="../tags/tag202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76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17.png"/><Relationship Id="rId32" Type="http://schemas.openxmlformats.org/officeDocument/2006/relationships/image" Target="../media/image70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72.emf"/><Relationship Id="rId28" Type="http://schemas.openxmlformats.org/officeDocument/2006/relationships/image" Target="../media/image21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75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0.png"/><Relationship Id="rId30" Type="http://schemas.openxmlformats.org/officeDocument/2006/relationships/image" Target="../media/image74.png"/><Relationship Id="rId35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image" Target="../media/image18.png"/><Relationship Id="rId3" Type="http://schemas.openxmlformats.org/officeDocument/2006/relationships/tags" Target="../tags/tag2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1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17.png"/><Relationship Id="rId33" Type="http://schemas.openxmlformats.org/officeDocument/2006/relationships/image" Target="../media/image80.png"/><Relationship Id="rId38" Type="http://schemas.openxmlformats.org/officeDocument/2006/relationships/image" Target="../media/image83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77.emf"/><Relationship Id="rId32" Type="http://schemas.openxmlformats.org/officeDocument/2006/relationships/image" Target="../media/image79.png"/><Relationship Id="rId37" Type="http://schemas.openxmlformats.org/officeDocument/2006/relationships/image" Target="../media/image82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0.png"/><Relationship Id="rId36" Type="http://schemas.openxmlformats.org/officeDocument/2006/relationships/image" Target="../media/image70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image" Target="../media/image78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19.png"/><Relationship Id="rId30" Type="http://schemas.openxmlformats.org/officeDocument/2006/relationships/image" Target="../media/image24.png"/><Relationship Id="rId35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image" Target="../media/image20.png"/><Relationship Id="rId3" Type="http://schemas.openxmlformats.org/officeDocument/2006/relationships/tags" Target="../tags/tag239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70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image" Target="../media/image19.png"/><Relationship Id="rId33" Type="http://schemas.openxmlformats.org/officeDocument/2006/relationships/image" Target="../media/image88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86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image" Target="../media/image18.png"/><Relationship Id="rId32" Type="http://schemas.openxmlformats.org/officeDocument/2006/relationships/image" Target="../media/image29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image" Target="../media/image17.png"/><Relationship Id="rId28" Type="http://schemas.openxmlformats.org/officeDocument/2006/relationships/image" Target="../media/image85.png"/><Relationship Id="rId10" Type="http://schemas.openxmlformats.org/officeDocument/2006/relationships/tags" Target="../tags/tag2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image" Target="../media/image84.emf"/><Relationship Id="rId27" Type="http://schemas.openxmlformats.org/officeDocument/2006/relationships/image" Target="../media/image21.png"/><Relationship Id="rId30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56.xml"/><Relationship Id="rId21" Type="http://schemas.openxmlformats.org/officeDocument/2006/relationships/image" Target="../media/image89.emf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20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9.png"/><Relationship Id="rId32" Type="http://schemas.openxmlformats.org/officeDocument/2006/relationships/image" Target="../media/image91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8.png"/><Relationship Id="rId28" Type="http://schemas.openxmlformats.org/officeDocument/2006/relationships/image" Target="../media/image86.png"/><Relationship Id="rId10" Type="http://schemas.openxmlformats.org/officeDocument/2006/relationships/tags" Target="../tags/tag263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0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17.png"/><Relationship Id="rId27" Type="http://schemas.openxmlformats.org/officeDocument/2006/relationships/image" Target="../media/image85.png"/><Relationship Id="rId30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2.xml"/><Relationship Id="rId21" Type="http://schemas.openxmlformats.org/officeDocument/2006/relationships/image" Target="../media/image92.emf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20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image" Target="../media/image18.png"/><Relationship Id="rId28" Type="http://schemas.openxmlformats.org/officeDocument/2006/relationships/image" Target="../media/image70.png"/><Relationship Id="rId10" Type="http://schemas.openxmlformats.org/officeDocument/2006/relationships/tags" Target="../tags/tag279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6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image" Target="../media/image20.png"/><Relationship Id="rId3" Type="http://schemas.openxmlformats.org/officeDocument/2006/relationships/tags" Target="../tags/tag288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00.pn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19.png"/><Relationship Id="rId33" Type="http://schemas.openxmlformats.org/officeDocument/2006/relationships/image" Target="../media/image99.pn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18.png"/><Relationship Id="rId32" Type="http://schemas.openxmlformats.org/officeDocument/2006/relationships/image" Target="../media/image70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image" Target="../media/image17.png"/><Relationship Id="rId28" Type="http://schemas.openxmlformats.org/officeDocument/2006/relationships/image" Target="../media/image85.png"/><Relationship Id="rId10" Type="http://schemas.openxmlformats.org/officeDocument/2006/relationships/tags" Target="../tags/tag29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97.emf"/><Relationship Id="rId27" Type="http://schemas.openxmlformats.org/officeDocument/2006/relationships/image" Target="../media/image21.png"/><Relationship Id="rId30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image" Target="../media/image18.png"/><Relationship Id="rId39" Type="http://schemas.openxmlformats.org/officeDocument/2006/relationships/image" Target="../media/image95.png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image" Target="../media/image70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image" Target="../media/image101.emf"/><Relationship Id="rId33" Type="http://schemas.openxmlformats.org/officeDocument/2006/relationships/image" Target="../media/image91.png"/><Relationship Id="rId38" Type="http://schemas.openxmlformats.org/officeDocument/2006/relationships/image" Target="../media/image17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oleObject" Target="../embeddings/oleObject18.bin"/><Relationship Id="rId32" Type="http://schemas.openxmlformats.org/officeDocument/2006/relationships/image" Target="../media/image63.png"/><Relationship Id="rId37" Type="http://schemas.openxmlformats.org/officeDocument/2006/relationships/image" Target="../media/image104.png"/><Relationship Id="rId40" Type="http://schemas.openxmlformats.org/officeDocument/2006/relationships/image" Target="../media/image105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notesSlide" Target="../notesSlides/notesSlide20.xml"/><Relationship Id="rId28" Type="http://schemas.openxmlformats.org/officeDocument/2006/relationships/image" Target="../media/image20.png"/><Relationship Id="rId36" Type="http://schemas.openxmlformats.org/officeDocument/2006/relationships/image" Target="../media/image103.png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image" Target="../media/image61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png"/><Relationship Id="rId30" Type="http://schemas.openxmlformats.org/officeDocument/2006/relationships/image" Target="../media/image102.png"/><Relationship Id="rId35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19.png"/><Relationship Id="rId3" Type="http://schemas.openxmlformats.org/officeDocument/2006/relationships/tags" Target="../tags/tag325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24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18.png"/><Relationship Id="rId33" Type="http://schemas.openxmlformats.org/officeDocument/2006/relationships/image" Target="../media/image70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106.emf"/><Relationship Id="rId28" Type="http://schemas.openxmlformats.org/officeDocument/2006/relationships/image" Target="../media/image21.png"/><Relationship Id="rId36" Type="http://schemas.openxmlformats.org/officeDocument/2006/relationships/image" Target="../media/image109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image" Target="../media/image61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png"/><Relationship Id="rId30" Type="http://schemas.openxmlformats.org/officeDocument/2006/relationships/image" Target="../media/image32.png"/><Relationship Id="rId35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image" Target="../media/image19.png"/><Relationship Id="rId3" Type="http://schemas.openxmlformats.org/officeDocument/2006/relationships/tags" Target="../tags/tag343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24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18.png"/><Relationship Id="rId33" Type="http://schemas.openxmlformats.org/officeDocument/2006/relationships/image" Target="../media/image70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7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110.emf"/><Relationship Id="rId28" Type="http://schemas.openxmlformats.org/officeDocument/2006/relationships/image" Target="../media/image21.png"/><Relationship Id="rId36" Type="http://schemas.openxmlformats.org/officeDocument/2006/relationships/image" Target="../media/image111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image" Target="../media/image61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0.png"/><Relationship Id="rId30" Type="http://schemas.openxmlformats.org/officeDocument/2006/relationships/image" Target="../media/image32.png"/><Relationship Id="rId35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18.png"/><Relationship Id="rId3" Type="http://schemas.openxmlformats.org/officeDocument/2006/relationships/tags" Target="../tags/tag36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17.png"/><Relationship Id="rId33" Type="http://schemas.openxmlformats.org/officeDocument/2006/relationships/image" Target="../media/image70.png"/><Relationship Id="rId38" Type="http://schemas.openxmlformats.org/officeDocument/2006/relationships/image" Target="../media/image108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112.emf"/><Relationship Id="rId32" Type="http://schemas.openxmlformats.org/officeDocument/2006/relationships/image" Target="../media/image63.png"/><Relationship Id="rId37" Type="http://schemas.openxmlformats.org/officeDocument/2006/relationships/image" Target="../media/image107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0.png"/><Relationship Id="rId36" Type="http://schemas.openxmlformats.org/officeDocument/2006/relationships/image" Target="../media/image113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image" Target="../media/image61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19.png"/><Relationship Id="rId30" Type="http://schemas.openxmlformats.org/officeDocument/2006/relationships/image" Target="../media/image32.png"/><Relationship Id="rId35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image" Target="../media/image19.png"/><Relationship Id="rId3" Type="http://schemas.openxmlformats.org/officeDocument/2006/relationships/tags" Target="../tags/tag380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24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18.png"/><Relationship Id="rId33" Type="http://schemas.openxmlformats.org/officeDocument/2006/relationships/image" Target="../media/image70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5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14.emf"/><Relationship Id="rId28" Type="http://schemas.openxmlformats.org/officeDocument/2006/relationships/image" Target="../media/image21.png"/><Relationship Id="rId36" Type="http://schemas.openxmlformats.org/officeDocument/2006/relationships/image" Target="../media/image111.png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image" Target="../media/image61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0.png"/><Relationship Id="rId30" Type="http://schemas.openxmlformats.org/officeDocument/2006/relationships/image" Target="../media/image32.png"/><Relationship Id="rId35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image" Target="../media/image19.png"/><Relationship Id="rId3" Type="http://schemas.openxmlformats.org/officeDocument/2006/relationships/tags" Target="../tags/tag398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24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image" Target="../media/image18.png"/><Relationship Id="rId33" Type="http://schemas.openxmlformats.org/officeDocument/2006/relationships/image" Target="../media/image70.png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image" Target="../media/image116.emf"/><Relationship Id="rId28" Type="http://schemas.openxmlformats.org/officeDocument/2006/relationships/image" Target="../media/image21.png"/><Relationship Id="rId36" Type="http://schemas.openxmlformats.org/officeDocument/2006/relationships/image" Target="../media/image109.png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31" Type="http://schemas.openxmlformats.org/officeDocument/2006/relationships/image" Target="../media/image61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0.png"/><Relationship Id="rId30" Type="http://schemas.openxmlformats.org/officeDocument/2006/relationships/image" Target="../media/image32.png"/><Relationship Id="rId35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16.xml"/><Relationship Id="rId21" Type="http://schemas.openxmlformats.org/officeDocument/2006/relationships/image" Target="../media/image118.emf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20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image" Target="../media/image18.png"/><Relationship Id="rId28" Type="http://schemas.openxmlformats.org/officeDocument/2006/relationships/image" Target="../media/image120.png"/><Relationship Id="rId10" Type="http://schemas.openxmlformats.org/officeDocument/2006/relationships/tags" Target="../tags/tag423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70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image" Target="../media/image17.png"/><Relationship Id="rId27" Type="http://schemas.openxmlformats.org/officeDocument/2006/relationships/image" Target="../media/image119.png"/><Relationship Id="rId30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image" Target="../media/image20.png"/><Relationship Id="rId3" Type="http://schemas.openxmlformats.org/officeDocument/2006/relationships/tags" Target="../tags/tag432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71.pn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image" Target="../media/image19.png"/><Relationship Id="rId33" Type="http://schemas.openxmlformats.org/officeDocument/2006/relationships/image" Target="../media/image91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17.png"/><Relationship Id="rId28" Type="http://schemas.openxmlformats.org/officeDocument/2006/relationships/image" Target="../media/image122.png"/><Relationship Id="rId10" Type="http://schemas.openxmlformats.org/officeDocument/2006/relationships/tags" Target="../tags/tag43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5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121.emf"/><Relationship Id="rId27" Type="http://schemas.openxmlformats.org/officeDocument/2006/relationships/image" Target="../media/image21.png"/><Relationship Id="rId30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image" Target="../media/image20.png"/><Relationship Id="rId3" Type="http://schemas.openxmlformats.org/officeDocument/2006/relationships/tags" Target="../tags/tag449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91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image" Target="../media/image19.png"/><Relationship Id="rId33" Type="http://schemas.openxmlformats.org/officeDocument/2006/relationships/image" Target="../media/image71.png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18.png"/><Relationship Id="rId32" Type="http://schemas.openxmlformats.org/officeDocument/2006/relationships/image" Target="../media/image128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image" Target="../media/image17.png"/><Relationship Id="rId28" Type="http://schemas.openxmlformats.org/officeDocument/2006/relationships/image" Target="../media/image24.png"/><Relationship Id="rId10" Type="http://schemas.openxmlformats.org/officeDocument/2006/relationships/tags" Target="../tags/tag4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3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image" Target="../media/image126.emf"/><Relationship Id="rId27" Type="http://schemas.openxmlformats.org/officeDocument/2006/relationships/image" Target="../media/image21.png"/><Relationship Id="rId30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image" Target="../media/image20.png"/><Relationship Id="rId3" Type="http://schemas.openxmlformats.org/officeDocument/2006/relationships/tags" Target="../tags/tag466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91.png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image" Target="../media/image19.png"/><Relationship Id="rId33" Type="http://schemas.openxmlformats.org/officeDocument/2006/relationships/image" Target="../media/image71.png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image" Target="../media/image18.png"/><Relationship Id="rId32" Type="http://schemas.openxmlformats.org/officeDocument/2006/relationships/image" Target="../media/image130.png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image" Target="../media/image17.png"/><Relationship Id="rId28" Type="http://schemas.openxmlformats.org/officeDocument/2006/relationships/image" Target="../media/image24.png"/><Relationship Id="rId10" Type="http://schemas.openxmlformats.org/officeDocument/2006/relationships/tags" Target="../tags/tag4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3.png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image" Target="../media/image129.emf"/><Relationship Id="rId27" Type="http://schemas.openxmlformats.org/officeDocument/2006/relationships/image" Target="../media/image21.png"/><Relationship Id="rId30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image" Target="../media/image20.png"/><Relationship Id="rId3" Type="http://schemas.openxmlformats.org/officeDocument/2006/relationships/tags" Target="../tags/tag483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91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image" Target="../media/image19.png"/><Relationship Id="rId33" Type="http://schemas.openxmlformats.org/officeDocument/2006/relationships/image" Target="../media/image71.png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3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image" Target="../media/image18.png"/><Relationship Id="rId32" Type="http://schemas.openxmlformats.org/officeDocument/2006/relationships/image" Target="../media/image133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image" Target="../media/image17.png"/><Relationship Id="rId28" Type="http://schemas.openxmlformats.org/officeDocument/2006/relationships/image" Target="../media/image24.png"/><Relationship Id="rId10" Type="http://schemas.openxmlformats.org/officeDocument/2006/relationships/tags" Target="../tags/tag4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3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image" Target="../media/image131.emf"/><Relationship Id="rId27" Type="http://schemas.openxmlformats.org/officeDocument/2006/relationships/image" Target="../media/image21.png"/><Relationship Id="rId30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image" Target="../media/image18.png"/><Relationship Id="rId3" Type="http://schemas.openxmlformats.org/officeDocument/2006/relationships/tags" Target="../tags/tag5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3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image" Target="../media/image17.png"/><Relationship Id="rId33" Type="http://schemas.openxmlformats.org/officeDocument/2006/relationships/image" Target="../media/image127.png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tags" Target="../tags/tag517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134.emf"/><Relationship Id="rId32" Type="http://schemas.openxmlformats.org/officeDocument/2006/relationships/image" Target="../media/image24.png"/><Relationship Id="rId37" Type="http://schemas.openxmlformats.org/officeDocument/2006/relationships/image" Target="../media/image91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20.png"/><Relationship Id="rId36" Type="http://schemas.openxmlformats.org/officeDocument/2006/relationships/image" Target="../media/image135.png"/><Relationship Id="rId10" Type="http://schemas.openxmlformats.org/officeDocument/2006/relationships/tags" Target="../tags/tag507.xml"/><Relationship Id="rId19" Type="http://schemas.openxmlformats.org/officeDocument/2006/relationships/tags" Target="../tags/tag516.xml"/><Relationship Id="rId31" Type="http://schemas.openxmlformats.org/officeDocument/2006/relationships/image" Target="../media/image95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notesSlide" Target="../notesSlides/notesSlide31.xml"/><Relationship Id="rId27" Type="http://schemas.openxmlformats.org/officeDocument/2006/relationships/image" Target="../media/image19.png"/><Relationship Id="rId30" Type="http://schemas.openxmlformats.org/officeDocument/2006/relationships/image" Target="../media/image82.png"/><Relationship Id="rId35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image" Target="../media/image20.png"/><Relationship Id="rId3" Type="http://schemas.openxmlformats.org/officeDocument/2006/relationships/tags" Target="../tags/tag519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71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19.png"/><Relationship Id="rId33" Type="http://schemas.openxmlformats.org/officeDocument/2006/relationships/image" Target="../media/image91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image" Target="../media/image17.png"/><Relationship Id="rId28" Type="http://schemas.openxmlformats.org/officeDocument/2006/relationships/image" Target="../media/image67.png"/><Relationship Id="rId10" Type="http://schemas.openxmlformats.org/officeDocument/2006/relationships/tags" Target="../tags/tag52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image" Target="../media/image136.emf"/><Relationship Id="rId27" Type="http://schemas.openxmlformats.org/officeDocument/2006/relationships/image" Target="../media/image21.png"/><Relationship Id="rId30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36.xml"/><Relationship Id="rId21" Type="http://schemas.openxmlformats.org/officeDocument/2006/relationships/image" Target="../media/image137.emf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image" Target="../media/image20.png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19.png"/><Relationship Id="rId32" Type="http://schemas.openxmlformats.org/officeDocument/2006/relationships/image" Target="../media/image91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image" Target="../media/image18.png"/><Relationship Id="rId28" Type="http://schemas.openxmlformats.org/officeDocument/2006/relationships/image" Target="../media/image138.png"/><Relationship Id="rId10" Type="http://schemas.openxmlformats.org/officeDocument/2006/relationships/tags" Target="../tags/tag543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34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52.xml"/><Relationship Id="rId21" Type="http://schemas.openxmlformats.org/officeDocument/2006/relationships/image" Target="../media/image139.emf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image" Target="../media/image20.png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image" Target="../media/image18.png"/><Relationship Id="rId28" Type="http://schemas.openxmlformats.org/officeDocument/2006/relationships/image" Target="../media/image70.png"/><Relationship Id="rId10" Type="http://schemas.openxmlformats.org/officeDocument/2006/relationships/tags" Target="../tags/tag559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96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8.xml"/><Relationship Id="rId21" Type="http://schemas.openxmlformats.org/officeDocument/2006/relationships/image" Target="../media/image140.emf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image" Target="../media/image20.png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image" Target="../media/image19.png"/><Relationship Id="rId32" Type="http://schemas.openxmlformats.org/officeDocument/2006/relationships/image" Target="../media/image91.png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image" Target="../media/image18.png"/><Relationship Id="rId28" Type="http://schemas.openxmlformats.org/officeDocument/2006/relationships/image" Target="../media/image141.png"/><Relationship Id="rId10" Type="http://schemas.openxmlformats.org/officeDocument/2006/relationships/tags" Target="../tags/tag575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96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image" Target="../media/image19.png"/><Relationship Id="rId3" Type="http://schemas.openxmlformats.org/officeDocument/2006/relationships/tags" Target="../tags/tag584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63.png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image" Target="../media/image18.png"/><Relationship Id="rId33" Type="http://schemas.openxmlformats.org/officeDocument/2006/relationships/image" Target="../media/image61.png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image" Target="../media/image142.emf"/><Relationship Id="rId28" Type="http://schemas.openxmlformats.org/officeDocument/2006/relationships/image" Target="../media/image21.png"/><Relationship Id="rId36" Type="http://schemas.openxmlformats.org/officeDocument/2006/relationships/image" Target="../media/image24.png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image" Target="../media/image143.png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20.png"/><Relationship Id="rId30" Type="http://schemas.openxmlformats.org/officeDocument/2006/relationships/image" Target="../media/image75.png"/><Relationship Id="rId35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tags" Target="../tags/tag6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02.xml"/><Relationship Id="rId21" Type="http://schemas.openxmlformats.org/officeDocument/2006/relationships/image" Target="../media/image144.emf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image" Target="../media/image20.png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24" Type="http://schemas.openxmlformats.org/officeDocument/2006/relationships/image" Target="../media/image19.png"/><Relationship Id="rId32" Type="http://schemas.openxmlformats.org/officeDocument/2006/relationships/image" Target="../media/image91.png"/><Relationship Id="rId5" Type="http://schemas.openxmlformats.org/officeDocument/2006/relationships/tags" Target="../tags/tag604.xml"/><Relationship Id="rId15" Type="http://schemas.openxmlformats.org/officeDocument/2006/relationships/tags" Target="../tags/tag614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609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145.png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image" Target="../media/image17.png"/><Relationship Id="rId27" Type="http://schemas.openxmlformats.org/officeDocument/2006/relationships/image" Target="../media/image85.png"/><Relationship Id="rId3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26" Type="http://schemas.openxmlformats.org/officeDocument/2006/relationships/image" Target="../media/image19.png"/><Relationship Id="rId3" Type="http://schemas.openxmlformats.org/officeDocument/2006/relationships/tags" Target="../tags/tag618.xml"/><Relationship Id="rId21" Type="http://schemas.openxmlformats.org/officeDocument/2006/relationships/notesSlide" Target="../notesSlides/notesSlide38.xml"/><Relationship Id="rId34" Type="http://schemas.openxmlformats.org/officeDocument/2006/relationships/image" Target="../media/image150.png"/><Relationship Id="rId7" Type="http://schemas.openxmlformats.org/officeDocument/2006/relationships/tags" Target="../tags/tag622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image" Target="../media/image18.png"/><Relationship Id="rId33" Type="http://schemas.openxmlformats.org/officeDocument/2006/relationships/image" Target="../media/image149.png"/><Relationship Id="rId2" Type="http://schemas.openxmlformats.org/officeDocument/2006/relationships/tags" Target="../tags/tag617.xml"/><Relationship Id="rId16" Type="http://schemas.openxmlformats.org/officeDocument/2006/relationships/tags" Target="../tags/tag63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24" Type="http://schemas.openxmlformats.org/officeDocument/2006/relationships/image" Target="../media/image17.png"/><Relationship Id="rId32" Type="http://schemas.openxmlformats.org/officeDocument/2006/relationships/image" Target="../media/image148.png"/><Relationship Id="rId5" Type="http://schemas.openxmlformats.org/officeDocument/2006/relationships/tags" Target="../tags/tag620.xml"/><Relationship Id="rId15" Type="http://schemas.openxmlformats.org/officeDocument/2006/relationships/tags" Target="../tags/tag630.xml"/><Relationship Id="rId23" Type="http://schemas.openxmlformats.org/officeDocument/2006/relationships/image" Target="../media/image146.emf"/><Relationship Id="rId28" Type="http://schemas.openxmlformats.org/officeDocument/2006/relationships/image" Target="../media/image21.png"/><Relationship Id="rId36" Type="http://schemas.openxmlformats.org/officeDocument/2006/relationships/image" Target="../media/image91.png"/><Relationship Id="rId10" Type="http://schemas.openxmlformats.org/officeDocument/2006/relationships/tags" Target="../tags/tag625.xml"/><Relationship Id="rId19" Type="http://schemas.openxmlformats.org/officeDocument/2006/relationships/tags" Target="../tags/tag634.xml"/><Relationship Id="rId31" Type="http://schemas.openxmlformats.org/officeDocument/2006/relationships/image" Target="../media/image85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tags" Target="../tags/tag629.xml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20.png"/><Relationship Id="rId30" Type="http://schemas.openxmlformats.org/officeDocument/2006/relationships/image" Target="../media/image147.png"/><Relationship Id="rId35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26" Type="http://schemas.openxmlformats.org/officeDocument/2006/relationships/image" Target="../media/image17.png"/><Relationship Id="rId39" Type="http://schemas.openxmlformats.org/officeDocument/2006/relationships/image" Target="../media/image148.png"/><Relationship Id="rId3" Type="http://schemas.openxmlformats.org/officeDocument/2006/relationships/tags" Target="../tags/tag636.xml"/><Relationship Id="rId21" Type="http://schemas.openxmlformats.org/officeDocument/2006/relationships/tags" Target="../tags/tag654.xml"/><Relationship Id="rId34" Type="http://schemas.openxmlformats.org/officeDocument/2006/relationships/image" Target="../media/image152.png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5" Type="http://schemas.openxmlformats.org/officeDocument/2006/relationships/image" Target="../media/image151.emf"/><Relationship Id="rId33" Type="http://schemas.openxmlformats.org/officeDocument/2006/relationships/image" Target="../media/image85.png"/><Relationship Id="rId38" Type="http://schemas.openxmlformats.org/officeDocument/2006/relationships/image" Target="../media/image82.png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oleObject" Target="../embeddings/oleObject37.bin"/><Relationship Id="rId32" Type="http://schemas.openxmlformats.org/officeDocument/2006/relationships/image" Target="../media/image147.png"/><Relationship Id="rId37" Type="http://schemas.openxmlformats.org/officeDocument/2006/relationships/image" Target="../media/image71.png"/><Relationship Id="rId40" Type="http://schemas.openxmlformats.org/officeDocument/2006/relationships/image" Target="../media/image91.png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notesSlide" Target="../notesSlides/notesSlide39.xml"/><Relationship Id="rId28" Type="http://schemas.openxmlformats.org/officeDocument/2006/relationships/image" Target="../media/image19.png"/><Relationship Id="rId36" Type="http://schemas.openxmlformats.org/officeDocument/2006/relationships/image" Target="../media/image150.png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31" Type="http://schemas.openxmlformats.org/officeDocument/2006/relationships/image" Target="../media/image24.pn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13" Type="http://schemas.openxmlformats.org/officeDocument/2006/relationships/image" Target="../media/image156.png"/><Relationship Id="rId3" Type="http://schemas.openxmlformats.org/officeDocument/2006/relationships/tags" Target="../tags/tag6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5.png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image" Target="../media/image154.png"/><Relationship Id="rId5" Type="http://schemas.openxmlformats.org/officeDocument/2006/relationships/tags" Target="../tags/tag659.xml"/><Relationship Id="rId10" Type="http://schemas.openxmlformats.org/officeDocument/2006/relationships/image" Target="../media/image5.png"/><Relationship Id="rId4" Type="http://schemas.openxmlformats.org/officeDocument/2006/relationships/tags" Target="../tags/tag658.xml"/><Relationship Id="rId9" Type="http://schemas.openxmlformats.org/officeDocument/2006/relationships/image" Target="../media/image1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image" Target="../media/image159.png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tags" Target="../tags/tag662.xml"/><Relationship Id="rId16" Type="http://schemas.openxmlformats.org/officeDocument/2006/relationships/image" Target="../media/image162.png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image" Target="../media/image157.png"/><Relationship Id="rId5" Type="http://schemas.openxmlformats.org/officeDocument/2006/relationships/tags" Target="../tags/tag665.xml"/><Relationship Id="rId15" Type="http://schemas.openxmlformats.org/officeDocument/2006/relationships/image" Target="../media/image161.png"/><Relationship Id="rId10" Type="http://schemas.openxmlformats.org/officeDocument/2006/relationships/notesSlide" Target="../notesSlides/notesSlide41.xml"/><Relationship Id="rId4" Type="http://schemas.openxmlformats.org/officeDocument/2006/relationships/tags" Target="../tags/tag66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0.xml"/><Relationship Id="rId21" Type="http://schemas.openxmlformats.org/officeDocument/2006/relationships/image" Target="../media/image30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0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9.png"/><Relationship Id="rId32" Type="http://schemas.openxmlformats.org/officeDocument/2006/relationships/image" Target="../media/image35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18.png"/><Relationship Id="rId28" Type="http://schemas.openxmlformats.org/officeDocument/2006/relationships/image" Target="../media/image31.png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4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.xml"/><Relationship Id="rId21" Type="http://schemas.openxmlformats.org/officeDocument/2006/relationships/image" Target="../media/image36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9.png"/><Relationship Id="rId32" Type="http://schemas.openxmlformats.org/officeDocument/2006/relationships/image" Target="../media/image41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8.png"/><Relationship Id="rId28" Type="http://schemas.openxmlformats.org/officeDocument/2006/relationships/image" Target="../media/image38.png"/><Relationship Id="rId10" Type="http://schemas.openxmlformats.org/officeDocument/2006/relationships/tags" Target="../tags/tag63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0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37.png"/><Relationship Id="rId3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72.xml"/><Relationship Id="rId21" Type="http://schemas.openxmlformats.org/officeDocument/2006/relationships/image" Target="../media/image42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21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20.png"/><Relationship Id="rId32" Type="http://schemas.openxmlformats.org/officeDocument/2006/relationships/image" Target="../media/image46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79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5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8.png"/><Relationship Id="rId3" Type="http://schemas.openxmlformats.org/officeDocument/2006/relationships/tags" Target="../tags/tag88.xml"/><Relationship Id="rId21" Type="http://schemas.openxmlformats.org/officeDocument/2006/relationships/image" Target="../media/image47.emf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21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20.png"/><Relationship Id="rId32" Type="http://schemas.openxmlformats.org/officeDocument/2006/relationships/image" Target="../media/image46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95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5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17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131184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2590800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4161996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286142" cy="321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73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72662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141" y="6468393"/>
            <a:ext cx="671572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3200400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375141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08872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2134010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17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08595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947649" cy="566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48" y="6468393"/>
            <a:ext cx="671358" cy="22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0" y="1766170"/>
            <a:ext cx="5961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942578"/>
            <a:ext cx="5286832" cy="32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555632"/>
            <a:ext cx="4162334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372728"/>
            <a:ext cx="5302913" cy="321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4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63257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337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953725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71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5754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02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99401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49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329764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27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72554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4114800" y="381000"/>
            <a:ext cx="1066800" cy="1524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4386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8099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3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36440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6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77264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6245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25234"/>
            <a:ext cx="2267477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129954"/>
            <a:ext cx="5479357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85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73855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" y="442586"/>
            <a:ext cx="5006186" cy="41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4" y="884534"/>
            <a:ext cx="5398836" cy="41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40" y="698326"/>
            <a:ext cx="2593260" cy="876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4419600"/>
            <a:ext cx="4374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1854896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380" y="5188899"/>
            <a:ext cx="3395020" cy="302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62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515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8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45350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79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689393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462" y="698326"/>
            <a:ext cx="259396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4405532"/>
            <a:ext cx="4374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55" y="5188899"/>
            <a:ext cx="4093271" cy="30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488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15485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" y="442586"/>
            <a:ext cx="5007287" cy="410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81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691715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498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99081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197" y="609600"/>
            <a:ext cx="2607600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04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4447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47536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41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7750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228" y="722482"/>
            <a:ext cx="3629170" cy="377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803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984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584" y="722482"/>
            <a:ext cx="2797474" cy="283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686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9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501710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27548"/>
            <a:ext cx="1133740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6" y="722482"/>
            <a:ext cx="3742574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9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00366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206109"/>
            <a:ext cx="170208" cy="264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52" y="722482"/>
            <a:ext cx="2683695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121" y="1012714"/>
            <a:ext cx="1125375" cy="295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421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28878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452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77735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57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386220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540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2181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985" y="457200"/>
            <a:ext cx="5988869" cy="1020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736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6686550" y="1369491"/>
            <a:ext cx="95250" cy="48436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05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6127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13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3672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2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50104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52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2959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09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44385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469"/>
            <a:ext cx="922897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336" y="5206652"/>
            <a:ext cx="207275" cy="28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315264"/>
            <a:ext cx="5492269" cy="358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58064"/>
            <a:ext cx="1849483" cy="283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479104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77257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368473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790516"/>
            <a:ext cx="2097421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622373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63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9473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61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185734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080361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841326"/>
            <a:ext cx="4997064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803145"/>
            <a:ext cx="5029531" cy="321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679941"/>
            <a:ext cx="5286740" cy="321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16764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54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08083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752" y="609600"/>
            <a:ext cx="3174857" cy="604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35052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80313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3852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436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4763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1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4BC1DDB89AF4E6FB80141048F5F3753"/>
  <p:tag name="CORRECTPOINTVALUE" val="0"/>
  <p:tag name="INCORRECTPOINTVALUE" val="0"/>
  <p:tag name="VALUES" val="Incorrect|smicln|Correct|smicln|Incorrect|smicln|In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229499CA28D9447A845DD8EE78F3B4B1"/>
  <p:tag name="RESPONSESGATHERED" val="False"/>
  <p:tag name="VALUES" val="Incorrect|smicln|Incorrect|smicln|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0"/>
  <p:tag name="INCORRECTPOINTVALUE" val="0"/>
  <p:tag name="VALUES" val="Incorrect|smicln|Correct|smicln|Incorrect|smicln|Incorrec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CORRECTPOINTVALUE" val="0"/>
  <p:tag name="INCORRECTPOINTVALUE" val="0"/>
  <p:tag name="VALUES" val="Incorrect|smicln|Correct|smicln|Incorrect|smicln|Incorrec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Incorrect|smicln|Correc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5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7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359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Incorrect|smicln|Correct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8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20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7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1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66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83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Incorrect|smicln|Correc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93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1}\left[\frac{x^2+x}{2x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077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x]-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953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4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x]-1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004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3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\sin 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757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CORRECTPOINTVALUE" val="0"/>
  <p:tag name="INCORRECTPOINTVALUE" val="0"/>
  <p:tag name="VALUES" val="Incorrect|smicln|Incorrect|smicln|Correct|smicln|Incorrec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Correct|smicln|Incorrect|smicln|Incorrect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Incorrect|smicln|Incorrect|smicln|Correct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6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pos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03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exp.~fns, log f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30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91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neg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2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0$, $x\ne0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95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^-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09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1886</Words>
  <Application>Microsoft Office PowerPoint</Application>
  <PresentationFormat>On-screen Show (4:3)</PresentationFormat>
  <Paragraphs>1772</Paragraphs>
  <Slides>43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148</cp:revision>
  <dcterms:created xsi:type="dcterms:W3CDTF">2009-01-22T21:52:53Z</dcterms:created>
  <dcterms:modified xsi:type="dcterms:W3CDTF">2012-09-17T14:20:17Z</dcterms:modified>
</cp:coreProperties>
</file>