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4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5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6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7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8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9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10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11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12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13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14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notesSlides/notesSlide15.xml" ContentType="application/vnd.openxmlformats-officedocument.presentationml.notesSlide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16.xml" ContentType="application/vnd.openxmlformats-officedocument.presentationml.notesSlide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17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notesSlides/notesSlide18.xml" ContentType="application/vnd.openxmlformats-officedocument.presentationml.notesSlide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notesSlides/notesSlide19.xml" ContentType="application/vnd.openxmlformats-officedocument.presentationml.notesSlide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notesSlides/notesSlide20.xml" ContentType="application/vnd.openxmlformats-officedocument.presentationml.notesSlide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notesSlides/notesSlide21.xml" ContentType="application/vnd.openxmlformats-officedocument.presentationml.notesSlide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notesSlides/notesSlide22.xml" ContentType="application/vnd.openxmlformats-officedocument.presentationml.notesSlide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notesSlides/notesSlide23.xml" ContentType="application/vnd.openxmlformats-officedocument.presentationml.notesSlide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notesSlides/notesSlide24.xml" ContentType="application/vnd.openxmlformats-officedocument.presentationml.notesSlide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notesSlides/notesSlide25.xml" ContentType="application/vnd.openxmlformats-officedocument.presentationml.notesSlide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notesSlides/notesSlide26.xml" ContentType="application/vnd.openxmlformats-officedocument.presentationml.notesSlide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notesSlides/notesSlide27.xml" ContentType="application/vnd.openxmlformats-officedocument.presentationml.notesSlide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notesSlides/notesSlide28.xml" ContentType="application/vnd.openxmlformats-officedocument.presentationml.notesSlide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notesSlides/notesSlide29.xml" ContentType="application/vnd.openxmlformats-officedocument.presentationml.notesSlide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notesSlides/notesSlide30.xml" ContentType="application/vnd.openxmlformats-officedocument.presentationml.notesSlide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notesSlides/notesSlide31.xml" ContentType="application/vnd.openxmlformats-officedocument.presentationml.notesSlide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notesSlides/notesSlide32.xml" ContentType="application/vnd.openxmlformats-officedocument.presentationml.notesSlide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75" r:id="rId2"/>
    <p:sldId id="276" r:id="rId3"/>
    <p:sldId id="277" r:id="rId4"/>
    <p:sldId id="278" r:id="rId5"/>
    <p:sldId id="354" r:id="rId6"/>
    <p:sldId id="309" r:id="rId7"/>
    <p:sldId id="316" r:id="rId8"/>
    <p:sldId id="320" r:id="rId9"/>
    <p:sldId id="321" r:id="rId10"/>
    <p:sldId id="323" r:id="rId11"/>
    <p:sldId id="324" r:id="rId12"/>
    <p:sldId id="325" r:id="rId13"/>
    <p:sldId id="327" r:id="rId14"/>
    <p:sldId id="330" r:id="rId15"/>
    <p:sldId id="331" r:id="rId16"/>
    <p:sldId id="332" r:id="rId17"/>
    <p:sldId id="335" r:id="rId18"/>
    <p:sldId id="338" r:id="rId19"/>
    <p:sldId id="339" r:id="rId20"/>
    <p:sldId id="340" r:id="rId21"/>
    <p:sldId id="341" r:id="rId22"/>
    <p:sldId id="344" r:id="rId23"/>
    <p:sldId id="349" r:id="rId24"/>
    <p:sldId id="350" r:id="rId25"/>
    <p:sldId id="353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13" r:id="rId35"/>
    <p:sldId id="314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0" autoAdjust="0"/>
    <p:restoredTop sz="94660"/>
  </p:normalViewPr>
  <p:slideViewPr>
    <p:cSldViewPr>
      <p:cViewPr varScale="1">
        <p:scale>
          <a:sx n="76" d="100"/>
          <a:sy n="7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12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13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16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19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20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21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22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23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24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26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27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30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32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33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1CD94F-5EB7-4404-B571-CCC8160D78D5}" type="slidenum">
              <a:rPr lang="en-US" smtClean="0"/>
              <a:pPr eaLnBrk="1" hangingPunct="1"/>
              <a:t>35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6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10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26" Type="http://schemas.openxmlformats.org/officeDocument/2006/relationships/image" Target="../media/image18.png"/><Relationship Id="rId3" Type="http://schemas.openxmlformats.org/officeDocument/2006/relationships/tags" Target="../tags/tag105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56.png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image" Target="../media/image17.png"/><Relationship Id="rId33" Type="http://schemas.openxmlformats.org/officeDocument/2006/relationships/image" Target="../media/image55.png"/><Relationship Id="rId38" Type="http://schemas.openxmlformats.org/officeDocument/2006/relationships/image" Target="../media/image58.png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tags" Target="../tags/tag122.xml"/><Relationship Id="rId29" Type="http://schemas.openxmlformats.org/officeDocument/2006/relationships/image" Target="../media/image21.png"/><Relationship Id="rId1" Type="http://schemas.openxmlformats.org/officeDocument/2006/relationships/vmlDrawing" Target="../drawings/vmlDrawing6.v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image" Target="../media/image52.emf"/><Relationship Id="rId32" Type="http://schemas.openxmlformats.org/officeDocument/2006/relationships/image" Target="../media/image54.png"/><Relationship Id="rId37" Type="http://schemas.openxmlformats.org/officeDocument/2006/relationships/image" Target="../media/image57.png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oleObject" Target="../embeddings/oleObject6.bin"/><Relationship Id="rId28" Type="http://schemas.openxmlformats.org/officeDocument/2006/relationships/image" Target="../media/image20.png"/><Relationship Id="rId36" Type="http://schemas.openxmlformats.org/officeDocument/2006/relationships/image" Target="../media/image45.png"/><Relationship Id="rId10" Type="http://schemas.openxmlformats.org/officeDocument/2006/relationships/tags" Target="../tags/tag112.xml"/><Relationship Id="rId19" Type="http://schemas.openxmlformats.org/officeDocument/2006/relationships/tags" Target="../tags/tag121.xml"/><Relationship Id="rId31" Type="http://schemas.openxmlformats.org/officeDocument/2006/relationships/image" Target="../media/image53.png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notesSlide" Target="../notesSlides/notesSlide8.xml"/><Relationship Id="rId27" Type="http://schemas.openxmlformats.org/officeDocument/2006/relationships/image" Target="../media/image19.png"/><Relationship Id="rId30" Type="http://schemas.openxmlformats.org/officeDocument/2006/relationships/image" Target="../media/image38.png"/><Relationship Id="rId35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tags" Target="../tags/tag134.xml"/><Relationship Id="rId18" Type="http://schemas.openxmlformats.org/officeDocument/2006/relationships/tags" Target="../tags/tag139.xml"/><Relationship Id="rId26" Type="http://schemas.openxmlformats.org/officeDocument/2006/relationships/image" Target="../media/image20.png"/><Relationship Id="rId3" Type="http://schemas.openxmlformats.org/officeDocument/2006/relationships/tags" Target="../tags/tag124.xml"/><Relationship Id="rId21" Type="http://schemas.openxmlformats.org/officeDocument/2006/relationships/oleObject" Target="../embeddings/oleObject7.bin"/><Relationship Id="rId34" Type="http://schemas.openxmlformats.org/officeDocument/2006/relationships/image" Target="../media/image45.png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tags" Target="../tags/tag138.xml"/><Relationship Id="rId25" Type="http://schemas.openxmlformats.org/officeDocument/2006/relationships/image" Target="../media/image19.png"/><Relationship Id="rId33" Type="http://schemas.openxmlformats.org/officeDocument/2006/relationships/image" Target="../media/image64.png"/><Relationship Id="rId2" Type="http://schemas.openxmlformats.org/officeDocument/2006/relationships/tags" Target="../tags/tag123.xml"/><Relationship Id="rId16" Type="http://schemas.openxmlformats.org/officeDocument/2006/relationships/tags" Target="../tags/tag137.xml"/><Relationship Id="rId20" Type="http://schemas.openxmlformats.org/officeDocument/2006/relationships/notesSlide" Target="../notesSlides/notesSlide9.xml"/><Relationship Id="rId29" Type="http://schemas.openxmlformats.org/officeDocument/2006/relationships/image" Target="../media/image61.png"/><Relationship Id="rId1" Type="http://schemas.openxmlformats.org/officeDocument/2006/relationships/vmlDrawing" Target="../drawings/vmlDrawing7.v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24" Type="http://schemas.openxmlformats.org/officeDocument/2006/relationships/image" Target="../media/image18.png"/><Relationship Id="rId32" Type="http://schemas.openxmlformats.org/officeDocument/2006/relationships/image" Target="../media/image63.png"/><Relationship Id="rId5" Type="http://schemas.openxmlformats.org/officeDocument/2006/relationships/tags" Target="../tags/tag126.xml"/><Relationship Id="rId15" Type="http://schemas.openxmlformats.org/officeDocument/2006/relationships/tags" Target="../tags/tag136.xml"/><Relationship Id="rId23" Type="http://schemas.openxmlformats.org/officeDocument/2006/relationships/image" Target="../media/image17.png"/><Relationship Id="rId28" Type="http://schemas.openxmlformats.org/officeDocument/2006/relationships/image" Target="../media/image60.png"/><Relationship Id="rId10" Type="http://schemas.openxmlformats.org/officeDocument/2006/relationships/tags" Target="../tags/tag13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2.png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Relationship Id="rId22" Type="http://schemas.openxmlformats.org/officeDocument/2006/relationships/image" Target="../media/image59.emf"/><Relationship Id="rId27" Type="http://schemas.openxmlformats.org/officeDocument/2006/relationships/image" Target="../media/image21.png"/><Relationship Id="rId30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141.xml"/><Relationship Id="rId21" Type="http://schemas.openxmlformats.org/officeDocument/2006/relationships/image" Target="../media/image65.emf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tags" Target="../tags/tag155.xml"/><Relationship Id="rId25" Type="http://schemas.openxmlformats.org/officeDocument/2006/relationships/image" Target="../media/image20.png"/><Relationship Id="rId2" Type="http://schemas.openxmlformats.org/officeDocument/2006/relationships/tags" Target="../tags/tag140.xml"/><Relationship Id="rId16" Type="http://schemas.openxmlformats.org/officeDocument/2006/relationships/tags" Target="../tags/tag154.xml"/><Relationship Id="rId20" Type="http://schemas.openxmlformats.org/officeDocument/2006/relationships/oleObject" Target="../embeddings/oleObject8.bin"/><Relationship Id="rId29" Type="http://schemas.openxmlformats.org/officeDocument/2006/relationships/image" Target="../media/image62.png"/><Relationship Id="rId1" Type="http://schemas.openxmlformats.org/officeDocument/2006/relationships/vmlDrawing" Target="../drawings/vmlDrawing8.v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24" Type="http://schemas.openxmlformats.org/officeDocument/2006/relationships/image" Target="../media/image19.png"/><Relationship Id="rId32" Type="http://schemas.openxmlformats.org/officeDocument/2006/relationships/image" Target="../media/image67.png"/><Relationship Id="rId5" Type="http://schemas.openxmlformats.org/officeDocument/2006/relationships/tags" Target="../tags/tag143.xml"/><Relationship Id="rId15" Type="http://schemas.openxmlformats.org/officeDocument/2006/relationships/tags" Target="../tags/tag153.xml"/><Relationship Id="rId23" Type="http://schemas.openxmlformats.org/officeDocument/2006/relationships/image" Target="../media/image18.png"/><Relationship Id="rId28" Type="http://schemas.openxmlformats.org/officeDocument/2006/relationships/image" Target="../media/image61.png"/><Relationship Id="rId10" Type="http://schemas.openxmlformats.org/officeDocument/2006/relationships/tags" Target="../tags/tag148.xml"/><Relationship Id="rId19" Type="http://schemas.openxmlformats.org/officeDocument/2006/relationships/notesSlide" Target="../notesSlides/notesSlide10.xml"/><Relationship Id="rId31" Type="http://schemas.openxmlformats.org/officeDocument/2006/relationships/image" Target="../media/image66.png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Relationship Id="rId22" Type="http://schemas.openxmlformats.org/officeDocument/2006/relationships/image" Target="../media/image17.png"/><Relationship Id="rId27" Type="http://schemas.openxmlformats.org/officeDocument/2006/relationships/image" Target="../media/image60.png"/><Relationship Id="rId30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157.xml"/><Relationship Id="rId21" Type="http://schemas.openxmlformats.org/officeDocument/2006/relationships/image" Target="../media/image68.emf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5" Type="http://schemas.openxmlformats.org/officeDocument/2006/relationships/image" Target="../media/image20.png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70.png"/><Relationship Id="rId1" Type="http://schemas.openxmlformats.org/officeDocument/2006/relationships/vmlDrawing" Target="../drawings/vmlDrawing9.v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24" Type="http://schemas.openxmlformats.org/officeDocument/2006/relationships/image" Target="../media/image19.png"/><Relationship Id="rId32" Type="http://schemas.openxmlformats.org/officeDocument/2006/relationships/image" Target="../media/image22.png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23" Type="http://schemas.openxmlformats.org/officeDocument/2006/relationships/image" Target="../media/image18.png"/><Relationship Id="rId28" Type="http://schemas.openxmlformats.org/officeDocument/2006/relationships/image" Target="../media/image45.png"/><Relationship Id="rId10" Type="http://schemas.openxmlformats.org/officeDocument/2006/relationships/tags" Target="../tags/tag164.xml"/><Relationship Id="rId19" Type="http://schemas.openxmlformats.org/officeDocument/2006/relationships/notesSlide" Target="../notesSlides/notesSlide11.xml"/><Relationship Id="rId31" Type="http://schemas.openxmlformats.org/officeDocument/2006/relationships/image" Target="../media/image72.png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Relationship Id="rId22" Type="http://schemas.openxmlformats.org/officeDocument/2006/relationships/image" Target="../media/image17.png"/><Relationship Id="rId27" Type="http://schemas.openxmlformats.org/officeDocument/2006/relationships/image" Target="../media/image69.png"/><Relationship Id="rId30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tags" Target="../tags/tag183.xml"/><Relationship Id="rId18" Type="http://schemas.openxmlformats.org/officeDocument/2006/relationships/tags" Target="../tags/tag188.xml"/><Relationship Id="rId26" Type="http://schemas.openxmlformats.org/officeDocument/2006/relationships/image" Target="../media/image18.png"/><Relationship Id="rId39" Type="http://schemas.openxmlformats.org/officeDocument/2006/relationships/image" Target="../media/image71.png"/><Relationship Id="rId3" Type="http://schemas.openxmlformats.org/officeDocument/2006/relationships/tags" Target="../tags/tag173.xml"/><Relationship Id="rId21" Type="http://schemas.openxmlformats.org/officeDocument/2006/relationships/tags" Target="../tags/tag191.xml"/><Relationship Id="rId34" Type="http://schemas.openxmlformats.org/officeDocument/2006/relationships/image" Target="../media/image45.png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17" Type="http://schemas.openxmlformats.org/officeDocument/2006/relationships/tags" Target="../tags/tag187.xml"/><Relationship Id="rId25" Type="http://schemas.openxmlformats.org/officeDocument/2006/relationships/image" Target="../media/image73.emf"/><Relationship Id="rId33" Type="http://schemas.openxmlformats.org/officeDocument/2006/relationships/image" Target="../media/image67.png"/><Relationship Id="rId38" Type="http://schemas.openxmlformats.org/officeDocument/2006/relationships/image" Target="../media/image17.png"/><Relationship Id="rId2" Type="http://schemas.openxmlformats.org/officeDocument/2006/relationships/tags" Target="../tags/tag172.xml"/><Relationship Id="rId16" Type="http://schemas.openxmlformats.org/officeDocument/2006/relationships/tags" Target="../tags/tag186.xml"/><Relationship Id="rId20" Type="http://schemas.openxmlformats.org/officeDocument/2006/relationships/tags" Target="../tags/tag190.xml"/><Relationship Id="rId29" Type="http://schemas.openxmlformats.org/officeDocument/2006/relationships/image" Target="../media/image21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24" Type="http://schemas.openxmlformats.org/officeDocument/2006/relationships/oleObject" Target="../embeddings/oleObject10.bin"/><Relationship Id="rId32" Type="http://schemas.openxmlformats.org/officeDocument/2006/relationships/image" Target="../media/image36.png"/><Relationship Id="rId37" Type="http://schemas.openxmlformats.org/officeDocument/2006/relationships/image" Target="../media/image76.png"/><Relationship Id="rId40" Type="http://schemas.openxmlformats.org/officeDocument/2006/relationships/image" Target="../media/image77.png"/><Relationship Id="rId5" Type="http://schemas.openxmlformats.org/officeDocument/2006/relationships/tags" Target="../tags/tag175.xml"/><Relationship Id="rId15" Type="http://schemas.openxmlformats.org/officeDocument/2006/relationships/tags" Target="../tags/tag185.xml"/><Relationship Id="rId23" Type="http://schemas.openxmlformats.org/officeDocument/2006/relationships/notesSlide" Target="../notesSlides/notesSlide12.xml"/><Relationship Id="rId28" Type="http://schemas.openxmlformats.org/officeDocument/2006/relationships/image" Target="../media/image20.png"/><Relationship Id="rId36" Type="http://schemas.openxmlformats.org/officeDocument/2006/relationships/image" Target="../media/image75.png"/><Relationship Id="rId10" Type="http://schemas.openxmlformats.org/officeDocument/2006/relationships/tags" Target="../tags/tag180.xml"/><Relationship Id="rId19" Type="http://schemas.openxmlformats.org/officeDocument/2006/relationships/tags" Target="../tags/tag189.xml"/><Relationship Id="rId31" Type="http://schemas.openxmlformats.org/officeDocument/2006/relationships/image" Target="../media/image37.png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tags" Target="../tags/tag184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9.png"/><Relationship Id="rId30" Type="http://schemas.openxmlformats.org/officeDocument/2006/relationships/image" Target="../media/image74.png"/><Relationship Id="rId35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tags" Target="../tags/tag203.xml"/><Relationship Id="rId18" Type="http://schemas.openxmlformats.org/officeDocument/2006/relationships/tags" Target="../tags/tag208.xml"/><Relationship Id="rId26" Type="http://schemas.openxmlformats.org/officeDocument/2006/relationships/image" Target="../media/image19.png"/><Relationship Id="rId3" Type="http://schemas.openxmlformats.org/officeDocument/2006/relationships/tags" Target="../tags/tag193.xml"/><Relationship Id="rId21" Type="http://schemas.openxmlformats.org/officeDocument/2006/relationships/notesSlide" Target="../notesSlides/notesSlide13.xml"/><Relationship Id="rId34" Type="http://schemas.openxmlformats.org/officeDocument/2006/relationships/image" Target="../media/image38.png"/><Relationship Id="rId7" Type="http://schemas.openxmlformats.org/officeDocument/2006/relationships/tags" Target="../tags/tag197.xml"/><Relationship Id="rId12" Type="http://schemas.openxmlformats.org/officeDocument/2006/relationships/tags" Target="../tags/tag202.xml"/><Relationship Id="rId17" Type="http://schemas.openxmlformats.org/officeDocument/2006/relationships/tags" Target="../tags/tag207.xml"/><Relationship Id="rId25" Type="http://schemas.openxmlformats.org/officeDocument/2006/relationships/image" Target="../media/image18.png"/><Relationship Id="rId33" Type="http://schemas.openxmlformats.org/officeDocument/2006/relationships/image" Target="../media/image45.png"/><Relationship Id="rId2" Type="http://schemas.openxmlformats.org/officeDocument/2006/relationships/tags" Target="../tags/tag192.xml"/><Relationship Id="rId16" Type="http://schemas.openxmlformats.org/officeDocument/2006/relationships/tags" Target="../tags/tag20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79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24" Type="http://schemas.openxmlformats.org/officeDocument/2006/relationships/image" Target="../media/image17.png"/><Relationship Id="rId32" Type="http://schemas.openxmlformats.org/officeDocument/2006/relationships/image" Target="../media/image36.png"/><Relationship Id="rId5" Type="http://schemas.openxmlformats.org/officeDocument/2006/relationships/tags" Target="../tags/tag195.xml"/><Relationship Id="rId15" Type="http://schemas.openxmlformats.org/officeDocument/2006/relationships/tags" Target="../tags/tag205.xml"/><Relationship Id="rId23" Type="http://schemas.openxmlformats.org/officeDocument/2006/relationships/image" Target="../media/image78.emf"/><Relationship Id="rId28" Type="http://schemas.openxmlformats.org/officeDocument/2006/relationships/image" Target="../media/image21.png"/><Relationship Id="rId36" Type="http://schemas.openxmlformats.org/officeDocument/2006/relationships/image" Target="../media/image81.png"/><Relationship Id="rId10" Type="http://schemas.openxmlformats.org/officeDocument/2006/relationships/tags" Target="../tags/tag200.xml"/><Relationship Id="rId19" Type="http://schemas.openxmlformats.org/officeDocument/2006/relationships/tags" Target="../tags/tag209.xml"/><Relationship Id="rId31" Type="http://schemas.openxmlformats.org/officeDocument/2006/relationships/image" Target="../media/image37.png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tags" Target="../tags/tag204.xml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20.png"/><Relationship Id="rId30" Type="http://schemas.openxmlformats.org/officeDocument/2006/relationships/image" Target="../media/image24.png"/><Relationship Id="rId35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13" Type="http://schemas.openxmlformats.org/officeDocument/2006/relationships/tags" Target="../tags/tag221.xml"/><Relationship Id="rId18" Type="http://schemas.openxmlformats.org/officeDocument/2006/relationships/tags" Target="../tags/tag226.xml"/><Relationship Id="rId26" Type="http://schemas.openxmlformats.org/officeDocument/2006/relationships/image" Target="../media/image19.png"/><Relationship Id="rId3" Type="http://schemas.openxmlformats.org/officeDocument/2006/relationships/tags" Target="../tags/tag211.xml"/><Relationship Id="rId21" Type="http://schemas.openxmlformats.org/officeDocument/2006/relationships/notesSlide" Target="../notesSlides/notesSlide14.xml"/><Relationship Id="rId34" Type="http://schemas.openxmlformats.org/officeDocument/2006/relationships/image" Target="../media/image38.png"/><Relationship Id="rId7" Type="http://schemas.openxmlformats.org/officeDocument/2006/relationships/tags" Target="../tags/tag215.xml"/><Relationship Id="rId12" Type="http://schemas.openxmlformats.org/officeDocument/2006/relationships/tags" Target="../tags/tag220.xml"/><Relationship Id="rId17" Type="http://schemas.openxmlformats.org/officeDocument/2006/relationships/tags" Target="../tags/tag225.xml"/><Relationship Id="rId25" Type="http://schemas.openxmlformats.org/officeDocument/2006/relationships/image" Target="../media/image18.png"/><Relationship Id="rId33" Type="http://schemas.openxmlformats.org/officeDocument/2006/relationships/image" Target="../media/image45.png"/><Relationship Id="rId2" Type="http://schemas.openxmlformats.org/officeDocument/2006/relationships/tags" Target="../tags/tag210.xml"/><Relationship Id="rId16" Type="http://schemas.openxmlformats.org/officeDocument/2006/relationships/tags" Target="../tags/tag22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79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14.xml"/><Relationship Id="rId11" Type="http://schemas.openxmlformats.org/officeDocument/2006/relationships/tags" Target="../tags/tag219.xml"/><Relationship Id="rId24" Type="http://schemas.openxmlformats.org/officeDocument/2006/relationships/image" Target="../media/image17.png"/><Relationship Id="rId32" Type="http://schemas.openxmlformats.org/officeDocument/2006/relationships/image" Target="../media/image36.png"/><Relationship Id="rId5" Type="http://schemas.openxmlformats.org/officeDocument/2006/relationships/tags" Target="../tags/tag213.xml"/><Relationship Id="rId15" Type="http://schemas.openxmlformats.org/officeDocument/2006/relationships/tags" Target="../tags/tag223.xml"/><Relationship Id="rId23" Type="http://schemas.openxmlformats.org/officeDocument/2006/relationships/image" Target="../media/image82.emf"/><Relationship Id="rId28" Type="http://schemas.openxmlformats.org/officeDocument/2006/relationships/image" Target="../media/image21.png"/><Relationship Id="rId36" Type="http://schemas.openxmlformats.org/officeDocument/2006/relationships/image" Target="../media/image83.png"/><Relationship Id="rId10" Type="http://schemas.openxmlformats.org/officeDocument/2006/relationships/tags" Target="../tags/tag218.xml"/><Relationship Id="rId19" Type="http://schemas.openxmlformats.org/officeDocument/2006/relationships/tags" Target="../tags/tag227.xml"/><Relationship Id="rId31" Type="http://schemas.openxmlformats.org/officeDocument/2006/relationships/image" Target="../media/image37.png"/><Relationship Id="rId4" Type="http://schemas.openxmlformats.org/officeDocument/2006/relationships/tags" Target="../tags/tag212.xml"/><Relationship Id="rId9" Type="http://schemas.openxmlformats.org/officeDocument/2006/relationships/tags" Target="../tags/tag217.xml"/><Relationship Id="rId14" Type="http://schemas.openxmlformats.org/officeDocument/2006/relationships/tags" Target="../tags/tag222.xml"/><Relationship Id="rId22" Type="http://schemas.openxmlformats.org/officeDocument/2006/relationships/oleObject" Target="../embeddings/oleObject12.bin"/><Relationship Id="rId27" Type="http://schemas.openxmlformats.org/officeDocument/2006/relationships/image" Target="../media/image20.png"/><Relationship Id="rId30" Type="http://schemas.openxmlformats.org/officeDocument/2006/relationships/image" Target="../media/image24.png"/><Relationship Id="rId35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13" Type="http://schemas.openxmlformats.org/officeDocument/2006/relationships/tags" Target="../tags/tag239.xml"/><Relationship Id="rId18" Type="http://schemas.openxmlformats.org/officeDocument/2006/relationships/tags" Target="../tags/tag244.xml"/><Relationship Id="rId26" Type="http://schemas.openxmlformats.org/officeDocument/2006/relationships/image" Target="../media/image19.png"/><Relationship Id="rId3" Type="http://schemas.openxmlformats.org/officeDocument/2006/relationships/tags" Target="../tags/tag229.xml"/><Relationship Id="rId21" Type="http://schemas.openxmlformats.org/officeDocument/2006/relationships/notesSlide" Target="../notesSlides/notesSlide15.xml"/><Relationship Id="rId34" Type="http://schemas.openxmlformats.org/officeDocument/2006/relationships/image" Target="../media/image22.png"/><Relationship Id="rId7" Type="http://schemas.openxmlformats.org/officeDocument/2006/relationships/tags" Target="../tags/tag233.xml"/><Relationship Id="rId12" Type="http://schemas.openxmlformats.org/officeDocument/2006/relationships/tags" Target="../tags/tag238.xml"/><Relationship Id="rId17" Type="http://schemas.openxmlformats.org/officeDocument/2006/relationships/tags" Target="../tags/tag243.xml"/><Relationship Id="rId25" Type="http://schemas.openxmlformats.org/officeDocument/2006/relationships/image" Target="../media/image18.png"/><Relationship Id="rId33" Type="http://schemas.openxmlformats.org/officeDocument/2006/relationships/image" Target="../media/image45.png"/><Relationship Id="rId2" Type="http://schemas.openxmlformats.org/officeDocument/2006/relationships/tags" Target="../tags/tag228.xml"/><Relationship Id="rId16" Type="http://schemas.openxmlformats.org/officeDocument/2006/relationships/tags" Target="../tags/tag24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85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32.xml"/><Relationship Id="rId11" Type="http://schemas.openxmlformats.org/officeDocument/2006/relationships/tags" Target="../tags/tag237.xml"/><Relationship Id="rId24" Type="http://schemas.openxmlformats.org/officeDocument/2006/relationships/image" Target="../media/image17.png"/><Relationship Id="rId32" Type="http://schemas.openxmlformats.org/officeDocument/2006/relationships/image" Target="../media/image36.png"/><Relationship Id="rId5" Type="http://schemas.openxmlformats.org/officeDocument/2006/relationships/tags" Target="../tags/tag231.xml"/><Relationship Id="rId15" Type="http://schemas.openxmlformats.org/officeDocument/2006/relationships/tags" Target="../tags/tag241.xml"/><Relationship Id="rId23" Type="http://schemas.openxmlformats.org/officeDocument/2006/relationships/image" Target="../media/image84.emf"/><Relationship Id="rId28" Type="http://schemas.openxmlformats.org/officeDocument/2006/relationships/image" Target="../media/image21.png"/><Relationship Id="rId36" Type="http://schemas.openxmlformats.org/officeDocument/2006/relationships/image" Target="../media/image81.png"/><Relationship Id="rId10" Type="http://schemas.openxmlformats.org/officeDocument/2006/relationships/tags" Target="../tags/tag236.xml"/><Relationship Id="rId19" Type="http://schemas.openxmlformats.org/officeDocument/2006/relationships/tags" Target="../tags/tag245.xml"/><Relationship Id="rId31" Type="http://schemas.openxmlformats.org/officeDocument/2006/relationships/image" Target="../media/image37.png"/><Relationship Id="rId4" Type="http://schemas.openxmlformats.org/officeDocument/2006/relationships/tags" Target="../tags/tag230.xml"/><Relationship Id="rId9" Type="http://schemas.openxmlformats.org/officeDocument/2006/relationships/tags" Target="../tags/tag235.xml"/><Relationship Id="rId14" Type="http://schemas.openxmlformats.org/officeDocument/2006/relationships/tags" Target="../tags/tag240.xml"/><Relationship Id="rId22" Type="http://schemas.openxmlformats.org/officeDocument/2006/relationships/oleObject" Target="../embeddings/oleObject13.bin"/><Relationship Id="rId27" Type="http://schemas.openxmlformats.org/officeDocument/2006/relationships/image" Target="../media/image20.png"/><Relationship Id="rId30" Type="http://schemas.openxmlformats.org/officeDocument/2006/relationships/image" Target="../media/image24.png"/><Relationship Id="rId35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13" Type="http://schemas.openxmlformats.org/officeDocument/2006/relationships/tags" Target="../tags/tag257.xml"/><Relationship Id="rId18" Type="http://schemas.openxmlformats.org/officeDocument/2006/relationships/tags" Target="../tags/tag262.xml"/><Relationship Id="rId26" Type="http://schemas.openxmlformats.org/officeDocument/2006/relationships/image" Target="../media/image20.png"/><Relationship Id="rId3" Type="http://schemas.openxmlformats.org/officeDocument/2006/relationships/tags" Target="../tags/tag247.xml"/><Relationship Id="rId21" Type="http://schemas.openxmlformats.org/officeDocument/2006/relationships/oleObject" Target="../embeddings/oleObject14.bin"/><Relationship Id="rId34" Type="http://schemas.openxmlformats.org/officeDocument/2006/relationships/image" Target="../media/image46.png"/><Relationship Id="rId7" Type="http://schemas.openxmlformats.org/officeDocument/2006/relationships/tags" Target="../tags/tag251.xml"/><Relationship Id="rId12" Type="http://schemas.openxmlformats.org/officeDocument/2006/relationships/tags" Target="../tags/tag256.xml"/><Relationship Id="rId17" Type="http://schemas.openxmlformats.org/officeDocument/2006/relationships/tags" Target="../tags/tag261.xml"/><Relationship Id="rId25" Type="http://schemas.openxmlformats.org/officeDocument/2006/relationships/image" Target="../media/image19.png"/><Relationship Id="rId33" Type="http://schemas.openxmlformats.org/officeDocument/2006/relationships/image" Target="../media/image67.png"/><Relationship Id="rId2" Type="http://schemas.openxmlformats.org/officeDocument/2006/relationships/tags" Target="../tags/tag246.xml"/><Relationship Id="rId16" Type="http://schemas.openxmlformats.org/officeDocument/2006/relationships/tags" Target="../tags/tag260.xml"/><Relationship Id="rId20" Type="http://schemas.openxmlformats.org/officeDocument/2006/relationships/notesSlide" Target="../notesSlides/notesSlide16.xml"/><Relationship Id="rId29" Type="http://schemas.openxmlformats.org/officeDocument/2006/relationships/image" Target="../media/image88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50.xml"/><Relationship Id="rId11" Type="http://schemas.openxmlformats.org/officeDocument/2006/relationships/tags" Target="../tags/tag255.xml"/><Relationship Id="rId24" Type="http://schemas.openxmlformats.org/officeDocument/2006/relationships/image" Target="../media/image18.png"/><Relationship Id="rId32" Type="http://schemas.openxmlformats.org/officeDocument/2006/relationships/image" Target="../media/image38.png"/><Relationship Id="rId5" Type="http://schemas.openxmlformats.org/officeDocument/2006/relationships/tags" Target="../tags/tag249.xml"/><Relationship Id="rId15" Type="http://schemas.openxmlformats.org/officeDocument/2006/relationships/tags" Target="../tags/tag259.xml"/><Relationship Id="rId23" Type="http://schemas.openxmlformats.org/officeDocument/2006/relationships/image" Target="../media/image17.png"/><Relationship Id="rId28" Type="http://schemas.openxmlformats.org/officeDocument/2006/relationships/image" Target="../media/image87.png"/><Relationship Id="rId10" Type="http://schemas.openxmlformats.org/officeDocument/2006/relationships/tags" Target="../tags/tag25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90.png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tags" Target="../tags/tag258.xml"/><Relationship Id="rId22" Type="http://schemas.openxmlformats.org/officeDocument/2006/relationships/image" Target="../media/image86.emf"/><Relationship Id="rId27" Type="http://schemas.openxmlformats.org/officeDocument/2006/relationships/image" Target="../media/image21.png"/><Relationship Id="rId30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69.xml"/><Relationship Id="rId13" Type="http://schemas.openxmlformats.org/officeDocument/2006/relationships/tags" Target="../tags/tag274.xml"/><Relationship Id="rId18" Type="http://schemas.openxmlformats.org/officeDocument/2006/relationships/tags" Target="../tags/tag279.xml"/><Relationship Id="rId26" Type="http://schemas.openxmlformats.org/officeDocument/2006/relationships/image" Target="../media/image20.png"/><Relationship Id="rId3" Type="http://schemas.openxmlformats.org/officeDocument/2006/relationships/tags" Target="../tags/tag264.xml"/><Relationship Id="rId21" Type="http://schemas.openxmlformats.org/officeDocument/2006/relationships/oleObject" Target="../embeddings/oleObject15.bin"/><Relationship Id="rId34" Type="http://schemas.openxmlformats.org/officeDocument/2006/relationships/image" Target="../media/image67.png"/><Relationship Id="rId7" Type="http://schemas.openxmlformats.org/officeDocument/2006/relationships/tags" Target="../tags/tag268.xml"/><Relationship Id="rId12" Type="http://schemas.openxmlformats.org/officeDocument/2006/relationships/tags" Target="../tags/tag273.xml"/><Relationship Id="rId17" Type="http://schemas.openxmlformats.org/officeDocument/2006/relationships/tags" Target="../tags/tag278.xml"/><Relationship Id="rId25" Type="http://schemas.openxmlformats.org/officeDocument/2006/relationships/image" Target="../media/image19.png"/><Relationship Id="rId33" Type="http://schemas.openxmlformats.org/officeDocument/2006/relationships/image" Target="../media/image46.png"/><Relationship Id="rId2" Type="http://schemas.openxmlformats.org/officeDocument/2006/relationships/tags" Target="../tags/tag263.xml"/><Relationship Id="rId16" Type="http://schemas.openxmlformats.org/officeDocument/2006/relationships/tags" Target="../tags/tag277.xml"/><Relationship Id="rId20" Type="http://schemas.openxmlformats.org/officeDocument/2006/relationships/notesSlide" Target="../notesSlides/notesSlide17.xml"/><Relationship Id="rId29" Type="http://schemas.openxmlformats.org/officeDocument/2006/relationships/image" Target="../media/image92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67.xml"/><Relationship Id="rId11" Type="http://schemas.openxmlformats.org/officeDocument/2006/relationships/tags" Target="../tags/tag272.xml"/><Relationship Id="rId24" Type="http://schemas.openxmlformats.org/officeDocument/2006/relationships/image" Target="../media/image18.png"/><Relationship Id="rId32" Type="http://schemas.openxmlformats.org/officeDocument/2006/relationships/image" Target="../media/image93.png"/><Relationship Id="rId5" Type="http://schemas.openxmlformats.org/officeDocument/2006/relationships/tags" Target="../tags/tag266.xml"/><Relationship Id="rId15" Type="http://schemas.openxmlformats.org/officeDocument/2006/relationships/tags" Target="../tags/tag276.xml"/><Relationship Id="rId23" Type="http://schemas.openxmlformats.org/officeDocument/2006/relationships/image" Target="../media/image17.png"/><Relationship Id="rId28" Type="http://schemas.openxmlformats.org/officeDocument/2006/relationships/image" Target="../media/image38.png"/><Relationship Id="rId10" Type="http://schemas.openxmlformats.org/officeDocument/2006/relationships/tags" Target="../tags/tag27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88.png"/><Relationship Id="rId4" Type="http://schemas.openxmlformats.org/officeDocument/2006/relationships/tags" Target="../tags/tag265.xml"/><Relationship Id="rId9" Type="http://schemas.openxmlformats.org/officeDocument/2006/relationships/tags" Target="../tags/tag270.xml"/><Relationship Id="rId14" Type="http://schemas.openxmlformats.org/officeDocument/2006/relationships/tags" Target="../tags/tag275.xml"/><Relationship Id="rId22" Type="http://schemas.openxmlformats.org/officeDocument/2006/relationships/image" Target="../media/image91.emf"/><Relationship Id="rId27" Type="http://schemas.openxmlformats.org/officeDocument/2006/relationships/image" Target="../media/image21.png"/><Relationship Id="rId30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13" Type="http://schemas.openxmlformats.org/officeDocument/2006/relationships/tags" Target="../tags/tag291.xml"/><Relationship Id="rId18" Type="http://schemas.openxmlformats.org/officeDocument/2006/relationships/tags" Target="../tags/tag296.xml"/><Relationship Id="rId26" Type="http://schemas.openxmlformats.org/officeDocument/2006/relationships/image" Target="../media/image20.png"/><Relationship Id="rId3" Type="http://schemas.openxmlformats.org/officeDocument/2006/relationships/tags" Target="../tags/tag281.xml"/><Relationship Id="rId21" Type="http://schemas.openxmlformats.org/officeDocument/2006/relationships/oleObject" Target="../embeddings/oleObject16.bin"/><Relationship Id="rId34" Type="http://schemas.openxmlformats.org/officeDocument/2006/relationships/image" Target="../media/image67.png"/><Relationship Id="rId7" Type="http://schemas.openxmlformats.org/officeDocument/2006/relationships/tags" Target="../tags/tag285.xml"/><Relationship Id="rId12" Type="http://schemas.openxmlformats.org/officeDocument/2006/relationships/tags" Target="../tags/tag290.xml"/><Relationship Id="rId17" Type="http://schemas.openxmlformats.org/officeDocument/2006/relationships/tags" Target="../tags/tag295.xml"/><Relationship Id="rId25" Type="http://schemas.openxmlformats.org/officeDocument/2006/relationships/image" Target="../media/image19.png"/><Relationship Id="rId33" Type="http://schemas.openxmlformats.org/officeDocument/2006/relationships/image" Target="../media/image46.png"/><Relationship Id="rId2" Type="http://schemas.openxmlformats.org/officeDocument/2006/relationships/tags" Target="../tags/tag280.xml"/><Relationship Id="rId16" Type="http://schemas.openxmlformats.org/officeDocument/2006/relationships/tags" Target="../tags/tag294.xml"/><Relationship Id="rId20" Type="http://schemas.openxmlformats.org/officeDocument/2006/relationships/notesSlide" Target="../notesSlides/notesSlide18.xml"/><Relationship Id="rId29" Type="http://schemas.openxmlformats.org/officeDocument/2006/relationships/image" Target="../media/image92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84.xml"/><Relationship Id="rId11" Type="http://schemas.openxmlformats.org/officeDocument/2006/relationships/tags" Target="../tags/tag289.xml"/><Relationship Id="rId24" Type="http://schemas.openxmlformats.org/officeDocument/2006/relationships/image" Target="../media/image18.png"/><Relationship Id="rId32" Type="http://schemas.openxmlformats.org/officeDocument/2006/relationships/image" Target="../media/image95.png"/><Relationship Id="rId5" Type="http://schemas.openxmlformats.org/officeDocument/2006/relationships/tags" Target="../tags/tag283.xml"/><Relationship Id="rId15" Type="http://schemas.openxmlformats.org/officeDocument/2006/relationships/tags" Target="../tags/tag293.xml"/><Relationship Id="rId23" Type="http://schemas.openxmlformats.org/officeDocument/2006/relationships/image" Target="../media/image17.png"/><Relationship Id="rId28" Type="http://schemas.openxmlformats.org/officeDocument/2006/relationships/image" Target="../media/image38.png"/><Relationship Id="rId10" Type="http://schemas.openxmlformats.org/officeDocument/2006/relationships/tags" Target="../tags/tag28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88.png"/><Relationship Id="rId4" Type="http://schemas.openxmlformats.org/officeDocument/2006/relationships/tags" Target="../tags/tag282.xml"/><Relationship Id="rId9" Type="http://schemas.openxmlformats.org/officeDocument/2006/relationships/tags" Target="../tags/tag287.xml"/><Relationship Id="rId14" Type="http://schemas.openxmlformats.org/officeDocument/2006/relationships/tags" Target="../tags/tag292.xml"/><Relationship Id="rId22" Type="http://schemas.openxmlformats.org/officeDocument/2006/relationships/image" Target="../media/image94.emf"/><Relationship Id="rId27" Type="http://schemas.openxmlformats.org/officeDocument/2006/relationships/image" Target="../media/image21.png"/><Relationship Id="rId30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03.xml"/><Relationship Id="rId13" Type="http://schemas.openxmlformats.org/officeDocument/2006/relationships/tags" Target="../tags/tag308.xml"/><Relationship Id="rId18" Type="http://schemas.openxmlformats.org/officeDocument/2006/relationships/tags" Target="../tags/tag313.xml"/><Relationship Id="rId26" Type="http://schemas.openxmlformats.org/officeDocument/2006/relationships/image" Target="../media/image20.png"/><Relationship Id="rId3" Type="http://schemas.openxmlformats.org/officeDocument/2006/relationships/tags" Target="../tags/tag298.xml"/><Relationship Id="rId21" Type="http://schemas.openxmlformats.org/officeDocument/2006/relationships/oleObject" Target="../embeddings/oleObject17.bin"/><Relationship Id="rId34" Type="http://schemas.openxmlformats.org/officeDocument/2006/relationships/image" Target="../media/image67.png"/><Relationship Id="rId7" Type="http://schemas.openxmlformats.org/officeDocument/2006/relationships/tags" Target="../tags/tag302.xml"/><Relationship Id="rId12" Type="http://schemas.openxmlformats.org/officeDocument/2006/relationships/tags" Target="../tags/tag307.xml"/><Relationship Id="rId17" Type="http://schemas.openxmlformats.org/officeDocument/2006/relationships/tags" Target="../tags/tag312.xml"/><Relationship Id="rId25" Type="http://schemas.openxmlformats.org/officeDocument/2006/relationships/image" Target="../media/image19.png"/><Relationship Id="rId33" Type="http://schemas.openxmlformats.org/officeDocument/2006/relationships/image" Target="../media/image46.png"/><Relationship Id="rId2" Type="http://schemas.openxmlformats.org/officeDocument/2006/relationships/tags" Target="../tags/tag297.xml"/><Relationship Id="rId16" Type="http://schemas.openxmlformats.org/officeDocument/2006/relationships/tags" Target="../tags/tag311.xml"/><Relationship Id="rId20" Type="http://schemas.openxmlformats.org/officeDocument/2006/relationships/notesSlide" Target="../notesSlides/notesSlide19.xml"/><Relationship Id="rId29" Type="http://schemas.openxmlformats.org/officeDocument/2006/relationships/image" Target="../media/image97.png"/><Relationship Id="rId1" Type="http://schemas.openxmlformats.org/officeDocument/2006/relationships/vmlDrawing" Target="../drawings/vmlDrawing17.vml"/><Relationship Id="rId6" Type="http://schemas.openxmlformats.org/officeDocument/2006/relationships/tags" Target="../tags/tag301.xml"/><Relationship Id="rId11" Type="http://schemas.openxmlformats.org/officeDocument/2006/relationships/tags" Target="../tags/tag306.xml"/><Relationship Id="rId24" Type="http://schemas.openxmlformats.org/officeDocument/2006/relationships/image" Target="../media/image18.png"/><Relationship Id="rId32" Type="http://schemas.openxmlformats.org/officeDocument/2006/relationships/image" Target="../media/image98.png"/><Relationship Id="rId5" Type="http://schemas.openxmlformats.org/officeDocument/2006/relationships/tags" Target="../tags/tag300.xml"/><Relationship Id="rId15" Type="http://schemas.openxmlformats.org/officeDocument/2006/relationships/tags" Target="../tags/tag310.xml"/><Relationship Id="rId23" Type="http://schemas.openxmlformats.org/officeDocument/2006/relationships/image" Target="../media/image17.png"/><Relationship Id="rId28" Type="http://schemas.openxmlformats.org/officeDocument/2006/relationships/image" Target="../media/image38.png"/><Relationship Id="rId10" Type="http://schemas.openxmlformats.org/officeDocument/2006/relationships/tags" Target="../tags/tag30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88.png"/><Relationship Id="rId4" Type="http://schemas.openxmlformats.org/officeDocument/2006/relationships/tags" Target="../tags/tag299.xml"/><Relationship Id="rId9" Type="http://schemas.openxmlformats.org/officeDocument/2006/relationships/tags" Target="../tags/tag304.xml"/><Relationship Id="rId14" Type="http://schemas.openxmlformats.org/officeDocument/2006/relationships/tags" Target="../tags/tag309.xml"/><Relationship Id="rId22" Type="http://schemas.openxmlformats.org/officeDocument/2006/relationships/image" Target="../media/image96.emf"/><Relationship Id="rId27" Type="http://schemas.openxmlformats.org/officeDocument/2006/relationships/image" Target="../media/image21.png"/><Relationship Id="rId30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20.xml"/><Relationship Id="rId13" Type="http://schemas.openxmlformats.org/officeDocument/2006/relationships/tags" Target="../tags/tag32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315.xml"/><Relationship Id="rId21" Type="http://schemas.openxmlformats.org/officeDocument/2006/relationships/image" Target="../media/image99.emf"/><Relationship Id="rId7" Type="http://schemas.openxmlformats.org/officeDocument/2006/relationships/tags" Target="../tags/tag319.xml"/><Relationship Id="rId12" Type="http://schemas.openxmlformats.org/officeDocument/2006/relationships/tags" Target="../tags/tag324.xml"/><Relationship Id="rId17" Type="http://schemas.openxmlformats.org/officeDocument/2006/relationships/tags" Target="../tags/tag329.xml"/><Relationship Id="rId25" Type="http://schemas.openxmlformats.org/officeDocument/2006/relationships/image" Target="../media/image20.png"/><Relationship Id="rId2" Type="http://schemas.openxmlformats.org/officeDocument/2006/relationships/tags" Target="../tags/tag314.xml"/><Relationship Id="rId16" Type="http://schemas.openxmlformats.org/officeDocument/2006/relationships/tags" Target="../tags/tag328.xml"/><Relationship Id="rId20" Type="http://schemas.openxmlformats.org/officeDocument/2006/relationships/oleObject" Target="../embeddings/oleObject18.bin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18.xml"/><Relationship Id="rId11" Type="http://schemas.openxmlformats.org/officeDocument/2006/relationships/tags" Target="../tags/tag323.xml"/><Relationship Id="rId24" Type="http://schemas.openxmlformats.org/officeDocument/2006/relationships/image" Target="../media/image19.png"/><Relationship Id="rId32" Type="http://schemas.openxmlformats.org/officeDocument/2006/relationships/image" Target="../media/image67.png"/><Relationship Id="rId5" Type="http://schemas.openxmlformats.org/officeDocument/2006/relationships/tags" Target="../tags/tag317.xml"/><Relationship Id="rId15" Type="http://schemas.openxmlformats.org/officeDocument/2006/relationships/tags" Target="../tags/tag327.xml"/><Relationship Id="rId23" Type="http://schemas.openxmlformats.org/officeDocument/2006/relationships/image" Target="../media/image18.png"/><Relationship Id="rId28" Type="http://schemas.openxmlformats.org/officeDocument/2006/relationships/image" Target="../media/image100.png"/><Relationship Id="rId10" Type="http://schemas.openxmlformats.org/officeDocument/2006/relationships/tags" Target="../tags/tag322.xml"/><Relationship Id="rId19" Type="http://schemas.openxmlformats.org/officeDocument/2006/relationships/notesSlide" Target="../notesSlides/notesSlide20.xml"/><Relationship Id="rId31" Type="http://schemas.openxmlformats.org/officeDocument/2006/relationships/image" Target="../media/image26.png"/><Relationship Id="rId4" Type="http://schemas.openxmlformats.org/officeDocument/2006/relationships/tags" Target="../tags/tag316.xml"/><Relationship Id="rId9" Type="http://schemas.openxmlformats.org/officeDocument/2006/relationships/tags" Target="../tags/tag321.xml"/><Relationship Id="rId14" Type="http://schemas.openxmlformats.org/officeDocument/2006/relationships/tags" Target="../tags/tag326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36.xml"/><Relationship Id="rId13" Type="http://schemas.openxmlformats.org/officeDocument/2006/relationships/tags" Target="../tags/tag341.xml"/><Relationship Id="rId18" Type="http://schemas.openxmlformats.org/officeDocument/2006/relationships/tags" Target="../tags/tag346.xml"/><Relationship Id="rId26" Type="http://schemas.openxmlformats.org/officeDocument/2006/relationships/image" Target="../media/image19.png"/><Relationship Id="rId3" Type="http://schemas.openxmlformats.org/officeDocument/2006/relationships/tags" Target="../tags/tag331.xml"/><Relationship Id="rId21" Type="http://schemas.openxmlformats.org/officeDocument/2006/relationships/notesSlide" Target="../notesSlides/notesSlide21.xml"/><Relationship Id="rId34" Type="http://schemas.openxmlformats.org/officeDocument/2006/relationships/image" Target="../media/image36.png"/><Relationship Id="rId7" Type="http://schemas.openxmlformats.org/officeDocument/2006/relationships/tags" Target="../tags/tag335.xml"/><Relationship Id="rId12" Type="http://schemas.openxmlformats.org/officeDocument/2006/relationships/tags" Target="../tags/tag340.xml"/><Relationship Id="rId17" Type="http://schemas.openxmlformats.org/officeDocument/2006/relationships/tags" Target="../tags/tag345.xml"/><Relationship Id="rId25" Type="http://schemas.openxmlformats.org/officeDocument/2006/relationships/image" Target="../media/image18.png"/><Relationship Id="rId33" Type="http://schemas.openxmlformats.org/officeDocument/2006/relationships/image" Target="../media/image37.png"/><Relationship Id="rId2" Type="http://schemas.openxmlformats.org/officeDocument/2006/relationships/tags" Target="../tags/tag330.xml"/><Relationship Id="rId16" Type="http://schemas.openxmlformats.org/officeDocument/2006/relationships/tags" Target="../tags/tag34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57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34.xml"/><Relationship Id="rId11" Type="http://schemas.openxmlformats.org/officeDocument/2006/relationships/tags" Target="../tags/tag339.xml"/><Relationship Id="rId24" Type="http://schemas.openxmlformats.org/officeDocument/2006/relationships/image" Target="../media/image17.png"/><Relationship Id="rId32" Type="http://schemas.openxmlformats.org/officeDocument/2006/relationships/image" Target="../media/image24.png"/><Relationship Id="rId5" Type="http://schemas.openxmlformats.org/officeDocument/2006/relationships/tags" Target="../tags/tag333.xml"/><Relationship Id="rId15" Type="http://schemas.openxmlformats.org/officeDocument/2006/relationships/tags" Target="../tags/tag343.xml"/><Relationship Id="rId23" Type="http://schemas.openxmlformats.org/officeDocument/2006/relationships/image" Target="../media/image101.emf"/><Relationship Id="rId28" Type="http://schemas.openxmlformats.org/officeDocument/2006/relationships/image" Target="../media/image21.png"/><Relationship Id="rId36" Type="http://schemas.openxmlformats.org/officeDocument/2006/relationships/image" Target="../media/image22.png"/><Relationship Id="rId10" Type="http://schemas.openxmlformats.org/officeDocument/2006/relationships/tags" Target="../tags/tag338.xml"/><Relationship Id="rId19" Type="http://schemas.openxmlformats.org/officeDocument/2006/relationships/tags" Target="../tags/tag347.xml"/><Relationship Id="rId31" Type="http://schemas.openxmlformats.org/officeDocument/2006/relationships/image" Target="../media/image102.png"/><Relationship Id="rId4" Type="http://schemas.openxmlformats.org/officeDocument/2006/relationships/tags" Target="../tags/tag332.xml"/><Relationship Id="rId9" Type="http://schemas.openxmlformats.org/officeDocument/2006/relationships/tags" Target="../tags/tag337.xml"/><Relationship Id="rId14" Type="http://schemas.openxmlformats.org/officeDocument/2006/relationships/tags" Target="../tags/tag342.xml"/><Relationship Id="rId22" Type="http://schemas.openxmlformats.org/officeDocument/2006/relationships/oleObject" Target="../embeddings/oleObject19.bin"/><Relationship Id="rId27" Type="http://schemas.openxmlformats.org/officeDocument/2006/relationships/image" Target="../media/image20.png"/><Relationship Id="rId30" Type="http://schemas.openxmlformats.org/officeDocument/2006/relationships/image" Target="../media/image50.png"/><Relationship Id="rId35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54.xml"/><Relationship Id="rId13" Type="http://schemas.openxmlformats.org/officeDocument/2006/relationships/tags" Target="../tags/tag35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349.xml"/><Relationship Id="rId21" Type="http://schemas.openxmlformats.org/officeDocument/2006/relationships/image" Target="../media/image103.emf"/><Relationship Id="rId7" Type="http://schemas.openxmlformats.org/officeDocument/2006/relationships/tags" Target="../tags/tag353.xml"/><Relationship Id="rId12" Type="http://schemas.openxmlformats.org/officeDocument/2006/relationships/tags" Target="../tags/tag358.xml"/><Relationship Id="rId17" Type="http://schemas.openxmlformats.org/officeDocument/2006/relationships/tags" Target="../tags/tag363.xml"/><Relationship Id="rId25" Type="http://schemas.openxmlformats.org/officeDocument/2006/relationships/image" Target="../media/image20.png"/><Relationship Id="rId2" Type="http://schemas.openxmlformats.org/officeDocument/2006/relationships/tags" Target="../tags/tag348.xml"/><Relationship Id="rId16" Type="http://schemas.openxmlformats.org/officeDocument/2006/relationships/tags" Target="../tags/tag362.xml"/><Relationship Id="rId20" Type="http://schemas.openxmlformats.org/officeDocument/2006/relationships/oleObject" Target="../embeddings/oleObject20.bin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52.xml"/><Relationship Id="rId11" Type="http://schemas.openxmlformats.org/officeDocument/2006/relationships/tags" Target="../tags/tag357.xml"/><Relationship Id="rId24" Type="http://schemas.openxmlformats.org/officeDocument/2006/relationships/image" Target="../media/image19.png"/><Relationship Id="rId32" Type="http://schemas.openxmlformats.org/officeDocument/2006/relationships/image" Target="../media/image67.png"/><Relationship Id="rId5" Type="http://schemas.openxmlformats.org/officeDocument/2006/relationships/tags" Target="../tags/tag351.xml"/><Relationship Id="rId15" Type="http://schemas.openxmlformats.org/officeDocument/2006/relationships/tags" Target="../tags/tag361.xml"/><Relationship Id="rId23" Type="http://schemas.openxmlformats.org/officeDocument/2006/relationships/image" Target="../media/image18.png"/><Relationship Id="rId28" Type="http://schemas.openxmlformats.org/officeDocument/2006/relationships/image" Target="../media/image37.png"/><Relationship Id="rId10" Type="http://schemas.openxmlformats.org/officeDocument/2006/relationships/tags" Target="../tags/tag356.xml"/><Relationship Id="rId19" Type="http://schemas.openxmlformats.org/officeDocument/2006/relationships/notesSlide" Target="../notesSlides/notesSlide22.xml"/><Relationship Id="rId31" Type="http://schemas.openxmlformats.org/officeDocument/2006/relationships/image" Target="../media/image104.png"/><Relationship Id="rId4" Type="http://schemas.openxmlformats.org/officeDocument/2006/relationships/tags" Target="../tags/tag350.xml"/><Relationship Id="rId9" Type="http://schemas.openxmlformats.org/officeDocument/2006/relationships/tags" Target="../tags/tag355.xml"/><Relationship Id="rId14" Type="http://schemas.openxmlformats.org/officeDocument/2006/relationships/tags" Target="../tags/tag360.xml"/><Relationship Id="rId22" Type="http://schemas.openxmlformats.org/officeDocument/2006/relationships/image" Target="../media/image17.png"/><Relationship Id="rId27" Type="http://schemas.openxmlformats.org/officeDocument/2006/relationships/image" Target="../media/image60.png"/><Relationship Id="rId30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70.xml"/><Relationship Id="rId13" Type="http://schemas.openxmlformats.org/officeDocument/2006/relationships/tags" Target="../tags/tag375.xml"/><Relationship Id="rId18" Type="http://schemas.openxmlformats.org/officeDocument/2006/relationships/tags" Target="../tags/tag380.xml"/><Relationship Id="rId26" Type="http://schemas.openxmlformats.org/officeDocument/2006/relationships/image" Target="../media/image17.png"/><Relationship Id="rId39" Type="http://schemas.openxmlformats.org/officeDocument/2006/relationships/image" Target="../media/image110.png"/><Relationship Id="rId3" Type="http://schemas.openxmlformats.org/officeDocument/2006/relationships/tags" Target="../tags/tag365.xml"/><Relationship Id="rId21" Type="http://schemas.openxmlformats.org/officeDocument/2006/relationships/tags" Target="../tags/tag383.xml"/><Relationship Id="rId34" Type="http://schemas.openxmlformats.org/officeDocument/2006/relationships/image" Target="../media/image107.png"/><Relationship Id="rId7" Type="http://schemas.openxmlformats.org/officeDocument/2006/relationships/tags" Target="../tags/tag369.xml"/><Relationship Id="rId12" Type="http://schemas.openxmlformats.org/officeDocument/2006/relationships/tags" Target="../tags/tag374.xml"/><Relationship Id="rId17" Type="http://schemas.openxmlformats.org/officeDocument/2006/relationships/tags" Target="../tags/tag379.xml"/><Relationship Id="rId25" Type="http://schemas.openxmlformats.org/officeDocument/2006/relationships/image" Target="../media/image105.emf"/><Relationship Id="rId33" Type="http://schemas.openxmlformats.org/officeDocument/2006/relationships/image" Target="../media/image60.png"/><Relationship Id="rId38" Type="http://schemas.openxmlformats.org/officeDocument/2006/relationships/image" Target="../media/image57.png"/><Relationship Id="rId2" Type="http://schemas.openxmlformats.org/officeDocument/2006/relationships/tags" Target="../tags/tag364.xml"/><Relationship Id="rId16" Type="http://schemas.openxmlformats.org/officeDocument/2006/relationships/tags" Target="../tags/tag378.xml"/><Relationship Id="rId20" Type="http://schemas.openxmlformats.org/officeDocument/2006/relationships/tags" Target="../tags/tag382.xml"/><Relationship Id="rId29" Type="http://schemas.openxmlformats.org/officeDocument/2006/relationships/image" Target="../media/image20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68.xml"/><Relationship Id="rId11" Type="http://schemas.openxmlformats.org/officeDocument/2006/relationships/tags" Target="../tags/tag373.xml"/><Relationship Id="rId24" Type="http://schemas.openxmlformats.org/officeDocument/2006/relationships/oleObject" Target="../embeddings/oleObject21.bin"/><Relationship Id="rId32" Type="http://schemas.openxmlformats.org/officeDocument/2006/relationships/image" Target="../media/image106.png"/><Relationship Id="rId37" Type="http://schemas.openxmlformats.org/officeDocument/2006/relationships/image" Target="../media/image46.png"/><Relationship Id="rId40" Type="http://schemas.openxmlformats.org/officeDocument/2006/relationships/image" Target="../media/image67.png"/><Relationship Id="rId5" Type="http://schemas.openxmlformats.org/officeDocument/2006/relationships/tags" Target="../tags/tag367.xml"/><Relationship Id="rId15" Type="http://schemas.openxmlformats.org/officeDocument/2006/relationships/tags" Target="../tags/tag377.xml"/><Relationship Id="rId23" Type="http://schemas.openxmlformats.org/officeDocument/2006/relationships/notesSlide" Target="../notesSlides/notesSlide23.xml"/><Relationship Id="rId28" Type="http://schemas.openxmlformats.org/officeDocument/2006/relationships/image" Target="../media/image19.png"/><Relationship Id="rId36" Type="http://schemas.openxmlformats.org/officeDocument/2006/relationships/image" Target="../media/image109.png"/><Relationship Id="rId10" Type="http://schemas.openxmlformats.org/officeDocument/2006/relationships/tags" Target="../tags/tag372.xml"/><Relationship Id="rId19" Type="http://schemas.openxmlformats.org/officeDocument/2006/relationships/tags" Target="../tags/tag381.xml"/><Relationship Id="rId31" Type="http://schemas.openxmlformats.org/officeDocument/2006/relationships/image" Target="../media/image22.png"/><Relationship Id="rId4" Type="http://schemas.openxmlformats.org/officeDocument/2006/relationships/tags" Target="../tags/tag366.xml"/><Relationship Id="rId9" Type="http://schemas.openxmlformats.org/officeDocument/2006/relationships/tags" Target="../tags/tag371.xml"/><Relationship Id="rId14" Type="http://schemas.openxmlformats.org/officeDocument/2006/relationships/tags" Target="../tags/tag376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8.png"/><Relationship Id="rId30" Type="http://schemas.openxmlformats.org/officeDocument/2006/relationships/image" Target="../media/image21.png"/><Relationship Id="rId35" Type="http://schemas.openxmlformats.org/officeDocument/2006/relationships/image" Target="../media/image10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90.xml"/><Relationship Id="rId13" Type="http://schemas.openxmlformats.org/officeDocument/2006/relationships/tags" Target="../tags/tag395.xml"/><Relationship Id="rId18" Type="http://schemas.openxmlformats.org/officeDocument/2006/relationships/tags" Target="../tags/tag400.xml"/><Relationship Id="rId26" Type="http://schemas.openxmlformats.org/officeDocument/2006/relationships/image" Target="../media/image20.png"/><Relationship Id="rId3" Type="http://schemas.openxmlformats.org/officeDocument/2006/relationships/tags" Target="../tags/tag385.xml"/><Relationship Id="rId21" Type="http://schemas.openxmlformats.org/officeDocument/2006/relationships/oleObject" Target="../embeddings/oleObject22.bin"/><Relationship Id="rId34" Type="http://schemas.openxmlformats.org/officeDocument/2006/relationships/image" Target="../media/image112.png"/><Relationship Id="rId7" Type="http://schemas.openxmlformats.org/officeDocument/2006/relationships/tags" Target="../tags/tag389.xml"/><Relationship Id="rId12" Type="http://schemas.openxmlformats.org/officeDocument/2006/relationships/tags" Target="../tags/tag394.xml"/><Relationship Id="rId17" Type="http://schemas.openxmlformats.org/officeDocument/2006/relationships/tags" Target="../tags/tag399.xml"/><Relationship Id="rId25" Type="http://schemas.openxmlformats.org/officeDocument/2006/relationships/image" Target="../media/image19.png"/><Relationship Id="rId33" Type="http://schemas.openxmlformats.org/officeDocument/2006/relationships/image" Target="../media/image67.png"/><Relationship Id="rId2" Type="http://schemas.openxmlformats.org/officeDocument/2006/relationships/tags" Target="../tags/tag384.xml"/><Relationship Id="rId16" Type="http://schemas.openxmlformats.org/officeDocument/2006/relationships/tags" Target="../tags/tag398.xml"/><Relationship Id="rId20" Type="http://schemas.openxmlformats.org/officeDocument/2006/relationships/notesSlide" Target="../notesSlides/notesSlide24.xml"/><Relationship Id="rId29" Type="http://schemas.openxmlformats.org/officeDocument/2006/relationships/image" Target="../media/image43.png"/><Relationship Id="rId1" Type="http://schemas.openxmlformats.org/officeDocument/2006/relationships/vmlDrawing" Target="../drawings/vmlDrawing22.vml"/><Relationship Id="rId6" Type="http://schemas.openxmlformats.org/officeDocument/2006/relationships/tags" Target="../tags/tag388.xml"/><Relationship Id="rId11" Type="http://schemas.openxmlformats.org/officeDocument/2006/relationships/tags" Target="../tags/tag393.xml"/><Relationship Id="rId24" Type="http://schemas.openxmlformats.org/officeDocument/2006/relationships/image" Target="../media/image18.png"/><Relationship Id="rId32" Type="http://schemas.openxmlformats.org/officeDocument/2006/relationships/image" Target="../media/image38.png"/><Relationship Id="rId5" Type="http://schemas.openxmlformats.org/officeDocument/2006/relationships/tags" Target="../tags/tag387.xml"/><Relationship Id="rId15" Type="http://schemas.openxmlformats.org/officeDocument/2006/relationships/tags" Target="../tags/tag397.xml"/><Relationship Id="rId23" Type="http://schemas.openxmlformats.org/officeDocument/2006/relationships/image" Target="../media/image17.png"/><Relationship Id="rId28" Type="http://schemas.openxmlformats.org/officeDocument/2006/relationships/image" Target="../media/image42.png"/><Relationship Id="rId10" Type="http://schemas.openxmlformats.org/officeDocument/2006/relationships/tags" Target="../tags/tag39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4.png"/><Relationship Id="rId4" Type="http://schemas.openxmlformats.org/officeDocument/2006/relationships/tags" Target="../tags/tag386.xml"/><Relationship Id="rId9" Type="http://schemas.openxmlformats.org/officeDocument/2006/relationships/tags" Target="../tags/tag391.xml"/><Relationship Id="rId14" Type="http://schemas.openxmlformats.org/officeDocument/2006/relationships/tags" Target="../tags/tag396.xml"/><Relationship Id="rId22" Type="http://schemas.openxmlformats.org/officeDocument/2006/relationships/image" Target="../media/image111.emf"/><Relationship Id="rId27" Type="http://schemas.openxmlformats.org/officeDocument/2006/relationships/image" Target="../media/image21.png"/><Relationship Id="rId30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07.xml"/><Relationship Id="rId13" Type="http://schemas.openxmlformats.org/officeDocument/2006/relationships/tags" Target="../tags/tag412.xml"/><Relationship Id="rId18" Type="http://schemas.openxmlformats.org/officeDocument/2006/relationships/tags" Target="../tags/tag417.xml"/><Relationship Id="rId26" Type="http://schemas.openxmlformats.org/officeDocument/2006/relationships/image" Target="../media/image20.png"/><Relationship Id="rId3" Type="http://schemas.openxmlformats.org/officeDocument/2006/relationships/tags" Target="../tags/tag402.xml"/><Relationship Id="rId21" Type="http://schemas.openxmlformats.org/officeDocument/2006/relationships/oleObject" Target="../embeddings/oleObject23.bin"/><Relationship Id="rId34" Type="http://schemas.openxmlformats.org/officeDocument/2006/relationships/image" Target="../media/image45.png"/><Relationship Id="rId7" Type="http://schemas.openxmlformats.org/officeDocument/2006/relationships/tags" Target="../tags/tag406.xml"/><Relationship Id="rId12" Type="http://schemas.openxmlformats.org/officeDocument/2006/relationships/tags" Target="../tags/tag411.xml"/><Relationship Id="rId17" Type="http://schemas.openxmlformats.org/officeDocument/2006/relationships/tags" Target="../tags/tag416.xml"/><Relationship Id="rId25" Type="http://schemas.openxmlformats.org/officeDocument/2006/relationships/image" Target="../media/image19.png"/><Relationship Id="rId33" Type="http://schemas.openxmlformats.org/officeDocument/2006/relationships/image" Target="../media/image46.png"/><Relationship Id="rId2" Type="http://schemas.openxmlformats.org/officeDocument/2006/relationships/tags" Target="../tags/tag401.xml"/><Relationship Id="rId16" Type="http://schemas.openxmlformats.org/officeDocument/2006/relationships/tags" Target="../tags/tag415.xml"/><Relationship Id="rId20" Type="http://schemas.openxmlformats.org/officeDocument/2006/relationships/notesSlide" Target="../notesSlides/notesSlide25.xml"/><Relationship Id="rId29" Type="http://schemas.openxmlformats.org/officeDocument/2006/relationships/image" Target="../media/image53.png"/><Relationship Id="rId1" Type="http://schemas.openxmlformats.org/officeDocument/2006/relationships/vmlDrawing" Target="../drawings/vmlDrawing23.vml"/><Relationship Id="rId6" Type="http://schemas.openxmlformats.org/officeDocument/2006/relationships/tags" Target="../tags/tag405.xml"/><Relationship Id="rId11" Type="http://schemas.openxmlformats.org/officeDocument/2006/relationships/tags" Target="../tags/tag410.xml"/><Relationship Id="rId24" Type="http://schemas.openxmlformats.org/officeDocument/2006/relationships/image" Target="../media/image18.png"/><Relationship Id="rId32" Type="http://schemas.openxmlformats.org/officeDocument/2006/relationships/image" Target="../media/image58.png"/><Relationship Id="rId5" Type="http://schemas.openxmlformats.org/officeDocument/2006/relationships/tags" Target="../tags/tag404.xml"/><Relationship Id="rId15" Type="http://schemas.openxmlformats.org/officeDocument/2006/relationships/tags" Target="../tags/tag414.xml"/><Relationship Id="rId23" Type="http://schemas.openxmlformats.org/officeDocument/2006/relationships/image" Target="../media/image17.png"/><Relationship Id="rId28" Type="http://schemas.openxmlformats.org/officeDocument/2006/relationships/image" Target="../media/image38.png"/><Relationship Id="rId10" Type="http://schemas.openxmlformats.org/officeDocument/2006/relationships/tags" Target="../tags/tag40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5.png"/><Relationship Id="rId4" Type="http://schemas.openxmlformats.org/officeDocument/2006/relationships/tags" Target="../tags/tag403.xml"/><Relationship Id="rId9" Type="http://schemas.openxmlformats.org/officeDocument/2006/relationships/tags" Target="../tags/tag408.xml"/><Relationship Id="rId14" Type="http://schemas.openxmlformats.org/officeDocument/2006/relationships/tags" Target="../tags/tag413.xml"/><Relationship Id="rId22" Type="http://schemas.openxmlformats.org/officeDocument/2006/relationships/image" Target="../media/image113.emf"/><Relationship Id="rId27" Type="http://schemas.openxmlformats.org/officeDocument/2006/relationships/image" Target="../media/image21.png"/><Relationship Id="rId30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24.xml"/><Relationship Id="rId13" Type="http://schemas.openxmlformats.org/officeDocument/2006/relationships/tags" Target="../tags/tag429.xml"/><Relationship Id="rId18" Type="http://schemas.openxmlformats.org/officeDocument/2006/relationships/tags" Target="../tags/tag434.xml"/><Relationship Id="rId26" Type="http://schemas.openxmlformats.org/officeDocument/2006/relationships/image" Target="../media/image20.png"/><Relationship Id="rId3" Type="http://schemas.openxmlformats.org/officeDocument/2006/relationships/tags" Target="../tags/tag419.xml"/><Relationship Id="rId21" Type="http://schemas.openxmlformats.org/officeDocument/2006/relationships/oleObject" Target="../embeddings/oleObject24.bin"/><Relationship Id="rId34" Type="http://schemas.openxmlformats.org/officeDocument/2006/relationships/image" Target="../media/image115.png"/><Relationship Id="rId7" Type="http://schemas.openxmlformats.org/officeDocument/2006/relationships/tags" Target="../tags/tag423.xml"/><Relationship Id="rId12" Type="http://schemas.openxmlformats.org/officeDocument/2006/relationships/tags" Target="../tags/tag428.xml"/><Relationship Id="rId17" Type="http://schemas.openxmlformats.org/officeDocument/2006/relationships/tags" Target="../tags/tag433.xml"/><Relationship Id="rId25" Type="http://schemas.openxmlformats.org/officeDocument/2006/relationships/image" Target="../media/image19.png"/><Relationship Id="rId33" Type="http://schemas.openxmlformats.org/officeDocument/2006/relationships/image" Target="../media/image112.png"/><Relationship Id="rId2" Type="http://schemas.openxmlformats.org/officeDocument/2006/relationships/tags" Target="../tags/tag418.xml"/><Relationship Id="rId16" Type="http://schemas.openxmlformats.org/officeDocument/2006/relationships/tags" Target="../tags/tag432.xml"/><Relationship Id="rId20" Type="http://schemas.openxmlformats.org/officeDocument/2006/relationships/notesSlide" Target="../notesSlides/notesSlide26.xml"/><Relationship Id="rId29" Type="http://schemas.openxmlformats.org/officeDocument/2006/relationships/image" Target="../media/image53.png"/><Relationship Id="rId1" Type="http://schemas.openxmlformats.org/officeDocument/2006/relationships/vmlDrawing" Target="../drawings/vmlDrawing24.vml"/><Relationship Id="rId6" Type="http://schemas.openxmlformats.org/officeDocument/2006/relationships/tags" Target="../tags/tag422.xml"/><Relationship Id="rId11" Type="http://schemas.openxmlformats.org/officeDocument/2006/relationships/tags" Target="../tags/tag427.xml"/><Relationship Id="rId24" Type="http://schemas.openxmlformats.org/officeDocument/2006/relationships/image" Target="../media/image18.png"/><Relationship Id="rId32" Type="http://schemas.openxmlformats.org/officeDocument/2006/relationships/image" Target="../media/image58.png"/><Relationship Id="rId5" Type="http://schemas.openxmlformats.org/officeDocument/2006/relationships/tags" Target="../tags/tag421.xml"/><Relationship Id="rId15" Type="http://schemas.openxmlformats.org/officeDocument/2006/relationships/tags" Target="../tags/tag431.xml"/><Relationship Id="rId23" Type="http://schemas.openxmlformats.org/officeDocument/2006/relationships/image" Target="../media/image17.png"/><Relationship Id="rId28" Type="http://schemas.openxmlformats.org/officeDocument/2006/relationships/image" Target="../media/image38.png"/><Relationship Id="rId10" Type="http://schemas.openxmlformats.org/officeDocument/2006/relationships/tags" Target="../tags/tag42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5.png"/><Relationship Id="rId4" Type="http://schemas.openxmlformats.org/officeDocument/2006/relationships/tags" Target="../tags/tag420.xml"/><Relationship Id="rId9" Type="http://schemas.openxmlformats.org/officeDocument/2006/relationships/tags" Target="../tags/tag425.xml"/><Relationship Id="rId14" Type="http://schemas.openxmlformats.org/officeDocument/2006/relationships/tags" Target="../tags/tag430.xml"/><Relationship Id="rId22" Type="http://schemas.openxmlformats.org/officeDocument/2006/relationships/image" Target="../media/image114.emf"/><Relationship Id="rId27" Type="http://schemas.openxmlformats.org/officeDocument/2006/relationships/image" Target="../media/image21.png"/><Relationship Id="rId30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41.xml"/><Relationship Id="rId13" Type="http://schemas.openxmlformats.org/officeDocument/2006/relationships/tags" Target="../tags/tag44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436.xml"/><Relationship Id="rId21" Type="http://schemas.openxmlformats.org/officeDocument/2006/relationships/image" Target="../media/image116.emf"/><Relationship Id="rId7" Type="http://schemas.openxmlformats.org/officeDocument/2006/relationships/tags" Target="../tags/tag440.xml"/><Relationship Id="rId12" Type="http://schemas.openxmlformats.org/officeDocument/2006/relationships/tags" Target="../tags/tag445.xml"/><Relationship Id="rId17" Type="http://schemas.openxmlformats.org/officeDocument/2006/relationships/tags" Target="../tags/tag450.xml"/><Relationship Id="rId25" Type="http://schemas.openxmlformats.org/officeDocument/2006/relationships/image" Target="../media/image20.png"/><Relationship Id="rId2" Type="http://schemas.openxmlformats.org/officeDocument/2006/relationships/tags" Target="../tags/tag435.xml"/><Relationship Id="rId16" Type="http://schemas.openxmlformats.org/officeDocument/2006/relationships/tags" Target="../tags/tag449.xml"/><Relationship Id="rId20" Type="http://schemas.openxmlformats.org/officeDocument/2006/relationships/oleObject" Target="../embeddings/oleObject25.bin"/><Relationship Id="rId29" Type="http://schemas.openxmlformats.org/officeDocument/2006/relationships/image" Target="../media/image62.png"/><Relationship Id="rId1" Type="http://schemas.openxmlformats.org/officeDocument/2006/relationships/vmlDrawing" Target="../drawings/vmlDrawing25.vml"/><Relationship Id="rId6" Type="http://schemas.openxmlformats.org/officeDocument/2006/relationships/tags" Target="../tags/tag439.xml"/><Relationship Id="rId11" Type="http://schemas.openxmlformats.org/officeDocument/2006/relationships/tags" Target="../tags/tag444.xml"/><Relationship Id="rId24" Type="http://schemas.openxmlformats.org/officeDocument/2006/relationships/image" Target="../media/image19.png"/><Relationship Id="rId32" Type="http://schemas.openxmlformats.org/officeDocument/2006/relationships/image" Target="../media/image45.png"/><Relationship Id="rId5" Type="http://schemas.openxmlformats.org/officeDocument/2006/relationships/tags" Target="../tags/tag438.xml"/><Relationship Id="rId15" Type="http://schemas.openxmlformats.org/officeDocument/2006/relationships/tags" Target="../tags/tag448.xml"/><Relationship Id="rId23" Type="http://schemas.openxmlformats.org/officeDocument/2006/relationships/image" Target="../media/image18.png"/><Relationship Id="rId28" Type="http://schemas.openxmlformats.org/officeDocument/2006/relationships/image" Target="../media/image61.png"/><Relationship Id="rId10" Type="http://schemas.openxmlformats.org/officeDocument/2006/relationships/tags" Target="../tags/tag443.xml"/><Relationship Id="rId19" Type="http://schemas.openxmlformats.org/officeDocument/2006/relationships/notesSlide" Target="../notesSlides/notesSlide27.xml"/><Relationship Id="rId31" Type="http://schemas.openxmlformats.org/officeDocument/2006/relationships/image" Target="../media/image64.png"/><Relationship Id="rId4" Type="http://schemas.openxmlformats.org/officeDocument/2006/relationships/tags" Target="../tags/tag437.xml"/><Relationship Id="rId9" Type="http://schemas.openxmlformats.org/officeDocument/2006/relationships/tags" Target="../tags/tag442.xml"/><Relationship Id="rId14" Type="http://schemas.openxmlformats.org/officeDocument/2006/relationships/tags" Target="../tags/tag447.xml"/><Relationship Id="rId22" Type="http://schemas.openxmlformats.org/officeDocument/2006/relationships/image" Target="../media/image17.png"/><Relationship Id="rId27" Type="http://schemas.openxmlformats.org/officeDocument/2006/relationships/image" Target="../media/image60.png"/><Relationship Id="rId30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57.xml"/><Relationship Id="rId13" Type="http://schemas.openxmlformats.org/officeDocument/2006/relationships/tags" Target="../tags/tag462.xml"/><Relationship Id="rId18" Type="http://schemas.openxmlformats.org/officeDocument/2006/relationships/tags" Target="../tags/tag467.xml"/><Relationship Id="rId26" Type="http://schemas.openxmlformats.org/officeDocument/2006/relationships/image" Target="../media/image20.png"/><Relationship Id="rId3" Type="http://schemas.openxmlformats.org/officeDocument/2006/relationships/tags" Target="../tags/tag452.xml"/><Relationship Id="rId21" Type="http://schemas.openxmlformats.org/officeDocument/2006/relationships/oleObject" Target="../embeddings/oleObject26.bin"/><Relationship Id="rId34" Type="http://schemas.openxmlformats.org/officeDocument/2006/relationships/image" Target="../media/image115.png"/><Relationship Id="rId7" Type="http://schemas.openxmlformats.org/officeDocument/2006/relationships/tags" Target="../tags/tag456.xml"/><Relationship Id="rId12" Type="http://schemas.openxmlformats.org/officeDocument/2006/relationships/tags" Target="../tags/tag461.xml"/><Relationship Id="rId17" Type="http://schemas.openxmlformats.org/officeDocument/2006/relationships/tags" Target="../tags/tag466.xml"/><Relationship Id="rId25" Type="http://schemas.openxmlformats.org/officeDocument/2006/relationships/image" Target="../media/image19.png"/><Relationship Id="rId33" Type="http://schemas.openxmlformats.org/officeDocument/2006/relationships/image" Target="../media/image120.png"/><Relationship Id="rId2" Type="http://schemas.openxmlformats.org/officeDocument/2006/relationships/tags" Target="../tags/tag451.xml"/><Relationship Id="rId16" Type="http://schemas.openxmlformats.org/officeDocument/2006/relationships/tags" Target="../tags/tag465.xml"/><Relationship Id="rId20" Type="http://schemas.openxmlformats.org/officeDocument/2006/relationships/notesSlide" Target="../notesSlides/notesSlide28.xml"/><Relationship Id="rId29" Type="http://schemas.openxmlformats.org/officeDocument/2006/relationships/image" Target="../media/image118.png"/><Relationship Id="rId1" Type="http://schemas.openxmlformats.org/officeDocument/2006/relationships/vmlDrawing" Target="../drawings/vmlDrawing26.vml"/><Relationship Id="rId6" Type="http://schemas.openxmlformats.org/officeDocument/2006/relationships/tags" Target="../tags/tag455.xml"/><Relationship Id="rId11" Type="http://schemas.openxmlformats.org/officeDocument/2006/relationships/tags" Target="../tags/tag460.xml"/><Relationship Id="rId24" Type="http://schemas.openxmlformats.org/officeDocument/2006/relationships/image" Target="../media/image18.png"/><Relationship Id="rId32" Type="http://schemas.openxmlformats.org/officeDocument/2006/relationships/image" Target="../media/image119.png"/><Relationship Id="rId5" Type="http://schemas.openxmlformats.org/officeDocument/2006/relationships/tags" Target="../tags/tag454.xml"/><Relationship Id="rId15" Type="http://schemas.openxmlformats.org/officeDocument/2006/relationships/tags" Target="../tags/tag464.xml"/><Relationship Id="rId23" Type="http://schemas.openxmlformats.org/officeDocument/2006/relationships/image" Target="../media/image17.png"/><Relationship Id="rId28" Type="http://schemas.openxmlformats.org/officeDocument/2006/relationships/image" Target="../media/image38.png"/><Relationship Id="rId10" Type="http://schemas.openxmlformats.org/officeDocument/2006/relationships/tags" Target="../tags/tag45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88.png"/><Relationship Id="rId4" Type="http://schemas.openxmlformats.org/officeDocument/2006/relationships/tags" Target="../tags/tag453.xml"/><Relationship Id="rId9" Type="http://schemas.openxmlformats.org/officeDocument/2006/relationships/tags" Target="../tags/tag458.xml"/><Relationship Id="rId14" Type="http://schemas.openxmlformats.org/officeDocument/2006/relationships/tags" Target="../tags/tag463.xml"/><Relationship Id="rId22" Type="http://schemas.openxmlformats.org/officeDocument/2006/relationships/image" Target="../media/image117.emf"/><Relationship Id="rId27" Type="http://schemas.openxmlformats.org/officeDocument/2006/relationships/image" Target="../media/image21.png"/><Relationship Id="rId30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74.xml"/><Relationship Id="rId13" Type="http://schemas.openxmlformats.org/officeDocument/2006/relationships/tags" Target="../tags/tag47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469.xml"/><Relationship Id="rId21" Type="http://schemas.openxmlformats.org/officeDocument/2006/relationships/image" Target="../media/image121.emf"/><Relationship Id="rId7" Type="http://schemas.openxmlformats.org/officeDocument/2006/relationships/tags" Target="../tags/tag473.xml"/><Relationship Id="rId12" Type="http://schemas.openxmlformats.org/officeDocument/2006/relationships/tags" Target="../tags/tag478.xml"/><Relationship Id="rId17" Type="http://schemas.openxmlformats.org/officeDocument/2006/relationships/tags" Target="../tags/tag483.xml"/><Relationship Id="rId25" Type="http://schemas.openxmlformats.org/officeDocument/2006/relationships/image" Target="../media/image20.png"/><Relationship Id="rId2" Type="http://schemas.openxmlformats.org/officeDocument/2006/relationships/tags" Target="../tags/tag468.xml"/><Relationship Id="rId16" Type="http://schemas.openxmlformats.org/officeDocument/2006/relationships/tags" Target="../tags/tag482.xml"/><Relationship Id="rId20" Type="http://schemas.openxmlformats.org/officeDocument/2006/relationships/oleObject" Target="../embeddings/oleObject27.bin"/><Relationship Id="rId29" Type="http://schemas.openxmlformats.org/officeDocument/2006/relationships/image" Target="../media/image123.png"/><Relationship Id="rId1" Type="http://schemas.openxmlformats.org/officeDocument/2006/relationships/vmlDrawing" Target="../drawings/vmlDrawing27.vml"/><Relationship Id="rId6" Type="http://schemas.openxmlformats.org/officeDocument/2006/relationships/tags" Target="../tags/tag472.xml"/><Relationship Id="rId11" Type="http://schemas.openxmlformats.org/officeDocument/2006/relationships/tags" Target="../tags/tag477.xml"/><Relationship Id="rId24" Type="http://schemas.openxmlformats.org/officeDocument/2006/relationships/image" Target="../media/image19.png"/><Relationship Id="rId32" Type="http://schemas.openxmlformats.org/officeDocument/2006/relationships/image" Target="../media/image115.png"/><Relationship Id="rId5" Type="http://schemas.openxmlformats.org/officeDocument/2006/relationships/tags" Target="../tags/tag471.xml"/><Relationship Id="rId15" Type="http://schemas.openxmlformats.org/officeDocument/2006/relationships/tags" Target="../tags/tag481.xml"/><Relationship Id="rId23" Type="http://schemas.openxmlformats.org/officeDocument/2006/relationships/image" Target="../media/image18.png"/><Relationship Id="rId28" Type="http://schemas.openxmlformats.org/officeDocument/2006/relationships/image" Target="../media/image122.png"/><Relationship Id="rId10" Type="http://schemas.openxmlformats.org/officeDocument/2006/relationships/tags" Target="../tags/tag476.xml"/><Relationship Id="rId19" Type="http://schemas.openxmlformats.org/officeDocument/2006/relationships/notesSlide" Target="../notesSlides/notesSlide29.xml"/><Relationship Id="rId31" Type="http://schemas.openxmlformats.org/officeDocument/2006/relationships/image" Target="../media/image124.png"/><Relationship Id="rId4" Type="http://schemas.openxmlformats.org/officeDocument/2006/relationships/tags" Target="../tags/tag470.xml"/><Relationship Id="rId9" Type="http://schemas.openxmlformats.org/officeDocument/2006/relationships/tags" Target="../tags/tag475.xml"/><Relationship Id="rId14" Type="http://schemas.openxmlformats.org/officeDocument/2006/relationships/tags" Target="../tags/tag480.xml"/><Relationship Id="rId22" Type="http://schemas.openxmlformats.org/officeDocument/2006/relationships/image" Target="../media/image17.png"/><Relationship Id="rId27" Type="http://schemas.openxmlformats.org/officeDocument/2006/relationships/image" Target="../media/image60.png"/><Relationship Id="rId30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90.xml"/><Relationship Id="rId13" Type="http://schemas.openxmlformats.org/officeDocument/2006/relationships/tags" Target="../tags/tag49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485.xml"/><Relationship Id="rId21" Type="http://schemas.openxmlformats.org/officeDocument/2006/relationships/image" Target="../media/image125.emf"/><Relationship Id="rId7" Type="http://schemas.openxmlformats.org/officeDocument/2006/relationships/tags" Target="../tags/tag489.xml"/><Relationship Id="rId12" Type="http://schemas.openxmlformats.org/officeDocument/2006/relationships/tags" Target="../tags/tag494.xml"/><Relationship Id="rId17" Type="http://schemas.openxmlformats.org/officeDocument/2006/relationships/tags" Target="../tags/tag499.xml"/><Relationship Id="rId25" Type="http://schemas.openxmlformats.org/officeDocument/2006/relationships/image" Target="../media/image20.png"/><Relationship Id="rId2" Type="http://schemas.openxmlformats.org/officeDocument/2006/relationships/tags" Target="../tags/tag484.xml"/><Relationship Id="rId16" Type="http://schemas.openxmlformats.org/officeDocument/2006/relationships/tags" Target="../tags/tag498.xml"/><Relationship Id="rId20" Type="http://schemas.openxmlformats.org/officeDocument/2006/relationships/oleObject" Target="../embeddings/oleObject28.bin"/><Relationship Id="rId29" Type="http://schemas.openxmlformats.org/officeDocument/2006/relationships/image" Target="../media/image122.png"/><Relationship Id="rId1" Type="http://schemas.openxmlformats.org/officeDocument/2006/relationships/vmlDrawing" Target="../drawings/vmlDrawing28.vml"/><Relationship Id="rId6" Type="http://schemas.openxmlformats.org/officeDocument/2006/relationships/tags" Target="../tags/tag488.xml"/><Relationship Id="rId11" Type="http://schemas.openxmlformats.org/officeDocument/2006/relationships/tags" Target="../tags/tag493.xml"/><Relationship Id="rId24" Type="http://schemas.openxmlformats.org/officeDocument/2006/relationships/image" Target="../media/image19.png"/><Relationship Id="rId32" Type="http://schemas.openxmlformats.org/officeDocument/2006/relationships/image" Target="../media/image115.png"/><Relationship Id="rId5" Type="http://schemas.openxmlformats.org/officeDocument/2006/relationships/tags" Target="../tags/tag487.xml"/><Relationship Id="rId15" Type="http://schemas.openxmlformats.org/officeDocument/2006/relationships/tags" Target="../tags/tag497.xml"/><Relationship Id="rId23" Type="http://schemas.openxmlformats.org/officeDocument/2006/relationships/image" Target="../media/image18.png"/><Relationship Id="rId28" Type="http://schemas.openxmlformats.org/officeDocument/2006/relationships/image" Target="../media/image60.png"/><Relationship Id="rId10" Type="http://schemas.openxmlformats.org/officeDocument/2006/relationships/tags" Target="../tags/tag492.xml"/><Relationship Id="rId19" Type="http://schemas.openxmlformats.org/officeDocument/2006/relationships/notesSlide" Target="../notesSlides/notesSlide30.xml"/><Relationship Id="rId31" Type="http://schemas.openxmlformats.org/officeDocument/2006/relationships/image" Target="../media/image126.png"/><Relationship Id="rId4" Type="http://schemas.openxmlformats.org/officeDocument/2006/relationships/tags" Target="../tags/tag486.xml"/><Relationship Id="rId9" Type="http://schemas.openxmlformats.org/officeDocument/2006/relationships/tags" Target="../tags/tag491.xml"/><Relationship Id="rId14" Type="http://schemas.openxmlformats.org/officeDocument/2006/relationships/tags" Target="../tags/tag496.xml"/><Relationship Id="rId22" Type="http://schemas.openxmlformats.org/officeDocument/2006/relationships/image" Target="../media/image17.png"/><Relationship Id="rId27" Type="http://schemas.openxmlformats.org/officeDocument/2006/relationships/image" Target="../media/image38.png"/><Relationship Id="rId30" Type="http://schemas.openxmlformats.org/officeDocument/2006/relationships/image" Target="../media/image12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06.xml"/><Relationship Id="rId13" Type="http://schemas.openxmlformats.org/officeDocument/2006/relationships/tags" Target="../tags/tag51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501.xml"/><Relationship Id="rId21" Type="http://schemas.openxmlformats.org/officeDocument/2006/relationships/image" Target="../media/image127.emf"/><Relationship Id="rId7" Type="http://schemas.openxmlformats.org/officeDocument/2006/relationships/tags" Target="../tags/tag505.xml"/><Relationship Id="rId12" Type="http://schemas.openxmlformats.org/officeDocument/2006/relationships/tags" Target="../tags/tag510.xml"/><Relationship Id="rId17" Type="http://schemas.openxmlformats.org/officeDocument/2006/relationships/tags" Target="../tags/tag515.xml"/><Relationship Id="rId25" Type="http://schemas.openxmlformats.org/officeDocument/2006/relationships/image" Target="../media/image20.png"/><Relationship Id="rId2" Type="http://schemas.openxmlformats.org/officeDocument/2006/relationships/tags" Target="../tags/tag500.xml"/><Relationship Id="rId16" Type="http://schemas.openxmlformats.org/officeDocument/2006/relationships/tags" Target="../tags/tag514.xml"/><Relationship Id="rId20" Type="http://schemas.openxmlformats.org/officeDocument/2006/relationships/oleObject" Target="../embeddings/oleObject29.bin"/><Relationship Id="rId29" Type="http://schemas.openxmlformats.org/officeDocument/2006/relationships/image" Target="../media/image122.png"/><Relationship Id="rId1" Type="http://schemas.openxmlformats.org/officeDocument/2006/relationships/vmlDrawing" Target="../drawings/vmlDrawing29.vml"/><Relationship Id="rId6" Type="http://schemas.openxmlformats.org/officeDocument/2006/relationships/tags" Target="../tags/tag504.xml"/><Relationship Id="rId11" Type="http://schemas.openxmlformats.org/officeDocument/2006/relationships/tags" Target="../tags/tag509.xml"/><Relationship Id="rId24" Type="http://schemas.openxmlformats.org/officeDocument/2006/relationships/image" Target="../media/image19.png"/><Relationship Id="rId32" Type="http://schemas.openxmlformats.org/officeDocument/2006/relationships/image" Target="../media/image115.png"/><Relationship Id="rId5" Type="http://schemas.openxmlformats.org/officeDocument/2006/relationships/tags" Target="../tags/tag503.xml"/><Relationship Id="rId15" Type="http://schemas.openxmlformats.org/officeDocument/2006/relationships/tags" Target="../tags/tag513.xml"/><Relationship Id="rId23" Type="http://schemas.openxmlformats.org/officeDocument/2006/relationships/image" Target="../media/image18.png"/><Relationship Id="rId28" Type="http://schemas.openxmlformats.org/officeDocument/2006/relationships/image" Target="../media/image60.png"/><Relationship Id="rId10" Type="http://schemas.openxmlformats.org/officeDocument/2006/relationships/tags" Target="../tags/tag508.xml"/><Relationship Id="rId19" Type="http://schemas.openxmlformats.org/officeDocument/2006/relationships/notesSlide" Target="../notesSlides/notesSlide31.xml"/><Relationship Id="rId31" Type="http://schemas.openxmlformats.org/officeDocument/2006/relationships/image" Target="../media/image126.png"/><Relationship Id="rId4" Type="http://schemas.openxmlformats.org/officeDocument/2006/relationships/tags" Target="../tags/tag502.xml"/><Relationship Id="rId9" Type="http://schemas.openxmlformats.org/officeDocument/2006/relationships/tags" Target="../tags/tag507.xml"/><Relationship Id="rId14" Type="http://schemas.openxmlformats.org/officeDocument/2006/relationships/tags" Target="../tags/tag512.xml"/><Relationship Id="rId22" Type="http://schemas.openxmlformats.org/officeDocument/2006/relationships/image" Target="../media/image17.png"/><Relationship Id="rId27" Type="http://schemas.openxmlformats.org/officeDocument/2006/relationships/image" Target="../media/image38.png"/><Relationship Id="rId30" Type="http://schemas.openxmlformats.org/officeDocument/2006/relationships/image" Target="../media/image12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2.xml"/><Relationship Id="rId13" Type="http://schemas.openxmlformats.org/officeDocument/2006/relationships/image" Target="../media/image131.png"/><Relationship Id="rId3" Type="http://schemas.openxmlformats.org/officeDocument/2006/relationships/tags" Target="../tags/tag51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30.png"/><Relationship Id="rId2" Type="http://schemas.openxmlformats.org/officeDocument/2006/relationships/tags" Target="../tags/tag517.xml"/><Relationship Id="rId1" Type="http://schemas.openxmlformats.org/officeDocument/2006/relationships/tags" Target="../tags/tag516.xml"/><Relationship Id="rId6" Type="http://schemas.openxmlformats.org/officeDocument/2006/relationships/tags" Target="../tags/tag521.xml"/><Relationship Id="rId11" Type="http://schemas.openxmlformats.org/officeDocument/2006/relationships/image" Target="../media/image129.png"/><Relationship Id="rId5" Type="http://schemas.openxmlformats.org/officeDocument/2006/relationships/tags" Target="../tags/tag520.xml"/><Relationship Id="rId10" Type="http://schemas.openxmlformats.org/officeDocument/2006/relationships/image" Target="../media/image5.png"/><Relationship Id="rId4" Type="http://schemas.openxmlformats.org/officeDocument/2006/relationships/tags" Target="../tags/tag519.xml"/><Relationship Id="rId9" Type="http://schemas.openxmlformats.org/officeDocument/2006/relationships/image" Target="../media/image12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29.xml"/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3" Type="http://schemas.openxmlformats.org/officeDocument/2006/relationships/tags" Target="../tags/tag524.xml"/><Relationship Id="rId7" Type="http://schemas.openxmlformats.org/officeDocument/2006/relationships/tags" Target="../tags/tag528.xml"/><Relationship Id="rId12" Type="http://schemas.openxmlformats.org/officeDocument/2006/relationships/image" Target="../media/image132.png"/><Relationship Id="rId17" Type="http://schemas.openxmlformats.org/officeDocument/2006/relationships/image" Target="../media/image137.png"/><Relationship Id="rId2" Type="http://schemas.openxmlformats.org/officeDocument/2006/relationships/tags" Target="../tags/tag523.xml"/><Relationship Id="rId16" Type="http://schemas.openxmlformats.org/officeDocument/2006/relationships/image" Target="../media/image136.png"/><Relationship Id="rId1" Type="http://schemas.openxmlformats.org/officeDocument/2006/relationships/tags" Target="../tags/tag522.xml"/><Relationship Id="rId6" Type="http://schemas.openxmlformats.org/officeDocument/2006/relationships/tags" Target="../tags/tag527.xml"/><Relationship Id="rId11" Type="http://schemas.openxmlformats.org/officeDocument/2006/relationships/notesSlide" Target="../notesSlides/notesSlide33.xml"/><Relationship Id="rId5" Type="http://schemas.openxmlformats.org/officeDocument/2006/relationships/tags" Target="../tags/tag526.xml"/><Relationship Id="rId15" Type="http://schemas.openxmlformats.org/officeDocument/2006/relationships/image" Target="../media/image135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39.png"/><Relationship Id="rId4" Type="http://schemas.openxmlformats.org/officeDocument/2006/relationships/tags" Target="../tags/tag525.xml"/><Relationship Id="rId9" Type="http://schemas.openxmlformats.org/officeDocument/2006/relationships/tags" Target="../tags/tag530.xml"/><Relationship Id="rId14" Type="http://schemas.openxmlformats.org/officeDocument/2006/relationships/image" Target="../media/image1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2.xml"/><Relationship Id="rId21" Type="http://schemas.openxmlformats.org/officeDocument/2006/relationships/image" Target="../media/image16.emf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image" Target="../media/image20.pn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oleObject" Target="../embeddings/oleObject1.bin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19.png"/><Relationship Id="rId32" Type="http://schemas.openxmlformats.org/officeDocument/2006/relationships/image" Target="../media/image27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10" Type="http://schemas.openxmlformats.org/officeDocument/2006/relationships/tags" Target="../tags/tag29.xml"/><Relationship Id="rId19" Type="http://schemas.openxmlformats.org/officeDocument/2006/relationships/notesSlide" Target="../notesSlides/notesSlide3.xml"/><Relationship Id="rId31" Type="http://schemas.openxmlformats.org/officeDocument/2006/relationships/image" Target="../media/image26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9.png"/><Relationship Id="rId3" Type="http://schemas.openxmlformats.org/officeDocument/2006/relationships/tags" Target="../tags/tag38.xml"/><Relationship Id="rId21" Type="http://schemas.openxmlformats.org/officeDocument/2006/relationships/image" Target="../media/image28.emf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5" Type="http://schemas.openxmlformats.org/officeDocument/2006/relationships/image" Target="../media/image21.png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oleObject" Target="../embeddings/oleObject2.bin"/><Relationship Id="rId29" Type="http://schemas.openxmlformats.org/officeDocument/2006/relationships/image" Target="../media/image19.png"/><Relationship Id="rId1" Type="http://schemas.openxmlformats.org/officeDocument/2006/relationships/vmlDrawing" Target="../drawings/vmlDrawing2.v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image" Target="../media/image20.png"/><Relationship Id="rId32" Type="http://schemas.openxmlformats.org/officeDocument/2006/relationships/image" Target="../media/image33.png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image" Target="../media/image18.png"/><Relationship Id="rId28" Type="http://schemas.openxmlformats.org/officeDocument/2006/relationships/image" Target="../media/image22.png"/><Relationship Id="rId10" Type="http://schemas.openxmlformats.org/officeDocument/2006/relationships/tags" Target="../tags/tag45.xml"/><Relationship Id="rId19" Type="http://schemas.openxmlformats.org/officeDocument/2006/relationships/notesSlide" Target="../notesSlides/notesSlide4.xml"/><Relationship Id="rId31" Type="http://schemas.openxmlformats.org/officeDocument/2006/relationships/image" Target="../media/image32.png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image" Target="../media/image17.png"/><Relationship Id="rId27" Type="http://schemas.openxmlformats.org/officeDocument/2006/relationships/image" Target="../media/image30.png"/><Relationship Id="rId30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54.xml"/><Relationship Id="rId21" Type="http://schemas.openxmlformats.org/officeDocument/2006/relationships/image" Target="../media/image34.emf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5" Type="http://schemas.openxmlformats.org/officeDocument/2006/relationships/image" Target="../media/image20.png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0" Type="http://schemas.openxmlformats.org/officeDocument/2006/relationships/oleObject" Target="../embeddings/oleObject3.bin"/><Relationship Id="rId29" Type="http://schemas.openxmlformats.org/officeDocument/2006/relationships/image" Target="../media/image37.png"/><Relationship Id="rId1" Type="http://schemas.openxmlformats.org/officeDocument/2006/relationships/vmlDrawing" Target="../drawings/vmlDrawing3.v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24" Type="http://schemas.openxmlformats.org/officeDocument/2006/relationships/image" Target="../media/image19.png"/><Relationship Id="rId32" Type="http://schemas.openxmlformats.org/officeDocument/2006/relationships/image" Target="../media/image40.png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23" Type="http://schemas.openxmlformats.org/officeDocument/2006/relationships/image" Target="../media/image18.png"/><Relationship Id="rId28" Type="http://schemas.openxmlformats.org/officeDocument/2006/relationships/image" Target="../media/image36.png"/><Relationship Id="rId10" Type="http://schemas.openxmlformats.org/officeDocument/2006/relationships/tags" Target="../tags/tag61.xml"/><Relationship Id="rId19" Type="http://schemas.openxmlformats.org/officeDocument/2006/relationships/notesSlide" Target="../notesSlides/notesSlide5.xml"/><Relationship Id="rId31" Type="http://schemas.openxmlformats.org/officeDocument/2006/relationships/image" Target="../media/image39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image" Target="../media/image17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tags" Target="../tags/tag80.xml"/><Relationship Id="rId18" Type="http://schemas.openxmlformats.org/officeDocument/2006/relationships/tags" Target="../tags/tag85.xml"/><Relationship Id="rId26" Type="http://schemas.openxmlformats.org/officeDocument/2006/relationships/image" Target="../media/image20.png"/><Relationship Id="rId3" Type="http://schemas.openxmlformats.org/officeDocument/2006/relationships/tags" Target="../tags/tag70.xml"/><Relationship Id="rId21" Type="http://schemas.openxmlformats.org/officeDocument/2006/relationships/oleObject" Target="../embeddings/oleObject4.bin"/><Relationship Id="rId34" Type="http://schemas.openxmlformats.org/officeDocument/2006/relationships/image" Target="../media/image46.png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tags" Target="../tags/tag84.xml"/><Relationship Id="rId25" Type="http://schemas.openxmlformats.org/officeDocument/2006/relationships/image" Target="../media/image19.png"/><Relationship Id="rId33" Type="http://schemas.openxmlformats.org/officeDocument/2006/relationships/image" Target="../media/image45.png"/><Relationship Id="rId2" Type="http://schemas.openxmlformats.org/officeDocument/2006/relationships/tags" Target="../tags/tag69.xml"/><Relationship Id="rId16" Type="http://schemas.openxmlformats.org/officeDocument/2006/relationships/tags" Target="../tags/tag83.xml"/><Relationship Id="rId20" Type="http://schemas.openxmlformats.org/officeDocument/2006/relationships/notesSlide" Target="../notesSlides/notesSlide6.xml"/><Relationship Id="rId29" Type="http://schemas.openxmlformats.org/officeDocument/2006/relationships/image" Target="../media/image43.png"/><Relationship Id="rId1" Type="http://schemas.openxmlformats.org/officeDocument/2006/relationships/vmlDrawing" Target="../drawings/vmlDrawing4.v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24" Type="http://schemas.openxmlformats.org/officeDocument/2006/relationships/image" Target="../media/image18.png"/><Relationship Id="rId32" Type="http://schemas.openxmlformats.org/officeDocument/2006/relationships/image" Target="../media/image38.png"/><Relationship Id="rId5" Type="http://schemas.openxmlformats.org/officeDocument/2006/relationships/tags" Target="../tags/tag72.xml"/><Relationship Id="rId15" Type="http://schemas.openxmlformats.org/officeDocument/2006/relationships/tags" Target="../tags/tag82.xml"/><Relationship Id="rId23" Type="http://schemas.openxmlformats.org/officeDocument/2006/relationships/image" Target="../media/image17.png"/><Relationship Id="rId28" Type="http://schemas.openxmlformats.org/officeDocument/2006/relationships/image" Target="../media/image42.png"/><Relationship Id="rId10" Type="http://schemas.openxmlformats.org/officeDocument/2006/relationships/tags" Target="../tags/tag7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4.png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tags" Target="../tags/tag81.xml"/><Relationship Id="rId22" Type="http://schemas.openxmlformats.org/officeDocument/2006/relationships/image" Target="../media/image41.emf"/><Relationship Id="rId27" Type="http://schemas.openxmlformats.org/officeDocument/2006/relationships/image" Target="../media/image21.png"/><Relationship Id="rId30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tags" Target="../tags/tag102.xml"/><Relationship Id="rId26" Type="http://schemas.openxmlformats.org/officeDocument/2006/relationships/image" Target="../media/image19.png"/><Relationship Id="rId3" Type="http://schemas.openxmlformats.org/officeDocument/2006/relationships/tags" Target="../tags/tag87.xml"/><Relationship Id="rId21" Type="http://schemas.openxmlformats.org/officeDocument/2006/relationships/notesSlide" Target="../notesSlides/notesSlide7.xml"/><Relationship Id="rId34" Type="http://schemas.openxmlformats.org/officeDocument/2006/relationships/image" Target="../media/image51.png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tags" Target="../tags/tag101.xml"/><Relationship Id="rId25" Type="http://schemas.openxmlformats.org/officeDocument/2006/relationships/image" Target="../media/image18.png"/><Relationship Id="rId33" Type="http://schemas.openxmlformats.org/officeDocument/2006/relationships/image" Target="../media/image38.png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8.png"/><Relationship Id="rId1" Type="http://schemas.openxmlformats.org/officeDocument/2006/relationships/vmlDrawing" Target="../drawings/vmlDrawing5.v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24" Type="http://schemas.openxmlformats.org/officeDocument/2006/relationships/image" Target="../media/image17.png"/><Relationship Id="rId32" Type="http://schemas.openxmlformats.org/officeDocument/2006/relationships/image" Target="../media/image45.png"/><Relationship Id="rId5" Type="http://schemas.openxmlformats.org/officeDocument/2006/relationships/tags" Target="../tags/tag89.xml"/><Relationship Id="rId15" Type="http://schemas.openxmlformats.org/officeDocument/2006/relationships/tags" Target="../tags/tag99.xml"/><Relationship Id="rId23" Type="http://schemas.openxmlformats.org/officeDocument/2006/relationships/image" Target="../media/image47.emf"/><Relationship Id="rId28" Type="http://schemas.openxmlformats.org/officeDocument/2006/relationships/image" Target="../media/image21.png"/><Relationship Id="rId10" Type="http://schemas.openxmlformats.org/officeDocument/2006/relationships/tags" Target="../tags/tag94.xml"/><Relationship Id="rId19" Type="http://schemas.openxmlformats.org/officeDocument/2006/relationships/tags" Target="../tags/tag103.xml"/><Relationship Id="rId31" Type="http://schemas.openxmlformats.org/officeDocument/2006/relationships/image" Target="../media/image50.png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Relationship Id="rId22" Type="http://schemas.openxmlformats.org/officeDocument/2006/relationships/oleObject" Target="../embeddings/oleObject5.bin"/><Relationship Id="rId27" Type="http://schemas.openxmlformats.org/officeDocument/2006/relationships/image" Target="../media/image20.png"/><Relationship Id="rId30" Type="http://schemas.openxmlformats.org/officeDocument/2006/relationships/image" Target="../media/image49.png"/><Relationship Id="rId35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/>
              <a:t>Calculus</a:t>
            </a:r>
          </a:p>
          <a:p>
            <a:pPr algn="ctr" eaLnBrk="1" hangingPunct="1"/>
            <a:r>
              <a:rPr lang="en-US" sz="3200" dirty="0" smtClean="0"/>
              <a:t>W 19 September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10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4393504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3297640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2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406" y="457200"/>
            <a:ext cx="4895437" cy="4161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291" y="1778696"/>
            <a:ext cx="623924" cy="3777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94140"/>
            <a:ext cx="642556" cy="3592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3926"/>
            <a:ext cx="643093" cy="3776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1928" y="806536"/>
            <a:ext cx="897776" cy="2362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8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9425" y="5091332"/>
            <a:ext cx="925379" cy="3771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0276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11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07725541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926262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589" y="6468393"/>
            <a:ext cx="816676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800" y="457200"/>
            <a:ext cx="5235542" cy="10205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1" name="Straight Arrow Connector 30"/>
          <p:cNvCxnSpPr/>
          <p:nvPr/>
        </p:nvCxnSpPr>
        <p:spPr bwMode="auto">
          <a:xfrm>
            <a:off x="4114800" y="381000"/>
            <a:ext cx="1066800" cy="152400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2"/>
    </p:custDataLst>
    <p:extLst>
      <p:ext uri="{BB962C8B-B14F-4D97-AF65-F5344CB8AC3E}">
        <p14:creationId xmlns:p14="http://schemas.microsoft.com/office/powerpoint/2010/main" val="243864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12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780998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926262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412" y="457200"/>
            <a:ext cx="5236318" cy="10207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630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13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9364405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9991" y="457200"/>
            <a:ext cx="5346857" cy="10201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2370"/>
            <a:ext cx="49090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169751" cy="263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5178"/>
            <a:ext cx="49090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6260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14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6738554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2" name="Chart" r:id="rId24" imgW="4572000" imgH="5143500" progId="MSGraph.Chart.8">
                  <p:embed followColorScheme="full"/>
                </p:oleObj>
              </mc:Choice>
              <mc:Fallback>
                <p:oleObj name="Chart" r:id="rId24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84" y="442586"/>
            <a:ext cx="5006186" cy="4108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8203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306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57" y="6468393"/>
            <a:ext cx="816940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24" y="884534"/>
            <a:ext cx="5398836" cy="4108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8340" y="698326"/>
            <a:ext cx="2593260" cy="8765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26172" y="4419600"/>
            <a:ext cx="43744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699" y="1854896"/>
            <a:ext cx="169751" cy="263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1380" y="5188899"/>
            <a:ext cx="3395020" cy="3021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6628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15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1551524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6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442586"/>
            <a:ext cx="5006553" cy="410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8203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306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0" y="6468393"/>
            <a:ext cx="672214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884534"/>
            <a:ext cx="5398489" cy="4108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0619" y="698326"/>
            <a:ext cx="2843649" cy="8767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26172" y="2590800"/>
            <a:ext cx="12502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081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16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8453506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442586"/>
            <a:ext cx="5006553" cy="410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306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0" y="6468393"/>
            <a:ext cx="672214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884534"/>
            <a:ext cx="5398489" cy="4108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8322" y="698326"/>
            <a:ext cx="2808243" cy="8767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26172" y="3505200"/>
            <a:ext cx="16312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7790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6917155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2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07" y="442586"/>
            <a:ext cx="5185771" cy="4109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306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717" y="6468393"/>
            <a:ext cx="816418" cy="2236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884534"/>
            <a:ext cx="5398489" cy="4108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0432" y="698326"/>
            <a:ext cx="2844023" cy="876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26172" y="3505200"/>
            <a:ext cx="16312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4982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1544474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457200"/>
            <a:ext cx="2683554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226747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47536"/>
            <a:ext cx="887715" cy="2074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1247110" cy="2267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1548" y="762000"/>
            <a:ext cx="897776" cy="2362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2412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19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>
          <a:xfrm>
            <a:off x="466725" y="304800"/>
            <a:ext cx="8229600" cy="1143000"/>
          </a:xfrm>
        </p:spPr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3177502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27548"/>
            <a:ext cx="1133737" cy="472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1378"/>
            <a:ext cx="226747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5228" y="722482"/>
            <a:ext cx="3629170" cy="3776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1497" y="1012714"/>
            <a:ext cx="802029" cy="2110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8030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755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20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1498427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27548"/>
            <a:ext cx="1133737" cy="472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1378"/>
            <a:ext cx="226747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5584" y="722482"/>
            <a:ext cx="2797474" cy="2834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6867" y="1012714"/>
            <a:ext cx="802029" cy="2110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599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21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>
          <a:xfrm>
            <a:off x="466725" y="304800"/>
            <a:ext cx="8229600" cy="1143000"/>
          </a:xfrm>
        </p:spPr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5017108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7" y="1727548"/>
            <a:ext cx="1133740" cy="4727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1378"/>
            <a:ext cx="226747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0426" y="722482"/>
            <a:ext cx="3742574" cy="3776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1497" y="1012714"/>
            <a:ext cx="802029" cy="2110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9299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22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7777351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8171" y="693211"/>
            <a:ext cx="3494568" cy="9067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9050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06521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95163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7572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23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561275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8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2975" y="5218635"/>
            <a:ext cx="207653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533400"/>
            <a:ext cx="2758380" cy="1020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8203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1378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0130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24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8367254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78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69504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36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589" y="6468393"/>
            <a:ext cx="816676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4316" y="457200"/>
            <a:ext cx="4514728" cy="13794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5220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>
          <a:xfrm>
            <a:off x="299183" y="543276"/>
            <a:ext cx="8229600" cy="1143000"/>
          </a:xfrm>
        </p:spPr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0443851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0" name="Chart" r:id="rId24" imgW="4572000" imgH="5143500" progId="MSGraph.Chart.8">
                  <p:embed followColorScheme="full"/>
                </p:oleObj>
              </mc:Choice>
              <mc:Fallback>
                <p:oleObj name="Chart" r:id="rId24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589" y="6468393"/>
            <a:ext cx="816676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5015" y="693211"/>
            <a:ext cx="3720881" cy="1020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76864"/>
            <a:ext cx="886100" cy="26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1469"/>
            <a:ext cx="922897" cy="3953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5163"/>
            <a:ext cx="622420" cy="3960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183" y="365582"/>
            <a:ext cx="3834210" cy="4726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9182" y="747932"/>
            <a:ext cx="836614" cy="2201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8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9336" y="5206652"/>
            <a:ext cx="207275" cy="2831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5856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26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69518" y="1650304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6819371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9125" y="457200"/>
            <a:ext cx="3552504" cy="416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91222"/>
            <a:ext cx="642829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8352"/>
            <a:ext cx="434037" cy="2640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06874"/>
            <a:ext cx="207474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1482" y="844114"/>
            <a:ext cx="1023467" cy="1890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1404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27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7443564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406" y="457200"/>
            <a:ext cx="4895437" cy="4161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291" y="1778696"/>
            <a:ext cx="623924" cy="3777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94140"/>
            <a:ext cx="642556" cy="3592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3926"/>
            <a:ext cx="926264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1928" y="806536"/>
            <a:ext cx="897776" cy="2362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2" y="6468393"/>
            <a:ext cx="1502595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9146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5001717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406" y="457200"/>
            <a:ext cx="4895437" cy="4161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291" y="1778696"/>
            <a:ext cx="623924" cy="3777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94140"/>
            <a:ext cx="642556" cy="3592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3926"/>
            <a:ext cx="926264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9082" y="806536"/>
            <a:ext cx="1023467" cy="1890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302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6196991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926262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800" y="457200"/>
            <a:ext cx="5235542" cy="10205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2" y="6468393"/>
            <a:ext cx="1502595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6740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6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30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4762842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5003" y="457200"/>
            <a:ext cx="3402242" cy="604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78"/>
            <a:ext cx="170161" cy="264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58780"/>
            <a:ext cx="226611" cy="1892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2989"/>
            <a:ext cx="491110" cy="1894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9204" y="1030252"/>
            <a:ext cx="1291460" cy="1889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8604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31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8040076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8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623811" cy="3969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944960" cy="3970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0688" y="457200"/>
            <a:ext cx="3949912" cy="1380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9945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32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2243901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623811" cy="3969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944960" cy="3970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7839" y="457200"/>
            <a:ext cx="4195609" cy="1380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1350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33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10017971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037" y="6468393"/>
            <a:ext cx="671783" cy="2236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780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623811" cy="3969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2370"/>
            <a:ext cx="944960" cy="3970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9791" y="457200"/>
            <a:ext cx="4195609" cy="1380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6049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20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199" y="2805126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3810000"/>
            <a:ext cx="2604587" cy="2831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381000"/>
            <a:ext cx="3321055" cy="3396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3352800"/>
            <a:ext cx="2528708" cy="396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838200"/>
            <a:ext cx="6340262" cy="3396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1281332"/>
            <a:ext cx="6623336" cy="3589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212693"/>
            <a:ext cx="7153570" cy="3589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631598"/>
            <a:ext cx="1339740" cy="3590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419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886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8620467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985" y="693211"/>
            <a:ext cx="3494939" cy="9068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9050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06521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95163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38308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6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9476327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6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1137" y="609600"/>
            <a:ext cx="2948087" cy="5669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588" y="6468393"/>
            <a:ext cx="816678" cy="223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6752" y="1638822"/>
            <a:ext cx="5980176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3679941"/>
            <a:ext cx="5254612" cy="3210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1854207"/>
            <a:ext cx="5286440" cy="3210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2791674"/>
            <a:ext cx="5302520" cy="321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5131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724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9537252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433" y="427546"/>
            <a:ext cx="3646843" cy="10202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8711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457540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9125" y="457200"/>
            <a:ext cx="3552504" cy="416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91222"/>
            <a:ext cx="642829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8352"/>
            <a:ext cx="434037" cy="2640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06874"/>
            <a:ext cx="207474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4224" y="844114"/>
            <a:ext cx="897776" cy="2362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1029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4994010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8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77652"/>
            <a:ext cx="623555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6665"/>
            <a:ext cx="623555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36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457200"/>
            <a:ext cx="4894198" cy="416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600" y="822588"/>
            <a:ext cx="802558" cy="2111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4901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  <p:tag name="TPSTANDARDS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^5-3x^3+8x^2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461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8FF33469BF0C48148811447078C39259"/>
  <p:tag name="VALUES" val="Incorrect|smicln|Incorrect|smicln|Incorrect|smicln|Correct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x^5+7x^4-8x^3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459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07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8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31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8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7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C9C465A50565400B936883283B8CB80D"/>
  <p:tag name="CORRECTPOINTVALUE" val="10"/>
  <p:tag name="INCORRECTPOINTVALUE" val="5"/>
  <p:tag name="VALUES" val="Incorrect|smicln|Correct|smicln|Incorrect|smicln|Incorrect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/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15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8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6x^5+7x^4-8x^3}{7x^5-2x^4+9x^3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3710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E7724A59849D49F58B26F85EA3640F4D"/>
  <p:tag name="CORRECTPOINTVALUE" val="0"/>
  <p:tag name="INCORRECTPOINTVALUE" val="0"/>
  <p:tag name="VALUES" val="Incorrect|smicln|Correct|smicln|Incorrect|smicln|Incorrect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/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15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8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6x^8+7x^4-8x^3}{7x^5-2x^4+9x^3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3748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10"/>
  <p:tag name="INCORRECTPOINTVALUE" val="5"/>
  <p:tag name="VALUES" val="Incorrect|smicln|Incorrect|smicln|Correct|smicln|Incorrect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4x^6-7x^4+4x}{-2x^3+7x^2-4x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3380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10"/>
  <p:tag name="INCORRECTPOINTVALUE" val="5"/>
  <p:tag name="VALUES" val="Incorrect|smicln|Incorrect|smicln|Incorrect|smicln|Correct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=(x-3)^8(x^2+x+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920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(x)=(x-3)^7(5x^9+9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15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}\frac{P(x)}{Q(x)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885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rrect answer}: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3667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Incorrect|smicln|Correct|smicln|Incorrect|smicln|Incorrect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=(x-3)^7(x^2+x+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8867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(x)=(x-3)^8(5x^9+9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50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^+}\frac{P(x)}{Q(x)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2012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0BA860547CA74158B153CB70707F25F5"/>
  <p:tag name="CORRECTPOINTVALUE" val="10"/>
  <p:tag name="INCORRECTPOINTVALUE" val="5"/>
  <p:tag name="VALUES" val="Incorrect|smicln|Correct|smicln|Incorrect|smicln|In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Incorrect|smicln|Incorrect|smicln|Correct|smicln|Incorrect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=(x-3)^7(x^2+x+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8867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(x)=(x-3)^8(5x^9+9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50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^-}\frac{P(x)}{Q(x)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950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10"/>
  <p:tag name="INCORRECTPOINTVALUE" val="5"/>
  <p:tag name="VALUES" val="Incorrect|smicln|Incorrect|smicln|Correct|smicln|Incorrect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=(x-3)^5(-x^2-x-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17787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(x)=(x-3)^8(5x^9+9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50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^+}\frac{P(x)}{Q(x)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20129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5"/>
  <p:tag name="SLIDEGUID" val="1DC5E4913A504B849E5A115CFC3F35F4"/>
  <p:tag name="VALUES" val="Correct|smicln|Incorrect|smicln|Incorrect|smicln|Incorrect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 x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7139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26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91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^3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133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 x]-x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953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^3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13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 x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708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^2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742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 x]-1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0043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10"/>
  <p:tag name="INCORRECTPOINTVALUE" val="5"/>
  <p:tag name="VALUES" val="Incorrect|smicln|Correct|smicln|Incorrect|smicln|Incorrect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3x^3+2x}{x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06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3x^3+2x}{\sin x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965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10"/>
  <p:tag name="INCORRECTPOINTVALUE" val="5"/>
  <p:tag name="VALUES" val="Incorrect|smicln|Incorrect|smicln|Incorrect|smicln|Correct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t\to0}\left[\frac{2t^5+8t^4}{t^2(\sin^2t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2726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17DE1E943E6E4F9ABCFE7D16CE39E917"/>
  <p:tag name="CORRECTPOINTVALUE" val="10"/>
  <p:tag name="INCORRECTPOINTVALUE" val="5"/>
  <p:tag name="VALUES" val="Incorrect|smicln|Incorrect|smicln|Correct|smicln|Incorrect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t\to0^+}\left[\frac{\sqrt{4t^6+9t^4}}{t(\sin t)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36992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3D1161062E334A2B93026C8882FA2B98"/>
  <p:tag name="CORRECTPOINTVALUE" val="10"/>
  <p:tag name="INCORRECTPOINTVALUE" val="5"/>
  <p:tag name="VALUES" val="Incorrect|smicln|Incorrect|smicln|Incorrect|smicln|Correct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10"/>
  <p:tag name="INCORRECTPOINTVALUE" val="5"/>
  <p:tag name="VALUES" val="Correct|smicln|Incorrect|smicln|Incorrect|smicln|Incorrect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x^3+x^4}{x-\sin x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25316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36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3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-\sin x\quad\sim\quad x^3/6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220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8"/>
  <p:tag name="SLIDEGUID" val="62FDECBDF25F4EC69559F0A1DEDCB621"/>
  <p:tag name="VALUES" val="Correct|smicln|Incorrect|smicln|Incorrect|smicln|Incorrect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3+2x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0267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57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82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437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7"/>
  <p:tag name="SLIDEGUID" val="94790E9D8AA14B48B81247359A905B8E"/>
  <p:tag name="VALUES" val="Incorrect|smicln|Incorrect|smicln|Correct|smicln|Incorrect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x^5+7x^4-8x^3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4593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075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86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72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804C978EA56A41859108B616168ACD65"/>
  <p:tag name="VALUES" val="Correct|smicln|Incorrect|smicln|Incorrect|smicln|Incorrect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x^5+7x^4-8x^3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459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075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86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72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437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7"/>
  <p:tag name="SLIDEGUID" val="B399AE0BBED64BDBBD9AA1F9471CC014"/>
  <p:tag name="VALUES" val="Incorrect|smicln|Correct|smicln|Incorrect|smicln|Incorrect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/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152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89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6x^5+7x^4-8x^3}{7x^5-2x^4+9x^3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3710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7"/>
  <p:tag name="SLIDEGUID" val="E23FB582263141298D067E511FD8AEB0"/>
  <p:tag name="VALUES" val="Incorrect|smicln|Incorrect|smicln|Correct|smicln|Incorrect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}\,f(x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3108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x^2+1}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0536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144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4667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B7AC086E77D742E59DF6D8BEBD5B7032"/>
  <p:tag name="CORRECTPOINTVALUE" val="0"/>
  <p:tag name="INCORRECTPOINTVALUE" val="0"/>
  <p:tag name="VALUES" val="Incorrect|smicln|Correct|smicln|Incorrect|smicln|Incorrect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77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4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300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\sqrt{x^2+1}}{3x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2880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F5677CC60BD3474BB0DC5D438F4D0A12"/>
  <p:tag name="CORRECTPOINTVALUE" val="0"/>
  <p:tag name="INCORRECTPOINTVALUE" val="0"/>
  <p:tag name="VALUES" val="Incorrect|smicln|Incorrect|smicln|Correct|smicln|Incorrect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42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300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\sqrt{x^2+1}}{3x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29490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&lt;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020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625E21945F13429C84DEB4E9897A6617"/>
  <p:tag name="CORRECTPOINTVALUE" val="0"/>
  <p:tag name="INCORRECTPOINTVALUE" val="0"/>
  <p:tag name="VALUES" val="Correct|smicln|Incorrect|smicln|Incorrect|smicln|Incorrect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1102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42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300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\sqrt{x^2+1}}{3x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29490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0959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382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dditivity of err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507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d/dt$ and $d/d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2493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omogeneous vs.~inhomogene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340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omog.~linear polynomial in $x$, $y$, $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4775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ion w.r.t.~$x$ of expr.~with 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836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og dif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58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}\left(\frac{3x^3-2x+8}{x-4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2457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6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41E34B2F2D714591B06FBAEDB1332CF1"/>
  <p:tag name="VALUES" val="Incorrect|smicln|Incorrect|smicln|Correct|smicln|Incorrec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3+2x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026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5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8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85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29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1488</Words>
  <Application>Microsoft Office PowerPoint</Application>
  <PresentationFormat>On-screen Show (4:3)</PresentationFormat>
  <Paragraphs>1398</Paragraphs>
  <Slides>35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156</cp:revision>
  <dcterms:created xsi:type="dcterms:W3CDTF">2009-01-22T21:52:53Z</dcterms:created>
  <dcterms:modified xsi:type="dcterms:W3CDTF">2012-09-19T12:51:51Z</dcterms:modified>
</cp:coreProperties>
</file>