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2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3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5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7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8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0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21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22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3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4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5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6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27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8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9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0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1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32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33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5" r:id="rId2"/>
    <p:sldId id="276" r:id="rId3"/>
    <p:sldId id="277" r:id="rId4"/>
    <p:sldId id="278" r:id="rId5"/>
    <p:sldId id="400" r:id="rId6"/>
    <p:sldId id="344" r:id="rId7"/>
    <p:sldId id="350" r:id="rId8"/>
    <p:sldId id="353" r:id="rId9"/>
    <p:sldId id="358" r:id="rId10"/>
    <p:sldId id="364" r:id="rId11"/>
    <p:sldId id="361" r:id="rId12"/>
    <p:sldId id="370" r:id="rId13"/>
    <p:sldId id="371" r:id="rId14"/>
    <p:sldId id="372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5" r:id="rId23"/>
    <p:sldId id="394" r:id="rId24"/>
    <p:sldId id="396" r:id="rId25"/>
    <p:sldId id="397" r:id="rId26"/>
    <p:sldId id="398" r:id="rId27"/>
    <p:sldId id="399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313" r:id="rId36"/>
    <p:sldId id="31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08.xml"/><Relationship Id="rId21" Type="http://schemas.openxmlformats.org/officeDocument/2006/relationships/image" Target="../media/image47.emf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20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9.png"/><Relationship Id="rId32" Type="http://schemas.openxmlformats.org/officeDocument/2006/relationships/image" Target="../media/image48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18.png"/><Relationship Id="rId28" Type="http://schemas.openxmlformats.org/officeDocument/2006/relationships/image" Target="../media/image49.png"/><Relationship Id="rId10" Type="http://schemas.openxmlformats.org/officeDocument/2006/relationships/tags" Target="../tags/tag115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5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24.xml"/><Relationship Id="rId21" Type="http://schemas.openxmlformats.org/officeDocument/2006/relationships/image" Target="../media/image55.emf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20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9.png"/><Relationship Id="rId32" Type="http://schemas.openxmlformats.org/officeDocument/2006/relationships/image" Target="../media/image59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8.png"/><Relationship Id="rId28" Type="http://schemas.openxmlformats.org/officeDocument/2006/relationships/image" Target="../media/image38.png"/><Relationship Id="rId10" Type="http://schemas.openxmlformats.org/officeDocument/2006/relationships/tags" Target="../tags/tag131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58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0.xml"/><Relationship Id="rId21" Type="http://schemas.openxmlformats.org/officeDocument/2006/relationships/image" Target="../media/image60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20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19.png"/><Relationship Id="rId32" Type="http://schemas.openxmlformats.org/officeDocument/2006/relationships/image" Target="../media/image64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147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3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6.xml"/><Relationship Id="rId21" Type="http://schemas.openxmlformats.org/officeDocument/2006/relationships/image" Target="../media/image65.emf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20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9.png"/><Relationship Id="rId32" Type="http://schemas.openxmlformats.org/officeDocument/2006/relationships/image" Target="../media/image64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18.png"/><Relationship Id="rId28" Type="http://schemas.openxmlformats.org/officeDocument/2006/relationships/image" Target="../media/image66.png"/><Relationship Id="rId10" Type="http://schemas.openxmlformats.org/officeDocument/2006/relationships/tags" Target="../tags/tag163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3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image" Target="../media/image19.png"/><Relationship Id="rId3" Type="http://schemas.openxmlformats.org/officeDocument/2006/relationships/tags" Target="../tags/tag172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39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18.png"/><Relationship Id="rId33" Type="http://schemas.openxmlformats.org/officeDocument/2006/relationships/image" Target="../media/image62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17.png"/><Relationship Id="rId32" Type="http://schemas.openxmlformats.org/officeDocument/2006/relationships/image" Target="../media/image68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36" Type="http://schemas.openxmlformats.org/officeDocument/2006/relationships/image" Target="../media/image64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image" Target="../media/image26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19.png"/><Relationship Id="rId3" Type="http://schemas.openxmlformats.org/officeDocument/2006/relationships/tags" Target="../tags/tag190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71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18.png"/><Relationship Id="rId33" Type="http://schemas.openxmlformats.org/officeDocument/2006/relationships/image" Target="../media/image62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17.png"/><Relationship Id="rId32" Type="http://schemas.openxmlformats.org/officeDocument/2006/relationships/image" Target="../media/image39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69.emf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70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png"/><Relationship Id="rId30" Type="http://schemas.openxmlformats.org/officeDocument/2006/relationships/image" Target="../media/image33.png"/><Relationship Id="rId35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08.xml"/><Relationship Id="rId21" Type="http://schemas.openxmlformats.org/officeDocument/2006/relationships/image" Target="../media/image72.emf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20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9.png"/><Relationship Id="rId32" Type="http://schemas.openxmlformats.org/officeDocument/2006/relationships/image" Target="../media/image63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18.png"/><Relationship Id="rId28" Type="http://schemas.openxmlformats.org/officeDocument/2006/relationships/image" Target="../media/image73.png"/><Relationship Id="rId10" Type="http://schemas.openxmlformats.org/officeDocument/2006/relationships/tags" Target="../tags/tag215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71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4.xml"/><Relationship Id="rId21" Type="http://schemas.openxmlformats.org/officeDocument/2006/relationships/image" Target="../media/image74.emf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20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18.png"/><Relationship Id="rId28" Type="http://schemas.openxmlformats.org/officeDocument/2006/relationships/image" Target="../media/image75.png"/><Relationship Id="rId10" Type="http://schemas.openxmlformats.org/officeDocument/2006/relationships/tags" Target="../tags/tag231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62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40.xml"/><Relationship Id="rId21" Type="http://schemas.openxmlformats.org/officeDocument/2006/relationships/image" Target="../media/image76.emf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20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18.png"/><Relationship Id="rId28" Type="http://schemas.openxmlformats.org/officeDocument/2006/relationships/image" Target="../media/image77.png"/><Relationship Id="rId10" Type="http://schemas.openxmlformats.org/officeDocument/2006/relationships/tags" Target="../tags/tag247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62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56.xml"/><Relationship Id="rId21" Type="http://schemas.openxmlformats.org/officeDocument/2006/relationships/image" Target="../media/image78.emf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20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8.png"/><Relationship Id="rId28" Type="http://schemas.openxmlformats.org/officeDocument/2006/relationships/image" Target="../media/image79.png"/><Relationship Id="rId10" Type="http://schemas.openxmlformats.org/officeDocument/2006/relationships/tags" Target="../tags/tag263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62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2.xml"/><Relationship Id="rId21" Type="http://schemas.openxmlformats.org/officeDocument/2006/relationships/image" Target="../media/image80.emf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20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18.png"/><Relationship Id="rId28" Type="http://schemas.openxmlformats.org/officeDocument/2006/relationships/image" Target="../media/image81.png"/><Relationship Id="rId10" Type="http://schemas.openxmlformats.org/officeDocument/2006/relationships/tags" Target="../tags/tag279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62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88.xml"/><Relationship Id="rId21" Type="http://schemas.openxmlformats.org/officeDocument/2006/relationships/image" Target="../media/image82.emf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20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18.png"/><Relationship Id="rId28" Type="http://schemas.openxmlformats.org/officeDocument/2006/relationships/image" Target="../media/image83.png"/><Relationship Id="rId10" Type="http://schemas.openxmlformats.org/officeDocument/2006/relationships/tags" Target="../tags/tag295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62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image" Target="../media/image19.png"/><Relationship Id="rId3" Type="http://schemas.openxmlformats.org/officeDocument/2006/relationships/tags" Target="../tags/tag304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34.pn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image" Target="../media/image18.png"/><Relationship Id="rId33" Type="http://schemas.openxmlformats.org/officeDocument/2006/relationships/image" Target="../media/image87.png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17.png"/><Relationship Id="rId32" Type="http://schemas.openxmlformats.org/officeDocument/2006/relationships/image" Target="../media/image86.png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image" Target="../media/image84.emf"/><Relationship Id="rId28" Type="http://schemas.openxmlformats.org/officeDocument/2006/relationships/image" Target="../media/image21.png"/><Relationship Id="rId36" Type="http://schemas.openxmlformats.org/officeDocument/2006/relationships/image" Target="../media/image88.png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image" Target="../media/image31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png"/><Relationship Id="rId30" Type="http://schemas.openxmlformats.org/officeDocument/2006/relationships/image" Target="../media/image85.png"/><Relationship Id="rId35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image" Target="../media/image19.png"/><Relationship Id="rId3" Type="http://schemas.openxmlformats.org/officeDocument/2006/relationships/tags" Target="../tags/tag322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94.png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image" Target="../media/image18.png"/><Relationship Id="rId33" Type="http://schemas.openxmlformats.org/officeDocument/2006/relationships/image" Target="../media/image93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image" Target="../media/image17.png"/><Relationship Id="rId32" Type="http://schemas.openxmlformats.org/officeDocument/2006/relationships/image" Target="../media/image92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image" Target="../media/image89.emf"/><Relationship Id="rId28" Type="http://schemas.openxmlformats.org/officeDocument/2006/relationships/image" Target="../media/image21.png"/><Relationship Id="rId36" Type="http://schemas.openxmlformats.org/officeDocument/2006/relationships/image" Target="../media/image96.png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image" Target="../media/image91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image" Target="../media/image20.png"/><Relationship Id="rId3" Type="http://schemas.openxmlformats.org/officeDocument/2006/relationships/tags" Target="../tags/tag340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02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image" Target="../media/image19.png"/><Relationship Id="rId33" Type="http://schemas.openxmlformats.org/officeDocument/2006/relationships/image" Target="../media/image101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18.png"/><Relationship Id="rId32" Type="http://schemas.openxmlformats.org/officeDocument/2006/relationships/image" Target="../media/image100.png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image" Target="../media/image17.png"/><Relationship Id="rId28" Type="http://schemas.openxmlformats.org/officeDocument/2006/relationships/image" Target="../media/image98.png"/><Relationship Id="rId10" Type="http://schemas.openxmlformats.org/officeDocument/2006/relationships/tags" Target="../tags/tag3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image" Target="../media/image97.emf"/><Relationship Id="rId27" Type="http://schemas.openxmlformats.org/officeDocument/2006/relationships/image" Target="../media/image21.png"/><Relationship Id="rId30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image" Target="../media/image20.png"/><Relationship Id="rId3" Type="http://schemas.openxmlformats.org/officeDocument/2006/relationships/tags" Target="../tags/tag357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27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image" Target="../media/image19.png"/><Relationship Id="rId33" Type="http://schemas.openxmlformats.org/officeDocument/2006/relationships/image" Target="../media/image107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18.png"/><Relationship Id="rId32" Type="http://schemas.openxmlformats.org/officeDocument/2006/relationships/image" Target="../media/image106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3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103.emf"/><Relationship Id="rId27" Type="http://schemas.openxmlformats.org/officeDocument/2006/relationships/image" Target="../media/image21.png"/><Relationship Id="rId30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26" Type="http://schemas.openxmlformats.org/officeDocument/2006/relationships/image" Target="../media/image20.png"/><Relationship Id="rId3" Type="http://schemas.openxmlformats.org/officeDocument/2006/relationships/tags" Target="../tags/tag374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7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image" Target="../media/image19.png"/><Relationship Id="rId33" Type="http://schemas.openxmlformats.org/officeDocument/2006/relationships/image" Target="../media/image112.png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8.png"/><Relationship Id="rId32" Type="http://schemas.openxmlformats.org/officeDocument/2006/relationships/image" Target="../media/image111.png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image" Target="../media/image17.png"/><Relationship Id="rId28" Type="http://schemas.openxmlformats.org/officeDocument/2006/relationships/image" Target="../media/image109.png"/><Relationship Id="rId10" Type="http://schemas.openxmlformats.org/officeDocument/2006/relationships/tags" Target="../tags/tag3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image" Target="../media/image108.emf"/><Relationship Id="rId27" Type="http://schemas.openxmlformats.org/officeDocument/2006/relationships/image" Target="../media/image21.png"/><Relationship Id="rId30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image" Target="../media/image20.png"/><Relationship Id="rId3" Type="http://schemas.openxmlformats.org/officeDocument/2006/relationships/tags" Target="../tags/tag391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18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image" Target="../media/image19.png"/><Relationship Id="rId33" Type="http://schemas.openxmlformats.org/officeDocument/2006/relationships/image" Target="../media/image117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14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18.png"/><Relationship Id="rId32" Type="http://schemas.openxmlformats.org/officeDocument/2006/relationships/image" Target="../media/image116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image" Target="../media/image17.png"/><Relationship Id="rId28" Type="http://schemas.openxmlformats.org/officeDocument/2006/relationships/image" Target="../media/image26.png"/><Relationship Id="rId10" Type="http://schemas.openxmlformats.org/officeDocument/2006/relationships/tags" Target="../tags/tag3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113.emf"/><Relationship Id="rId27" Type="http://schemas.openxmlformats.org/officeDocument/2006/relationships/image" Target="../media/image21.png"/><Relationship Id="rId30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8.xml"/><Relationship Id="rId21" Type="http://schemas.openxmlformats.org/officeDocument/2006/relationships/image" Target="../media/image119.emf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20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2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19.png"/><Relationship Id="rId32" Type="http://schemas.openxmlformats.org/officeDocument/2006/relationships/image" Target="../media/image88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image" Target="../media/image18.png"/><Relationship Id="rId28" Type="http://schemas.openxmlformats.org/officeDocument/2006/relationships/image" Target="../media/image120.png"/><Relationship Id="rId10" Type="http://schemas.openxmlformats.org/officeDocument/2006/relationships/tags" Target="../tags/tag415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87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24.xml"/><Relationship Id="rId21" Type="http://schemas.openxmlformats.org/officeDocument/2006/relationships/image" Target="../media/image122.emf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image" Target="../media/image20.png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image" Target="../media/image19.png"/><Relationship Id="rId32" Type="http://schemas.openxmlformats.org/officeDocument/2006/relationships/image" Target="../media/image88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image" Target="../media/image18.png"/><Relationship Id="rId28" Type="http://schemas.openxmlformats.org/officeDocument/2006/relationships/image" Target="../media/image123.png"/><Relationship Id="rId10" Type="http://schemas.openxmlformats.org/officeDocument/2006/relationships/tags" Target="../tags/tag431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33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7.png"/><Relationship Id="rId3" Type="http://schemas.openxmlformats.org/officeDocument/2006/relationships/tags" Target="../tags/tag440.xml"/><Relationship Id="rId21" Type="http://schemas.openxmlformats.org/officeDocument/2006/relationships/image" Target="../media/image124.emf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image" Target="../media/image125.png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image" Target="../media/image21.png"/><Relationship Id="rId32" Type="http://schemas.openxmlformats.org/officeDocument/2006/relationships/image" Target="../media/image33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image" Target="../media/image20.png"/><Relationship Id="rId28" Type="http://schemas.openxmlformats.org/officeDocument/2006/relationships/image" Target="../media/image31.png"/><Relationship Id="rId10" Type="http://schemas.openxmlformats.org/officeDocument/2006/relationships/tags" Target="../tags/tag447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21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image" Target="../media/image19.png"/><Relationship Id="rId27" Type="http://schemas.openxmlformats.org/officeDocument/2006/relationships/image" Target="../media/image88.png"/><Relationship Id="rId30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19.png"/><Relationship Id="rId3" Type="http://schemas.openxmlformats.org/officeDocument/2006/relationships/tags" Target="../tags/tag456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21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18.png"/><Relationship Id="rId33" Type="http://schemas.openxmlformats.org/officeDocument/2006/relationships/image" Target="../media/image87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7.png"/><Relationship Id="rId32" Type="http://schemas.openxmlformats.org/officeDocument/2006/relationships/image" Target="../media/image12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26.emf"/><Relationship Id="rId28" Type="http://schemas.openxmlformats.org/officeDocument/2006/relationships/image" Target="../media/image21.png"/><Relationship Id="rId36" Type="http://schemas.openxmlformats.org/officeDocument/2006/relationships/image" Target="../media/image88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31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74.xml"/><Relationship Id="rId21" Type="http://schemas.openxmlformats.org/officeDocument/2006/relationships/image" Target="../media/image128.emf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20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30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19.png"/><Relationship Id="rId32" Type="http://schemas.openxmlformats.org/officeDocument/2006/relationships/image" Target="../media/image88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18.png"/><Relationship Id="rId28" Type="http://schemas.openxmlformats.org/officeDocument/2006/relationships/image" Target="../media/image129.png"/><Relationship Id="rId10" Type="http://schemas.openxmlformats.org/officeDocument/2006/relationships/tags" Target="../tags/tag481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32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90.xml"/><Relationship Id="rId21" Type="http://schemas.openxmlformats.org/officeDocument/2006/relationships/image" Target="../media/image133.emf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20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21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19.png"/><Relationship Id="rId32" Type="http://schemas.openxmlformats.org/officeDocument/2006/relationships/image" Target="../media/image88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18.png"/><Relationship Id="rId28" Type="http://schemas.openxmlformats.org/officeDocument/2006/relationships/image" Target="../media/image134.png"/><Relationship Id="rId10" Type="http://schemas.openxmlformats.org/officeDocument/2006/relationships/tags" Target="../tags/tag497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33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19.png"/><Relationship Id="rId3" Type="http://schemas.openxmlformats.org/officeDocument/2006/relationships/tags" Target="../tags/tag506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87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18.png"/><Relationship Id="rId33" Type="http://schemas.openxmlformats.org/officeDocument/2006/relationships/image" Target="../media/image121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17.png"/><Relationship Id="rId32" Type="http://schemas.openxmlformats.org/officeDocument/2006/relationships/image" Target="../media/image137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image" Target="../media/image135.emf"/><Relationship Id="rId28" Type="http://schemas.openxmlformats.org/officeDocument/2006/relationships/image" Target="../media/image21.png"/><Relationship Id="rId36" Type="http://schemas.openxmlformats.org/officeDocument/2006/relationships/image" Target="../media/image88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image" Target="../media/image26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0.png"/><Relationship Id="rId30" Type="http://schemas.openxmlformats.org/officeDocument/2006/relationships/image" Target="../media/image136.png"/><Relationship Id="rId35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141.png"/><Relationship Id="rId3" Type="http://schemas.openxmlformats.org/officeDocument/2006/relationships/tags" Target="../tags/tag5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0.png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139.png"/><Relationship Id="rId5" Type="http://schemas.openxmlformats.org/officeDocument/2006/relationships/tags" Target="../tags/tag527.xml"/><Relationship Id="rId10" Type="http://schemas.openxmlformats.org/officeDocument/2006/relationships/image" Target="../media/image5.png"/><Relationship Id="rId4" Type="http://schemas.openxmlformats.org/officeDocument/2006/relationships/tags" Target="../tags/tag526.xml"/><Relationship Id="rId9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tags" Target="../tags/tag530.xml"/><Relationship Id="rId16" Type="http://schemas.openxmlformats.org/officeDocument/2006/relationships/image" Target="../media/image146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533.xml"/><Relationship Id="rId15" Type="http://schemas.openxmlformats.org/officeDocument/2006/relationships/image" Target="../media/image14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9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.xml"/><Relationship Id="rId21" Type="http://schemas.openxmlformats.org/officeDocument/2006/relationships/image" Target="../media/image30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0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9.png"/><Relationship Id="rId32" Type="http://schemas.openxmlformats.org/officeDocument/2006/relationships/image" Target="../media/image36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8.png"/><Relationship Id="rId28" Type="http://schemas.openxmlformats.org/officeDocument/2006/relationships/image" Target="../media/image32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.xml"/><Relationship Id="rId21" Type="http://schemas.openxmlformats.org/officeDocument/2006/relationships/image" Target="../media/image37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9.png"/><Relationship Id="rId32" Type="http://schemas.openxmlformats.org/officeDocument/2006/relationships/image" Target="../media/image36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8.png"/><Relationship Id="rId28" Type="http://schemas.openxmlformats.org/officeDocument/2006/relationships/image" Target="../media/image39.png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0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38.png"/><Relationship Id="rId3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19.png"/><Relationship Id="rId3" Type="http://schemas.openxmlformats.org/officeDocument/2006/relationships/tags" Target="../tags/tag72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5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18.png"/><Relationship Id="rId33" Type="http://schemas.openxmlformats.org/officeDocument/2006/relationships/image" Target="../media/image44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17.png"/><Relationship Id="rId32" Type="http://schemas.openxmlformats.org/officeDocument/2006/relationships/image" Target="../media/image43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41.emf"/><Relationship Id="rId28" Type="http://schemas.openxmlformats.org/officeDocument/2006/relationships/image" Target="../media/image21.png"/><Relationship Id="rId36" Type="http://schemas.openxmlformats.org/officeDocument/2006/relationships/image" Target="../media/image36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3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0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19.png"/><Relationship Id="rId3" Type="http://schemas.openxmlformats.org/officeDocument/2006/relationships/tags" Target="../tags/tag90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1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8.png"/><Relationship Id="rId33" Type="http://schemas.openxmlformats.org/officeDocument/2006/relationships/image" Target="../media/image50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7.png"/><Relationship Id="rId32" Type="http://schemas.openxmlformats.org/officeDocument/2006/relationships/image" Target="../media/image26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47.emf"/><Relationship Id="rId28" Type="http://schemas.openxmlformats.org/officeDocument/2006/relationships/image" Target="../media/image21.png"/><Relationship Id="rId36" Type="http://schemas.openxmlformats.org/officeDocument/2006/relationships/image" Target="../media/image53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49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24 </a:t>
            </a:r>
            <a:r>
              <a:rPr lang="en-US" sz="3200" smtClean="0"/>
              <a:t>September </a:t>
            </a:r>
            <a:r>
              <a:rPr lang="en-US" sz="320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61955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46593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212"/>
            <a:ext cx="643092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4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3326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9296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91604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05911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389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23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5334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770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98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44148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16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91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36032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9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5443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86929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7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6328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8434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74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4868"/>
            <a:ext cx="13928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23762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33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09496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81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18936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10728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80437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42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8186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39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66949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116" y="5256213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965" y="6557537"/>
            <a:ext cx="822413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71" y="861178"/>
            <a:ext cx="2588159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815"/>
            <a:ext cx="169532" cy="263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740"/>
            <a:ext cx="207008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719" cy="282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42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309493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43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188669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00788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34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9691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3528593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25832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04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00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28468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35448"/>
            <a:ext cx="2210849" cy="396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031" y="457200"/>
            <a:ext cx="1133643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360749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722773" cy="60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26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34196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7057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35448"/>
            <a:ext cx="2305325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138" y="457200"/>
            <a:ext cx="1171428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417444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855438" cy="604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986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606618" y="259080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176236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3433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31504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83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413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809925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692" y="6546660"/>
            <a:ext cx="862116" cy="23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513" y="861178"/>
            <a:ext cx="1624711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3691815"/>
            <a:ext cx="490651" cy="283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2791740"/>
            <a:ext cx="207385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3852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08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4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98941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477" y="6477000"/>
            <a:ext cx="746962" cy="248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861178"/>
            <a:ext cx="3023102" cy="377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3691815"/>
            <a:ext cx="207206" cy="263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2791740"/>
            <a:ext cx="169679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398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4683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861178"/>
            <a:ext cx="2361670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7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22253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31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96751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45" y="5205413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965" y="6557537"/>
            <a:ext cx="822413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81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4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53688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34" y="6540500"/>
            <a:ext cx="727889" cy="242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16" y="861178"/>
            <a:ext cx="2077639" cy="434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623228" cy="396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207226" cy="283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9125" cy="282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24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60845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041" y="6475387"/>
            <a:ext cx="923461" cy="30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759" y="861178"/>
            <a:ext cx="2795753" cy="41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08215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0" y="5192713"/>
            <a:ext cx="491334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400800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53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590800"/>
            <a:ext cx="143078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9530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9827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638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06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7773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57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70347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3672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96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2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174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4385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3995"/>
            <a:ext cx="489325" cy="282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1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419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9699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212"/>
            <a:ext cx="643092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579" y="5133536"/>
            <a:ext cx="945221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74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6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8/9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74BC1AB99A942C898B6A50C83EE12A7"/>
  <p:tag name="CORRECTPOINTVALUE" val="10"/>
  <p:tag name="INCORRECTPOINTVALUE" val="5"/>
  <p:tag name="VALUES" val="Incorrect|smicln|Incorrect|smicln|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6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10"/>
  <p:tag name="INCORRECTPOINTVALUE" val="5"/>
  <p:tag name="VALUES" val="Incorrect|smicln|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89AA1B266BF4ACCABC22CA2DFC67FEB"/>
  <p:tag name="CORRECTPOINTVALUE" val="10"/>
  <p:tag name="INCORRECTPOINTVALUE" val="5"/>
  <p:tag name="VALUES" val="Incorrect|smicln|Incorrect|smicln|Correct|smicln|In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20DDFFD2E1F422B917EB90E8729286C"/>
  <p:tag name="VALUES" val="Incorrect|smicln|Correct|smicln|In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2B58153B64D469F9B92A572F73C8DBE"/>
  <p:tag name="VALUES" val="Incorrect|smicln|Incorrect|smicln|Incorrect|smicln|Correc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492A1AF49FBF41D0A8A81AE2581275B5"/>
  <p:tag name="VALUES" val="Incorrect|smicln|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0B1B5E89D764136A565F1DA1583D68F"/>
  <p:tag name="CORRECTPOINTVALUE" val="10"/>
  <p:tag name="INCORRECTPOINTVALUE" val="5"/>
  <p:tag name="VALUES" val="Correct|smicln|Incorrect|smicln|Incorrect|smicln|In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382441331F5495F8A337C2C60B7FDFE"/>
  <p:tag name="CORRECTPOINTVALUE" val="0"/>
  <p:tag name="INCORRECTPOINTVALUE" val="0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53A22442A744CA5BFBAEF5EF3692001"/>
  <p:tag name="VALUES" val="Correct|smicln|Incorrect|smicln|Incorrect|smicln|Incorrec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0B20DC344EF64CE18A5B7DA47309F98E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283125A9EBF443568902B2FFC35F59A6"/>
  <p:tag name="VALUES" val="Incorrect|smicln|Incorrect|smicln|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9D42F3354F8483D9B3C80246CA3198B"/>
  <p:tag name="VALUES" val="Incorrect|smicln|Correct|smicln|Incorrect|smicln|Incorrec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E71C3ED568EC47A6B825E72CE5B5B0FB"/>
  <p:tag name="VALUES" val="Incorrect|smicln|Correct|smicln|Incorrect|smicln|Incorrec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2EC0A9DDFB44F5C8D7B99C9F9A367FE"/>
  <p:tag name="CORRECTPOINTVALUE" val="10"/>
  <p:tag name="INCORRECTPOINTVALUE" val="5"/>
  <p:tag name="VALUES" val="Incorrect|smicln|Incorrect|smicln|Incorrect|smicln|Correc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89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1ACD611098FE4FA79C09D53358966F16"/>
  <p:tag name="CORRECTPOINTVALUE" val="0"/>
  <p:tag name="INCORRECTPOINTVALUE" val="0"/>
  <p:tag name="VALUES" val="Correct|smicln|Incorrect|smicln|Incorrect|smicln|Incorrec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7976B73DEB145B280C6404E1012F6E4"/>
  <p:tag name="CORRECTPOINTVALUE" val="0"/>
  <p:tag name="INCORRECTPOINTVALUE" val="0"/>
  <p:tag name="VALUES" val="Correct|smicln|Incorrect|smicln|In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34E45AA24A3D4F5BB35066C837107B33"/>
  <p:tag name="VALUES" val="Correct|smicln|Incorrect|smicln|Incorrect|smicln|Incorrec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-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5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8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s+(\triangle s)}-e^s\right)/(\triangle 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85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A20B69CF1D994C4C848222E33F2091E9"/>
  <p:tag name="CORRECTPOINTVALUE" val="0"/>
  <p:tag name="INCORRECTPOINTVALUE" val="0"/>
  <p:tag name="VALUES" val="Correct|smicln|Incorrect|smicln|Incorrect|smicln|Incorrec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-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2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x+(\triangle x)}-e^x\right)/(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845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F359E5412AD40659EB20AF79F9AE0FB"/>
  <p:tag name="VALUES" val="Incorrect|smicln|Correct|smicln|Incorrect|smicln|Incorrec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B36202FF9A7D41A2A2B2680CC1380C76"/>
  <p:tag name="CORRECTPOINTVALUE" val="10"/>
  <p:tag name="INCORRECTPOINTVALUE" val="5"/>
  <p:tag name="VALUES" val="Incorrect|smicln|Correct|smicln|Incorrect|smicln|Incorrec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20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4D07DB6DC7C546EDA2F8803B8D3C32D8"/>
  <p:tag name="VALUES" val="Incorrect|smicln|Incorrect|smicln|Correct|smicln|Incorrec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100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C4FB49C6F8DD46B4A433AC6A4CF30814"/>
  <p:tag name="CORRECTPOINTVALUE" val="10"/>
  <p:tag name="INCORRECTPOINTVALUE" val="5"/>
  <p:tag name="VALUES" val="Correct|smicln|Incorrect|smicln|In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52E7351E5B442488DA50FB10B321882"/>
  <p:tag name="CORRECTPOINTVALUE" val="10"/>
  <p:tag name="INCORRECTPOINTVALUE" val="5"/>
  <p:tag name="VALUES" val="Incorrect|smicln|Incorrect|smicln|Incorrect|smicln|Correct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513269E9784A899231E858118AA10A"/>
  <p:tag name="VALUES" val="Incorrect|smicln|Correct|smicln|Incorrect|smicln|Incorrec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e^5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72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7232D41C30744C5FAFF488655D1BDA57"/>
  <p:tag name="VALUES" val="Incorrect|smicln|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/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F989A56B764546ADAC0FF83A07DDA811"/>
  <p:tag name="VALUES" val="Incorrect|smicln|Incorrect|smicln|Incorrect|smicln|Correc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0"/>
  <p:tag name="INCORRECTPOINTVALUE" val="0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10"/>
  <p:tag name="INCORRECTPOINTVALUE" val="5"/>
  <p:tag name="VALUES" val="Incorrect|smicln|Incorrect|smicln|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399AE0BBED64BDBBD9AA1F9471CC014"/>
  <p:tag name="CORRECTPOINTVALUE" val="0"/>
  <p:tag name="INCORRECTPOINTVALUE" val="0"/>
  <p:tag name="VALUES" val="Incorrect|smicln|Incorrect|smicln|Incorrect|smicln|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1539</Words>
  <Application>Microsoft Office PowerPoint</Application>
  <PresentationFormat>On-screen Show (4:3)</PresentationFormat>
  <Paragraphs>1446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180</cp:revision>
  <dcterms:created xsi:type="dcterms:W3CDTF">2009-01-22T21:52:53Z</dcterms:created>
  <dcterms:modified xsi:type="dcterms:W3CDTF">2012-09-27T16:58:10Z</dcterms:modified>
</cp:coreProperties>
</file>