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2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3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4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5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6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notesSlides/notesSlide7.xml" ContentType="application/vnd.openxmlformats-officedocument.presentationml.notesSlide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notesSlides/notesSlide8.xml" ContentType="application/vnd.openxmlformats-officedocument.presentationml.notesSlide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notesSlides/notesSlide9.xml" ContentType="application/vnd.openxmlformats-officedocument.presentationml.notesSlide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notesSlides/notesSlide10.xml" ContentType="application/vnd.openxmlformats-officedocument.presentationml.notesSlide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notesSlides/notesSlide11.xml" ContentType="application/vnd.openxmlformats-officedocument.presentationml.notesSlide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notesSlides/notesSlide12.xml" ContentType="application/vnd.openxmlformats-officedocument.presentationml.notesSlide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notesSlides/notesSlide13.xml" ContentType="application/vnd.openxmlformats-officedocument.presentationml.notesSlide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notesSlides/notesSlide14.xml" ContentType="application/vnd.openxmlformats-officedocument.presentationml.notesSlide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notesSlides/notesSlide15.xml" ContentType="application/vnd.openxmlformats-officedocument.presentationml.notesSlide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notesSlides/notesSlide16.xml" ContentType="application/vnd.openxmlformats-officedocument.presentationml.notesSlide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notesSlides/notesSlide17.xml" ContentType="application/vnd.openxmlformats-officedocument.presentationml.notesSlide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notesSlides/notesSlide18.xml" ContentType="application/vnd.openxmlformats-officedocument.presentationml.notesSlide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notesSlides/notesSlide19.xml" ContentType="application/vnd.openxmlformats-officedocument.presentationml.notesSlide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notesSlides/notesSlide20.xml" ContentType="application/vnd.openxmlformats-officedocument.presentationml.notesSlide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notesSlides/notesSlide21.xml" ContentType="application/vnd.openxmlformats-officedocument.presentationml.notesSlide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notesSlides/notesSlide22.xml" ContentType="application/vnd.openxmlformats-officedocument.presentationml.notesSlide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notesSlides/notesSlide23.xml" ContentType="application/vnd.openxmlformats-officedocument.presentationml.notesSlide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notesSlides/notesSlide24.xml" ContentType="application/vnd.openxmlformats-officedocument.presentationml.notesSlide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75" r:id="rId2"/>
    <p:sldId id="276" r:id="rId3"/>
    <p:sldId id="277" r:id="rId4"/>
    <p:sldId id="278" r:id="rId5"/>
    <p:sldId id="400" r:id="rId6"/>
    <p:sldId id="415" r:id="rId7"/>
    <p:sldId id="353" r:id="rId8"/>
    <p:sldId id="364" r:id="rId9"/>
    <p:sldId id="361" r:id="rId10"/>
    <p:sldId id="408" r:id="rId11"/>
    <p:sldId id="372" r:id="rId12"/>
    <p:sldId id="375" r:id="rId13"/>
    <p:sldId id="376" r:id="rId14"/>
    <p:sldId id="380" r:id="rId15"/>
    <p:sldId id="381" r:id="rId16"/>
    <p:sldId id="399" r:id="rId17"/>
    <p:sldId id="403" r:id="rId18"/>
    <p:sldId id="404" r:id="rId19"/>
    <p:sldId id="406" r:id="rId20"/>
    <p:sldId id="407" r:id="rId21"/>
    <p:sldId id="409" r:id="rId22"/>
    <p:sldId id="411" r:id="rId23"/>
    <p:sldId id="412" r:id="rId24"/>
    <p:sldId id="410" r:id="rId25"/>
    <p:sldId id="413" r:id="rId26"/>
    <p:sldId id="313" r:id="rId27"/>
    <p:sldId id="314" r:id="rId28"/>
  </p:sldIdLst>
  <p:sldSz cx="9144000" cy="6858000" type="screen4x3"/>
  <p:notesSz cx="6858000" cy="9144000"/>
  <p:custDataLst>
    <p:tags r:id="rId3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4674" autoAdjust="0"/>
  </p:normalViewPr>
  <p:slideViewPr>
    <p:cSldViewPr>
      <p:cViewPr varScale="1">
        <p:scale>
          <a:sx n="72" d="100"/>
          <a:sy n="72" d="100"/>
        </p:scale>
        <p:origin x="-11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4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3069DFC-3D9C-4597-8FD0-0FAE35804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553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9AFACB-4B53-48F9-B41D-394E3E05D427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12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13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14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15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16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17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18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19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20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4BAF7-39CD-4E99-9EE2-4D30A1912560}" type="slidenum">
              <a:rPr lang="en-US"/>
              <a:pPr/>
              <a:t>21</a:t>
            </a:fld>
            <a:endParaRPr lang="en-US"/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47D933-8987-48E9-A542-801E5A136114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4BAF7-39CD-4E99-9EE2-4D30A1912560}" type="slidenum">
              <a:rPr lang="en-US"/>
              <a:pPr/>
              <a:t>22</a:t>
            </a:fld>
            <a:endParaRPr lang="en-US"/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4BAF7-39CD-4E99-9EE2-4D30A1912560}" type="slidenum">
              <a:rPr lang="en-US"/>
              <a:pPr/>
              <a:t>23</a:t>
            </a:fld>
            <a:endParaRPr lang="en-US"/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4BAF7-39CD-4E99-9EE2-4D30A1912560}" type="slidenum">
              <a:rPr lang="en-US"/>
              <a:pPr/>
              <a:t>24</a:t>
            </a:fld>
            <a:endParaRPr lang="en-US"/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4BAF7-39CD-4E99-9EE2-4D30A1912560}" type="slidenum">
              <a:rPr lang="en-US"/>
              <a:pPr/>
              <a:t>25</a:t>
            </a:fld>
            <a:endParaRPr lang="en-US"/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33AE54-F6D6-4210-8D97-DCB26D6D3CC2}" type="slidenum">
              <a:rPr lang="en-US" smtClean="0"/>
              <a:pPr eaLnBrk="1" hangingPunct="1"/>
              <a:t>26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E1CD94F-5EB7-4404-B571-CCC8160D78D5}" type="slidenum">
              <a:rPr lang="en-US" smtClean="0"/>
              <a:pPr eaLnBrk="1" hangingPunct="1"/>
              <a:t>27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5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6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7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8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9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10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11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54296-3A47-4488-8533-E11BB4602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05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8A136-EF3A-4B12-8B13-016E88507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6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8C4D3-6FD1-46A7-99D2-097FE5028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99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DAE22-B98F-43F5-99DC-1DB67C12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0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6AD81-9365-4331-A07E-AECA8C58D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17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CD76F-A5F0-410D-873F-56DAB8748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16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6C062-5856-4C2F-8E32-375D2A166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02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98B02-2B1A-4256-A1E3-091B5C3A5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69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7A7D1-063A-443C-95DE-882242185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89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91DC1-E7E0-4F53-8ED0-325D65CF3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35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A634F-30FC-43C5-B382-D0078AB43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34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12E72F7-C07B-4939-8BDF-E9041AF07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15.xml"/><Relationship Id="rId13" Type="http://schemas.openxmlformats.org/officeDocument/2006/relationships/tags" Target="../tags/tag120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110.xml"/><Relationship Id="rId21" Type="http://schemas.openxmlformats.org/officeDocument/2006/relationships/image" Target="../media/image54.emf"/><Relationship Id="rId7" Type="http://schemas.openxmlformats.org/officeDocument/2006/relationships/tags" Target="../tags/tag114.xml"/><Relationship Id="rId12" Type="http://schemas.openxmlformats.org/officeDocument/2006/relationships/tags" Target="../tags/tag119.xml"/><Relationship Id="rId17" Type="http://schemas.openxmlformats.org/officeDocument/2006/relationships/tags" Target="../tags/tag124.xml"/><Relationship Id="rId25" Type="http://schemas.openxmlformats.org/officeDocument/2006/relationships/image" Target="../media/image20.png"/><Relationship Id="rId2" Type="http://schemas.openxmlformats.org/officeDocument/2006/relationships/tags" Target="../tags/tag109.xml"/><Relationship Id="rId16" Type="http://schemas.openxmlformats.org/officeDocument/2006/relationships/tags" Target="../tags/tag123.xml"/><Relationship Id="rId20" Type="http://schemas.openxmlformats.org/officeDocument/2006/relationships/oleObject" Target="../embeddings/oleObject6.bin"/><Relationship Id="rId29" Type="http://schemas.openxmlformats.org/officeDocument/2006/relationships/image" Target="../media/image55.png"/><Relationship Id="rId1" Type="http://schemas.openxmlformats.org/officeDocument/2006/relationships/vmlDrawing" Target="../drawings/vmlDrawing6.vml"/><Relationship Id="rId6" Type="http://schemas.openxmlformats.org/officeDocument/2006/relationships/tags" Target="../tags/tag113.xml"/><Relationship Id="rId11" Type="http://schemas.openxmlformats.org/officeDocument/2006/relationships/tags" Target="../tags/tag118.xml"/><Relationship Id="rId24" Type="http://schemas.openxmlformats.org/officeDocument/2006/relationships/image" Target="../media/image19.png"/><Relationship Id="rId32" Type="http://schemas.openxmlformats.org/officeDocument/2006/relationships/image" Target="../media/image58.png"/><Relationship Id="rId5" Type="http://schemas.openxmlformats.org/officeDocument/2006/relationships/tags" Target="../tags/tag112.xml"/><Relationship Id="rId15" Type="http://schemas.openxmlformats.org/officeDocument/2006/relationships/tags" Target="../tags/tag122.xml"/><Relationship Id="rId23" Type="http://schemas.openxmlformats.org/officeDocument/2006/relationships/image" Target="../media/image18.png"/><Relationship Id="rId28" Type="http://schemas.openxmlformats.org/officeDocument/2006/relationships/image" Target="../media/image43.png"/><Relationship Id="rId10" Type="http://schemas.openxmlformats.org/officeDocument/2006/relationships/tags" Target="../tags/tag117.xml"/><Relationship Id="rId19" Type="http://schemas.openxmlformats.org/officeDocument/2006/relationships/notesSlide" Target="../notesSlides/notesSlide8.xml"/><Relationship Id="rId31" Type="http://schemas.openxmlformats.org/officeDocument/2006/relationships/image" Target="../media/image59.png"/><Relationship Id="rId4" Type="http://schemas.openxmlformats.org/officeDocument/2006/relationships/tags" Target="../tags/tag111.xml"/><Relationship Id="rId9" Type="http://schemas.openxmlformats.org/officeDocument/2006/relationships/tags" Target="../tags/tag116.xml"/><Relationship Id="rId14" Type="http://schemas.openxmlformats.org/officeDocument/2006/relationships/tags" Target="../tags/tag121.xml"/><Relationship Id="rId22" Type="http://schemas.openxmlformats.org/officeDocument/2006/relationships/image" Target="../media/image17.png"/><Relationship Id="rId27" Type="http://schemas.openxmlformats.org/officeDocument/2006/relationships/image" Target="../media/image38.png"/><Relationship Id="rId30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31.xml"/><Relationship Id="rId13" Type="http://schemas.openxmlformats.org/officeDocument/2006/relationships/tags" Target="../tags/tag136.xml"/><Relationship Id="rId18" Type="http://schemas.openxmlformats.org/officeDocument/2006/relationships/tags" Target="../tags/tag141.xml"/><Relationship Id="rId26" Type="http://schemas.openxmlformats.org/officeDocument/2006/relationships/image" Target="../media/image19.png"/><Relationship Id="rId3" Type="http://schemas.openxmlformats.org/officeDocument/2006/relationships/tags" Target="../tags/tag126.xml"/><Relationship Id="rId21" Type="http://schemas.openxmlformats.org/officeDocument/2006/relationships/notesSlide" Target="../notesSlides/notesSlide9.xml"/><Relationship Id="rId34" Type="http://schemas.openxmlformats.org/officeDocument/2006/relationships/image" Target="../media/image64.png"/><Relationship Id="rId7" Type="http://schemas.openxmlformats.org/officeDocument/2006/relationships/tags" Target="../tags/tag130.xml"/><Relationship Id="rId12" Type="http://schemas.openxmlformats.org/officeDocument/2006/relationships/tags" Target="../tags/tag135.xml"/><Relationship Id="rId17" Type="http://schemas.openxmlformats.org/officeDocument/2006/relationships/tags" Target="../tags/tag140.xml"/><Relationship Id="rId25" Type="http://schemas.openxmlformats.org/officeDocument/2006/relationships/image" Target="../media/image18.png"/><Relationship Id="rId33" Type="http://schemas.openxmlformats.org/officeDocument/2006/relationships/image" Target="../media/image63.png"/><Relationship Id="rId2" Type="http://schemas.openxmlformats.org/officeDocument/2006/relationships/tags" Target="../tags/tag125.xml"/><Relationship Id="rId16" Type="http://schemas.openxmlformats.org/officeDocument/2006/relationships/tags" Target="../tags/tag139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61.png"/><Relationship Id="rId1" Type="http://schemas.openxmlformats.org/officeDocument/2006/relationships/vmlDrawing" Target="../drawings/vmlDrawing7.vml"/><Relationship Id="rId6" Type="http://schemas.openxmlformats.org/officeDocument/2006/relationships/tags" Target="../tags/tag129.xml"/><Relationship Id="rId11" Type="http://schemas.openxmlformats.org/officeDocument/2006/relationships/tags" Target="../tags/tag134.xml"/><Relationship Id="rId24" Type="http://schemas.openxmlformats.org/officeDocument/2006/relationships/image" Target="../media/image17.png"/><Relationship Id="rId32" Type="http://schemas.openxmlformats.org/officeDocument/2006/relationships/image" Target="../media/image62.png"/><Relationship Id="rId5" Type="http://schemas.openxmlformats.org/officeDocument/2006/relationships/tags" Target="../tags/tag128.xml"/><Relationship Id="rId15" Type="http://schemas.openxmlformats.org/officeDocument/2006/relationships/tags" Target="../tags/tag138.xml"/><Relationship Id="rId23" Type="http://schemas.openxmlformats.org/officeDocument/2006/relationships/image" Target="../media/image60.emf"/><Relationship Id="rId28" Type="http://schemas.openxmlformats.org/officeDocument/2006/relationships/image" Target="../media/image21.png"/><Relationship Id="rId36" Type="http://schemas.openxmlformats.org/officeDocument/2006/relationships/image" Target="../media/image66.png"/><Relationship Id="rId10" Type="http://schemas.openxmlformats.org/officeDocument/2006/relationships/tags" Target="../tags/tag133.xml"/><Relationship Id="rId19" Type="http://schemas.openxmlformats.org/officeDocument/2006/relationships/tags" Target="../tags/tag142.xml"/><Relationship Id="rId31" Type="http://schemas.openxmlformats.org/officeDocument/2006/relationships/image" Target="../media/image26.png"/><Relationship Id="rId4" Type="http://schemas.openxmlformats.org/officeDocument/2006/relationships/tags" Target="../tags/tag127.xml"/><Relationship Id="rId9" Type="http://schemas.openxmlformats.org/officeDocument/2006/relationships/tags" Target="../tags/tag132.xml"/><Relationship Id="rId14" Type="http://schemas.openxmlformats.org/officeDocument/2006/relationships/tags" Target="../tags/tag137.xml"/><Relationship Id="rId22" Type="http://schemas.openxmlformats.org/officeDocument/2006/relationships/oleObject" Target="../embeddings/oleObject7.bin"/><Relationship Id="rId27" Type="http://schemas.openxmlformats.org/officeDocument/2006/relationships/image" Target="../media/image20.png"/><Relationship Id="rId30" Type="http://schemas.openxmlformats.org/officeDocument/2006/relationships/image" Target="../media/image43.png"/><Relationship Id="rId35" Type="http://schemas.openxmlformats.org/officeDocument/2006/relationships/image" Target="../media/image6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tags" Target="../tags/tag154.xml"/><Relationship Id="rId18" Type="http://schemas.openxmlformats.org/officeDocument/2006/relationships/tags" Target="../tags/tag159.xml"/><Relationship Id="rId26" Type="http://schemas.openxmlformats.org/officeDocument/2006/relationships/image" Target="../media/image19.png"/><Relationship Id="rId3" Type="http://schemas.openxmlformats.org/officeDocument/2006/relationships/tags" Target="../tags/tag144.xml"/><Relationship Id="rId21" Type="http://schemas.openxmlformats.org/officeDocument/2006/relationships/notesSlide" Target="../notesSlides/notesSlide10.xml"/><Relationship Id="rId34" Type="http://schemas.openxmlformats.org/officeDocument/2006/relationships/image" Target="../media/image70.png"/><Relationship Id="rId7" Type="http://schemas.openxmlformats.org/officeDocument/2006/relationships/tags" Target="../tags/tag148.xml"/><Relationship Id="rId12" Type="http://schemas.openxmlformats.org/officeDocument/2006/relationships/tags" Target="../tags/tag153.xml"/><Relationship Id="rId17" Type="http://schemas.openxmlformats.org/officeDocument/2006/relationships/tags" Target="../tags/tag158.xml"/><Relationship Id="rId25" Type="http://schemas.openxmlformats.org/officeDocument/2006/relationships/image" Target="../media/image18.png"/><Relationship Id="rId33" Type="http://schemas.openxmlformats.org/officeDocument/2006/relationships/image" Target="../media/image63.png"/><Relationship Id="rId2" Type="http://schemas.openxmlformats.org/officeDocument/2006/relationships/tags" Target="../tags/tag143.xml"/><Relationship Id="rId16" Type="http://schemas.openxmlformats.org/officeDocument/2006/relationships/tags" Target="../tags/tag157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61.png"/><Relationship Id="rId1" Type="http://schemas.openxmlformats.org/officeDocument/2006/relationships/vmlDrawing" Target="../drawings/vmlDrawing8.vml"/><Relationship Id="rId6" Type="http://schemas.openxmlformats.org/officeDocument/2006/relationships/tags" Target="../tags/tag147.xml"/><Relationship Id="rId11" Type="http://schemas.openxmlformats.org/officeDocument/2006/relationships/tags" Target="../tags/tag152.xml"/><Relationship Id="rId24" Type="http://schemas.openxmlformats.org/officeDocument/2006/relationships/image" Target="../media/image17.png"/><Relationship Id="rId32" Type="http://schemas.openxmlformats.org/officeDocument/2006/relationships/image" Target="../media/image64.png"/><Relationship Id="rId5" Type="http://schemas.openxmlformats.org/officeDocument/2006/relationships/tags" Target="../tags/tag146.xml"/><Relationship Id="rId15" Type="http://schemas.openxmlformats.org/officeDocument/2006/relationships/tags" Target="../tags/tag156.xml"/><Relationship Id="rId23" Type="http://schemas.openxmlformats.org/officeDocument/2006/relationships/image" Target="../media/image67.emf"/><Relationship Id="rId28" Type="http://schemas.openxmlformats.org/officeDocument/2006/relationships/image" Target="../media/image21.png"/><Relationship Id="rId36" Type="http://schemas.openxmlformats.org/officeDocument/2006/relationships/image" Target="../media/image26.png"/><Relationship Id="rId10" Type="http://schemas.openxmlformats.org/officeDocument/2006/relationships/tags" Target="../tags/tag151.xml"/><Relationship Id="rId19" Type="http://schemas.openxmlformats.org/officeDocument/2006/relationships/tags" Target="../tags/tag160.xml"/><Relationship Id="rId31" Type="http://schemas.openxmlformats.org/officeDocument/2006/relationships/image" Target="../media/image69.png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tags" Target="../tags/tag155.xml"/><Relationship Id="rId22" Type="http://schemas.openxmlformats.org/officeDocument/2006/relationships/oleObject" Target="../embeddings/oleObject8.bin"/><Relationship Id="rId27" Type="http://schemas.openxmlformats.org/officeDocument/2006/relationships/image" Target="../media/image20.png"/><Relationship Id="rId30" Type="http://schemas.openxmlformats.org/officeDocument/2006/relationships/image" Target="../media/image68.png"/><Relationship Id="rId35" Type="http://schemas.openxmlformats.org/officeDocument/2006/relationships/image" Target="../media/image6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67.xml"/><Relationship Id="rId13" Type="http://schemas.openxmlformats.org/officeDocument/2006/relationships/tags" Target="../tags/tag172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162.xml"/><Relationship Id="rId21" Type="http://schemas.openxmlformats.org/officeDocument/2006/relationships/image" Target="../media/image71.emf"/><Relationship Id="rId7" Type="http://schemas.openxmlformats.org/officeDocument/2006/relationships/tags" Target="../tags/tag166.xml"/><Relationship Id="rId12" Type="http://schemas.openxmlformats.org/officeDocument/2006/relationships/tags" Target="../tags/tag171.xml"/><Relationship Id="rId17" Type="http://schemas.openxmlformats.org/officeDocument/2006/relationships/tags" Target="../tags/tag176.xml"/><Relationship Id="rId25" Type="http://schemas.openxmlformats.org/officeDocument/2006/relationships/image" Target="../media/image20.png"/><Relationship Id="rId2" Type="http://schemas.openxmlformats.org/officeDocument/2006/relationships/tags" Target="../tags/tag161.xml"/><Relationship Id="rId16" Type="http://schemas.openxmlformats.org/officeDocument/2006/relationships/tags" Target="../tags/tag175.xml"/><Relationship Id="rId20" Type="http://schemas.openxmlformats.org/officeDocument/2006/relationships/oleObject" Target="../embeddings/oleObject9.bin"/><Relationship Id="rId29" Type="http://schemas.openxmlformats.org/officeDocument/2006/relationships/image" Target="../media/image64.png"/><Relationship Id="rId1" Type="http://schemas.openxmlformats.org/officeDocument/2006/relationships/vmlDrawing" Target="../drawings/vmlDrawing9.vml"/><Relationship Id="rId6" Type="http://schemas.openxmlformats.org/officeDocument/2006/relationships/tags" Target="../tags/tag165.xml"/><Relationship Id="rId11" Type="http://schemas.openxmlformats.org/officeDocument/2006/relationships/tags" Target="../tags/tag170.xml"/><Relationship Id="rId24" Type="http://schemas.openxmlformats.org/officeDocument/2006/relationships/image" Target="../media/image19.png"/><Relationship Id="rId32" Type="http://schemas.openxmlformats.org/officeDocument/2006/relationships/image" Target="../media/image65.png"/><Relationship Id="rId5" Type="http://schemas.openxmlformats.org/officeDocument/2006/relationships/tags" Target="../tags/tag164.xml"/><Relationship Id="rId15" Type="http://schemas.openxmlformats.org/officeDocument/2006/relationships/tags" Target="../tags/tag174.xml"/><Relationship Id="rId23" Type="http://schemas.openxmlformats.org/officeDocument/2006/relationships/image" Target="../media/image18.png"/><Relationship Id="rId28" Type="http://schemas.openxmlformats.org/officeDocument/2006/relationships/image" Target="../media/image72.png"/><Relationship Id="rId10" Type="http://schemas.openxmlformats.org/officeDocument/2006/relationships/tags" Target="../tags/tag169.xml"/><Relationship Id="rId19" Type="http://schemas.openxmlformats.org/officeDocument/2006/relationships/notesSlide" Target="../notesSlides/notesSlide11.xml"/><Relationship Id="rId31" Type="http://schemas.openxmlformats.org/officeDocument/2006/relationships/image" Target="../media/image70.png"/><Relationship Id="rId4" Type="http://schemas.openxmlformats.org/officeDocument/2006/relationships/tags" Target="../tags/tag163.xml"/><Relationship Id="rId9" Type="http://schemas.openxmlformats.org/officeDocument/2006/relationships/tags" Target="../tags/tag168.xml"/><Relationship Id="rId14" Type="http://schemas.openxmlformats.org/officeDocument/2006/relationships/tags" Target="../tags/tag173.xml"/><Relationship Id="rId22" Type="http://schemas.openxmlformats.org/officeDocument/2006/relationships/image" Target="../media/image17.png"/><Relationship Id="rId27" Type="http://schemas.openxmlformats.org/officeDocument/2006/relationships/image" Target="../media/image26.png"/><Relationship Id="rId30" Type="http://schemas.openxmlformats.org/officeDocument/2006/relationships/image" Target="../media/image6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83.xml"/><Relationship Id="rId13" Type="http://schemas.openxmlformats.org/officeDocument/2006/relationships/tags" Target="../tags/tag188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178.xml"/><Relationship Id="rId21" Type="http://schemas.openxmlformats.org/officeDocument/2006/relationships/image" Target="../media/image73.emf"/><Relationship Id="rId7" Type="http://schemas.openxmlformats.org/officeDocument/2006/relationships/tags" Target="../tags/tag182.xml"/><Relationship Id="rId12" Type="http://schemas.openxmlformats.org/officeDocument/2006/relationships/tags" Target="../tags/tag187.xml"/><Relationship Id="rId17" Type="http://schemas.openxmlformats.org/officeDocument/2006/relationships/tags" Target="../tags/tag192.xml"/><Relationship Id="rId25" Type="http://schemas.openxmlformats.org/officeDocument/2006/relationships/image" Target="../media/image20.png"/><Relationship Id="rId2" Type="http://schemas.openxmlformats.org/officeDocument/2006/relationships/tags" Target="../tags/tag177.xml"/><Relationship Id="rId16" Type="http://schemas.openxmlformats.org/officeDocument/2006/relationships/tags" Target="../tags/tag191.xml"/><Relationship Id="rId20" Type="http://schemas.openxmlformats.org/officeDocument/2006/relationships/oleObject" Target="../embeddings/oleObject10.bin"/><Relationship Id="rId29" Type="http://schemas.openxmlformats.org/officeDocument/2006/relationships/image" Target="../media/image65.png"/><Relationship Id="rId1" Type="http://schemas.openxmlformats.org/officeDocument/2006/relationships/vmlDrawing" Target="../drawings/vmlDrawing10.vml"/><Relationship Id="rId6" Type="http://schemas.openxmlformats.org/officeDocument/2006/relationships/tags" Target="../tags/tag181.xml"/><Relationship Id="rId11" Type="http://schemas.openxmlformats.org/officeDocument/2006/relationships/tags" Target="../tags/tag186.xml"/><Relationship Id="rId24" Type="http://schemas.openxmlformats.org/officeDocument/2006/relationships/image" Target="../media/image19.png"/><Relationship Id="rId32" Type="http://schemas.openxmlformats.org/officeDocument/2006/relationships/image" Target="../media/image70.png"/><Relationship Id="rId5" Type="http://schemas.openxmlformats.org/officeDocument/2006/relationships/tags" Target="../tags/tag180.xml"/><Relationship Id="rId15" Type="http://schemas.openxmlformats.org/officeDocument/2006/relationships/tags" Target="../tags/tag190.xml"/><Relationship Id="rId23" Type="http://schemas.openxmlformats.org/officeDocument/2006/relationships/image" Target="../media/image18.png"/><Relationship Id="rId28" Type="http://schemas.openxmlformats.org/officeDocument/2006/relationships/image" Target="../media/image74.png"/><Relationship Id="rId10" Type="http://schemas.openxmlformats.org/officeDocument/2006/relationships/tags" Target="../tags/tag185.xml"/><Relationship Id="rId19" Type="http://schemas.openxmlformats.org/officeDocument/2006/relationships/notesSlide" Target="../notesSlides/notesSlide12.xml"/><Relationship Id="rId31" Type="http://schemas.openxmlformats.org/officeDocument/2006/relationships/image" Target="../media/image63.png"/><Relationship Id="rId4" Type="http://schemas.openxmlformats.org/officeDocument/2006/relationships/tags" Target="../tags/tag179.xml"/><Relationship Id="rId9" Type="http://schemas.openxmlformats.org/officeDocument/2006/relationships/tags" Target="../tags/tag184.xml"/><Relationship Id="rId14" Type="http://schemas.openxmlformats.org/officeDocument/2006/relationships/tags" Target="../tags/tag189.xml"/><Relationship Id="rId22" Type="http://schemas.openxmlformats.org/officeDocument/2006/relationships/image" Target="../media/image17.png"/><Relationship Id="rId27" Type="http://schemas.openxmlformats.org/officeDocument/2006/relationships/image" Target="../media/image38.png"/><Relationship Id="rId30" Type="http://schemas.openxmlformats.org/officeDocument/2006/relationships/image" Target="../media/image6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99.xml"/><Relationship Id="rId13" Type="http://schemas.openxmlformats.org/officeDocument/2006/relationships/tags" Target="../tags/tag204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194.xml"/><Relationship Id="rId21" Type="http://schemas.openxmlformats.org/officeDocument/2006/relationships/image" Target="../media/image75.emf"/><Relationship Id="rId7" Type="http://schemas.openxmlformats.org/officeDocument/2006/relationships/tags" Target="../tags/tag198.xml"/><Relationship Id="rId12" Type="http://schemas.openxmlformats.org/officeDocument/2006/relationships/tags" Target="../tags/tag203.xml"/><Relationship Id="rId17" Type="http://schemas.openxmlformats.org/officeDocument/2006/relationships/tags" Target="../tags/tag208.xml"/><Relationship Id="rId25" Type="http://schemas.openxmlformats.org/officeDocument/2006/relationships/image" Target="../media/image20.png"/><Relationship Id="rId2" Type="http://schemas.openxmlformats.org/officeDocument/2006/relationships/tags" Target="../tags/tag193.xml"/><Relationship Id="rId16" Type="http://schemas.openxmlformats.org/officeDocument/2006/relationships/tags" Target="../tags/tag207.xml"/><Relationship Id="rId20" Type="http://schemas.openxmlformats.org/officeDocument/2006/relationships/oleObject" Target="../embeddings/oleObject11.bin"/><Relationship Id="rId29" Type="http://schemas.openxmlformats.org/officeDocument/2006/relationships/image" Target="../media/image65.png"/><Relationship Id="rId1" Type="http://schemas.openxmlformats.org/officeDocument/2006/relationships/vmlDrawing" Target="../drawings/vmlDrawing11.vml"/><Relationship Id="rId6" Type="http://schemas.openxmlformats.org/officeDocument/2006/relationships/tags" Target="../tags/tag197.xml"/><Relationship Id="rId11" Type="http://schemas.openxmlformats.org/officeDocument/2006/relationships/tags" Target="../tags/tag202.xml"/><Relationship Id="rId24" Type="http://schemas.openxmlformats.org/officeDocument/2006/relationships/image" Target="../media/image19.png"/><Relationship Id="rId32" Type="http://schemas.openxmlformats.org/officeDocument/2006/relationships/image" Target="../media/image70.png"/><Relationship Id="rId5" Type="http://schemas.openxmlformats.org/officeDocument/2006/relationships/tags" Target="../tags/tag196.xml"/><Relationship Id="rId15" Type="http://schemas.openxmlformats.org/officeDocument/2006/relationships/tags" Target="../tags/tag206.xml"/><Relationship Id="rId23" Type="http://schemas.openxmlformats.org/officeDocument/2006/relationships/image" Target="../media/image18.png"/><Relationship Id="rId28" Type="http://schemas.openxmlformats.org/officeDocument/2006/relationships/image" Target="../media/image76.png"/><Relationship Id="rId10" Type="http://schemas.openxmlformats.org/officeDocument/2006/relationships/tags" Target="../tags/tag201.xml"/><Relationship Id="rId19" Type="http://schemas.openxmlformats.org/officeDocument/2006/relationships/notesSlide" Target="../notesSlides/notesSlide13.xml"/><Relationship Id="rId31" Type="http://schemas.openxmlformats.org/officeDocument/2006/relationships/image" Target="../media/image63.png"/><Relationship Id="rId4" Type="http://schemas.openxmlformats.org/officeDocument/2006/relationships/tags" Target="../tags/tag195.xml"/><Relationship Id="rId9" Type="http://schemas.openxmlformats.org/officeDocument/2006/relationships/tags" Target="../tags/tag200.xml"/><Relationship Id="rId14" Type="http://schemas.openxmlformats.org/officeDocument/2006/relationships/tags" Target="../tags/tag205.xml"/><Relationship Id="rId22" Type="http://schemas.openxmlformats.org/officeDocument/2006/relationships/image" Target="../media/image17.png"/><Relationship Id="rId27" Type="http://schemas.openxmlformats.org/officeDocument/2006/relationships/image" Target="../media/image26.png"/><Relationship Id="rId30" Type="http://schemas.openxmlformats.org/officeDocument/2006/relationships/image" Target="../media/image6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15.xml"/><Relationship Id="rId13" Type="http://schemas.openxmlformats.org/officeDocument/2006/relationships/tags" Target="../tags/tag220.xml"/><Relationship Id="rId18" Type="http://schemas.openxmlformats.org/officeDocument/2006/relationships/tags" Target="../tags/tag225.xml"/><Relationship Id="rId26" Type="http://schemas.openxmlformats.org/officeDocument/2006/relationships/image" Target="../media/image20.png"/><Relationship Id="rId3" Type="http://schemas.openxmlformats.org/officeDocument/2006/relationships/tags" Target="../tags/tag210.xml"/><Relationship Id="rId21" Type="http://schemas.openxmlformats.org/officeDocument/2006/relationships/oleObject" Target="../embeddings/oleObject12.bin"/><Relationship Id="rId34" Type="http://schemas.openxmlformats.org/officeDocument/2006/relationships/image" Target="../media/image82.png"/><Relationship Id="rId7" Type="http://schemas.openxmlformats.org/officeDocument/2006/relationships/tags" Target="../tags/tag214.xml"/><Relationship Id="rId12" Type="http://schemas.openxmlformats.org/officeDocument/2006/relationships/tags" Target="../tags/tag219.xml"/><Relationship Id="rId17" Type="http://schemas.openxmlformats.org/officeDocument/2006/relationships/tags" Target="../tags/tag224.xml"/><Relationship Id="rId25" Type="http://schemas.openxmlformats.org/officeDocument/2006/relationships/image" Target="../media/image19.png"/><Relationship Id="rId33" Type="http://schemas.openxmlformats.org/officeDocument/2006/relationships/image" Target="../media/image81.png"/><Relationship Id="rId2" Type="http://schemas.openxmlformats.org/officeDocument/2006/relationships/tags" Target="../tags/tag209.xml"/><Relationship Id="rId16" Type="http://schemas.openxmlformats.org/officeDocument/2006/relationships/tags" Target="../tags/tag223.xml"/><Relationship Id="rId20" Type="http://schemas.openxmlformats.org/officeDocument/2006/relationships/notesSlide" Target="../notesSlides/notesSlide14.xml"/><Relationship Id="rId29" Type="http://schemas.openxmlformats.org/officeDocument/2006/relationships/image" Target="../media/image78.png"/><Relationship Id="rId1" Type="http://schemas.openxmlformats.org/officeDocument/2006/relationships/vmlDrawing" Target="../drawings/vmlDrawing12.vml"/><Relationship Id="rId6" Type="http://schemas.openxmlformats.org/officeDocument/2006/relationships/tags" Target="../tags/tag213.xml"/><Relationship Id="rId11" Type="http://schemas.openxmlformats.org/officeDocument/2006/relationships/tags" Target="../tags/tag218.xml"/><Relationship Id="rId24" Type="http://schemas.openxmlformats.org/officeDocument/2006/relationships/image" Target="../media/image18.png"/><Relationship Id="rId32" Type="http://schemas.openxmlformats.org/officeDocument/2006/relationships/image" Target="../media/image80.png"/><Relationship Id="rId5" Type="http://schemas.openxmlformats.org/officeDocument/2006/relationships/tags" Target="../tags/tag212.xml"/><Relationship Id="rId15" Type="http://schemas.openxmlformats.org/officeDocument/2006/relationships/tags" Target="../tags/tag222.xml"/><Relationship Id="rId23" Type="http://schemas.openxmlformats.org/officeDocument/2006/relationships/image" Target="../media/image17.png"/><Relationship Id="rId28" Type="http://schemas.openxmlformats.org/officeDocument/2006/relationships/image" Target="../media/image26.png"/><Relationship Id="rId10" Type="http://schemas.openxmlformats.org/officeDocument/2006/relationships/tags" Target="../tags/tag217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7.png"/><Relationship Id="rId4" Type="http://schemas.openxmlformats.org/officeDocument/2006/relationships/tags" Target="../tags/tag211.xml"/><Relationship Id="rId9" Type="http://schemas.openxmlformats.org/officeDocument/2006/relationships/tags" Target="../tags/tag216.xml"/><Relationship Id="rId14" Type="http://schemas.openxmlformats.org/officeDocument/2006/relationships/tags" Target="../tags/tag221.xml"/><Relationship Id="rId22" Type="http://schemas.openxmlformats.org/officeDocument/2006/relationships/image" Target="../media/image77.emf"/><Relationship Id="rId27" Type="http://schemas.openxmlformats.org/officeDocument/2006/relationships/image" Target="../media/image21.png"/><Relationship Id="rId30" Type="http://schemas.openxmlformats.org/officeDocument/2006/relationships/image" Target="../media/image7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32.xml"/><Relationship Id="rId13" Type="http://schemas.openxmlformats.org/officeDocument/2006/relationships/tags" Target="../tags/tag237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85.png"/><Relationship Id="rId3" Type="http://schemas.openxmlformats.org/officeDocument/2006/relationships/tags" Target="../tags/tag227.xml"/><Relationship Id="rId21" Type="http://schemas.openxmlformats.org/officeDocument/2006/relationships/image" Target="../media/image83.emf"/><Relationship Id="rId7" Type="http://schemas.openxmlformats.org/officeDocument/2006/relationships/tags" Target="../tags/tag231.xml"/><Relationship Id="rId12" Type="http://schemas.openxmlformats.org/officeDocument/2006/relationships/tags" Target="../tags/tag236.xml"/><Relationship Id="rId17" Type="http://schemas.openxmlformats.org/officeDocument/2006/relationships/tags" Target="../tags/tag241.xml"/><Relationship Id="rId25" Type="http://schemas.openxmlformats.org/officeDocument/2006/relationships/image" Target="../media/image84.png"/><Relationship Id="rId2" Type="http://schemas.openxmlformats.org/officeDocument/2006/relationships/tags" Target="../tags/tag226.xml"/><Relationship Id="rId16" Type="http://schemas.openxmlformats.org/officeDocument/2006/relationships/tags" Target="../tags/tag240.xml"/><Relationship Id="rId20" Type="http://schemas.openxmlformats.org/officeDocument/2006/relationships/oleObject" Target="../embeddings/oleObject13.bin"/><Relationship Id="rId29" Type="http://schemas.openxmlformats.org/officeDocument/2006/relationships/image" Target="../media/image18.png"/><Relationship Id="rId1" Type="http://schemas.openxmlformats.org/officeDocument/2006/relationships/vmlDrawing" Target="../drawings/vmlDrawing13.vml"/><Relationship Id="rId6" Type="http://schemas.openxmlformats.org/officeDocument/2006/relationships/tags" Target="../tags/tag230.xml"/><Relationship Id="rId11" Type="http://schemas.openxmlformats.org/officeDocument/2006/relationships/tags" Target="../tags/tag235.xml"/><Relationship Id="rId24" Type="http://schemas.openxmlformats.org/officeDocument/2006/relationships/image" Target="../media/image21.png"/><Relationship Id="rId32" Type="http://schemas.openxmlformats.org/officeDocument/2006/relationships/image" Target="../media/image68.png"/><Relationship Id="rId5" Type="http://schemas.openxmlformats.org/officeDocument/2006/relationships/tags" Target="../tags/tag229.xml"/><Relationship Id="rId15" Type="http://schemas.openxmlformats.org/officeDocument/2006/relationships/tags" Target="../tags/tag239.xml"/><Relationship Id="rId23" Type="http://schemas.openxmlformats.org/officeDocument/2006/relationships/image" Target="../media/image20.png"/><Relationship Id="rId28" Type="http://schemas.openxmlformats.org/officeDocument/2006/relationships/image" Target="../media/image26.png"/><Relationship Id="rId10" Type="http://schemas.openxmlformats.org/officeDocument/2006/relationships/tags" Target="../tags/tag234.xml"/><Relationship Id="rId19" Type="http://schemas.openxmlformats.org/officeDocument/2006/relationships/notesSlide" Target="../notesSlides/notesSlide15.xml"/><Relationship Id="rId31" Type="http://schemas.openxmlformats.org/officeDocument/2006/relationships/image" Target="../media/image87.png"/><Relationship Id="rId4" Type="http://schemas.openxmlformats.org/officeDocument/2006/relationships/tags" Target="../tags/tag228.xml"/><Relationship Id="rId9" Type="http://schemas.openxmlformats.org/officeDocument/2006/relationships/tags" Target="../tags/tag233.xml"/><Relationship Id="rId14" Type="http://schemas.openxmlformats.org/officeDocument/2006/relationships/tags" Target="../tags/tag238.xml"/><Relationship Id="rId22" Type="http://schemas.openxmlformats.org/officeDocument/2006/relationships/image" Target="../media/image19.png"/><Relationship Id="rId27" Type="http://schemas.openxmlformats.org/officeDocument/2006/relationships/image" Target="../media/image86.png"/><Relationship Id="rId30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48.xml"/><Relationship Id="rId13" Type="http://schemas.openxmlformats.org/officeDocument/2006/relationships/tags" Target="../tags/tag253.xml"/><Relationship Id="rId18" Type="http://schemas.openxmlformats.org/officeDocument/2006/relationships/tags" Target="../tags/tag258.xml"/><Relationship Id="rId26" Type="http://schemas.openxmlformats.org/officeDocument/2006/relationships/image" Target="../media/image19.png"/><Relationship Id="rId3" Type="http://schemas.openxmlformats.org/officeDocument/2006/relationships/tags" Target="../tags/tag243.xml"/><Relationship Id="rId21" Type="http://schemas.openxmlformats.org/officeDocument/2006/relationships/notesSlide" Target="../notesSlides/notesSlide16.xml"/><Relationship Id="rId34" Type="http://schemas.openxmlformats.org/officeDocument/2006/relationships/image" Target="../media/image87.png"/><Relationship Id="rId7" Type="http://schemas.openxmlformats.org/officeDocument/2006/relationships/tags" Target="../tags/tag247.xml"/><Relationship Id="rId12" Type="http://schemas.openxmlformats.org/officeDocument/2006/relationships/tags" Target="../tags/tag252.xml"/><Relationship Id="rId17" Type="http://schemas.openxmlformats.org/officeDocument/2006/relationships/tags" Target="../tags/tag257.xml"/><Relationship Id="rId25" Type="http://schemas.openxmlformats.org/officeDocument/2006/relationships/image" Target="../media/image18.png"/><Relationship Id="rId33" Type="http://schemas.openxmlformats.org/officeDocument/2006/relationships/image" Target="../media/image85.png"/><Relationship Id="rId2" Type="http://schemas.openxmlformats.org/officeDocument/2006/relationships/tags" Target="../tags/tag242.xml"/><Relationship Id="rId16" Type="http://schemas.openxmlformats.org/officeDocument/2006/relationships/tags" Target="../tags/tag256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61.png"/><Relationship Id="rId1" Type="http://schemas.openxmlformats.org/officeDocument/2006/relationships/vmlDrawing" Target="../drawings/vmlDrawing14.vml"/><Relationship Id="rId6" Type="http://schemas.openxmlformats.org/officeDocument/2006/relationships/tags" Target="../tags/tag246.xml"/><Relationship Id="rId11" Type="http://schemas.openxmlformats.org/officeDocument/2006/relationships/tags" Target="../tags/tag251.xml"/><Relationship Id="rId24" Type="http://schemas.openxmlformats.org/officeDocument/2006/relationships/image" Target="../media/image17.png"/><Relationship Id="rId32" Type="http://schemas.openxmlformats.org/officeDocument/2006/relationships/image" Target="../media/image89.png"/><Relationship Id="rId5" Type="http://schemas.openxmlformats.org/officeDocument/2006/relationships/tags" Target="../tags/tag245.xml"/><Relationship Id="rId15" Type="http://schemas.openxmlformats.org/officeDocument/2006/relationships/tags" Target="../tags/tag255.xml"/><Relationship Id="rId23" Type="http://schemas.openxmlformats.org/officeDocument/2006/relationships/image" Target="../media/image88.emf"/><Relationship Id="rId28" Type="http://schemas.openxmlformats.org/officeDocument/2006/relationships/image" Target="../media/image21.png"/><Relationship Id="rId36" Type="http://schemas.openxmlformats.org/officeDocument/2006/relationships/image" Target="../media/image86.png"/><Relationship Id="rId10" Type="http://schemas.openxmlformats.org/officeDocument/2006/relationships/tags" Target="../tags/tag250.xml"/><Relationship Id="rId19" Type="http://schemas.openxmlformats.org/officeDocument/2006/relationships/tags" Target="../tags/tag259.xml"/><Relationship Id="rId31" Type="http://schemas.openxmlformats.org/officeDocument/2006/relationships/image" Target="../media/image26.png"/><Relationship Id="rId4" Type="http://schemas.openxmlformats.org/officeDocument/2006/relationships/tags" Target="../tags/tag244.xml"/><Relationship Id="rId9" Type="http://schemas.openxmlformats.org/officeDocument/2006/relationships/tags" Target="../tags/tag249.xml"/><Relationship Id="rId14" Type="http://schemas.openxmlformats.org/officeDocument/2006/relationships/tags" Target="../tags/tag254.xml"/><Relationship Id="rId22" Type="http://schemas.openxmlformats.org/officeDocument/2006/relationships/oleObject" Target="../embeddings/oleObject14.bin"/><Relationship Id="rId27" Type="http://schemas.openxmlformats.org/officeDocument/2006/relationships/image" Target="../media/image20.png"/><Relationship Id="rId30" Type="http://schemas.openxmlformats.org/officeDocument/2006/relationships/image" Target="../media/image43.png"/><Relationship Id="rId35" Type="http://schemas.openxmlformats.org/officeDocument/2006/relationships/image" Target="../media/image6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66.xml"/><Relationship Id="rId13" Type="http://schemas.openxmlformats.org/officeDocument/2006/relationships/tags" Target="../tags/tag271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261.xml"/><Relationship Id="rId21" Type="http://schemas.openxmlformats.org/officeDocument/2006/relationships/image" Target="../media/image90.emf"/><Relationship Id="rId7" Type="http://schemas.openxmlformats.org/officeDocument/2006/relationships/tags" Target="../tags/tag265.xml"/><Relationship Id="rId12" Type="http://schemas.openxmlformats.org/officeDocument/2006/relationships/tags" Target="../tags/tag270.xml"/><Relationship Id="rId17" Type="http://schemas.openxmlformats.org/officeDocument/2006/relationships/tags" Target="../tags/tag275.xml"/><Relationship Id="rId25" Type="http://schemas.openxmlformats.org/officeDocument/2006/relationships/image" Target="../media/image20.png"/><Relationship Id="rId2" Type="http://schemas.openxmlformats.org/officeDocument/2006/relationships/tags" Target="../tags/tag260.xml"/><Relationship Id="rId16" Type="http://schemas.openxmlformats.org/officeDocument/2006/relationships/tags" Target="../tags/tag274.xml"/><Relationship Id="rId20" Type="http://schemas.openxmlformats.org/officeDocument/2006/relationships/oleObject" Target="../embeddings/oleObject15.bin"/><Relationship Id="rId29" Type="http://schemas.openxmlformats.org/officeDocument/2006/relationships/image" Target="../media/image87.png"/><Relationship Id="rId1" Type="http://schemas.openxmlformats.org/officeDocument/2006/relationships/vmlDrawing" Target="../drawings/vmlDrawing15.vml"/><Relationship Id="rId6" Type="http://schemas.openxmlformats.org/officeDocument/2006/relationships/tags" Target="../tags/tag264.xml"/><Relationship Id="rId11" Type="http://schemas.openxmlformats.org/officeDocument/2006/relationships/tags" Target="../tags/tag269.xml"/><Relationship Id="rId24" Type="http://schemas.openxmlformats.org/officeDocument/2006/relationships/image" Target="../media/image19.png"/><Relationship Id="rId32" Type="http://schemas.openxmlformats.org/officeDocument/2006/relationships/image" Target="../media/image86.png"/><Relationship Id="rId5" Type="http://schemas.openxmlformats.org/officeDocument/2006/relationships/tags" Target="../tags/tag263.xml"/><Relationship Id="rId15" Type="http://schemas.openxmlformats.org/officeDocument/2006/relationships/tags" Target="../tags/tag273.xml"/><Relationship Id="rId23" Type="http://schemas.openxmlformats.org/officeDocument/2006/relationships/image" Target="../media/image18.png"/><Relationship Id="rId28" Type="http://schemas.openxmlformats.org/officeDocument/2006/relationships/image" Target="../media/image91.png"/><Relationship Id="rId10" Type="http://schemas.openxmlformats.org/officeDocument/2006/relationships/tags" Target="../tags/tag268.xml"/><Relationship Id="rId19" Type="http://schemas.openxmlformats.org/officeDocument/2006/relationships/notesSlide" Target="../notesSlides/notesSlide17.xml"/><Relationship Id="rId31" Type="http://schemas.openxmlformats.org/officeDocument/2006/relationships/image" Target="../media/image68.png"/><Relationship Id="rId4" Type="http://schemas.openxmlformats.org/officeDocument/2006/relationships/tags" Target="../tags/tag262.xml"/><Relationship Id="rId9" Type="http://schemas.openxmlformats.org/officeDocument/2006/relationships/tags" Target="../tags/tag267.xml"/><Relationship Id="rId14" Type="http://schemas.openxmlformats.org/officeDocument/2006/relationships/tags" Target="../tags/tag272.xml"/><Relationship Id="rId22" Type="http://schemas.openxmlformats.org/officeDocument/2006/relationships/image" Target="../media/image17.png"/><Relationship Id="rId27" Type="http://schemas.openxmlformats.org/officeDocument/2006/relationships/image" Target="../media/image26.png"/><Relationship Id="rId30" Type="http://schemas.openxmlformats.org/officeDocument/2006/relationships/image" Target="../media/image8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4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3.png"/><Relationship Id="rId2" Type="http://schemas.openxmlformats.org/officeDocument/2006/relationships/tags" Target="../tags/tag4.xml"/><Relationship Id="rId16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2.png"/><Relationship Id="rId5" Type="http://schemas.openxmlformats.org/officeDocument/2006/relationships/tags" Target="../tags/tag7.xml"/><Relationship Id="rId15" Type="http://schemas.openxmlformats.org/officeDocument/2006/relationships/image" Target="../media/image6.png"/><Relationship Id="rId10" Type="http://schemas.openxmlformats.org/officeDocument/2006/relationships/image" Target="../media/image1.png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82.xml"/><Relationship Id="rId13" Type="http://schemas.openxmlformats.org/officeDocument/2006/relationships/tags" Target="../tags/tag287.xml"/><Relationship Id="rId18" Type="http://schemas.openxmlformats.org/officeDocument/2006/relationships/tags" Target="../tags/tag292.xml"/><Relationship Id="rId26" Type="http://schemas.openxmlformats.org/officeDocument/2006/relationships/image" Target="../media/image19.png"/><Relationship Id="rId3" Type="http://schemas.openxmlformats.org/officeDocument/2006/relationships/tags" Target="../tags/tag277.xml"/><Relationship Id="rId21" Type="http://schemas.openxmlformats.org/officeDocument/2006/relationships/notesSlide" Target="../notesSlides/notesSlide18.xml"/><Relationship Id="rId34" Type="http://schemas.openxmlformats.org/officeDocument/2006/relationships/image" Target="../media/image85.png"/><Relationship Id="rId7" Type="http://schemas.openxmlformats.org/officeDocument/2006/relationships/tags" Target="../tags/tag281.xml"/><Relationship Id="rId12" Type="http://schemas.openxmlformats.org/officeDocument/2006/relationships/tags" Target="../tags/tag286.xml"/><Relationship Id="rId17" Type="http://schemas.openxmlformats.org/officeDocument/2006/relationships/tags" Target="../tags/tag291.xml"/><Relationship Id="rId25" Type="http://schemas.openxmlformats.org/officeDocument/2006/relationships/image" Target="../media/image18.png"/><Relationship Id="rId33" Type="http://schemas.openxmlformats.org/officeDocument/2006/relationships/image" Target="../media/image87.png"/><Relationship Id="rId2" Type="http://schemas.openxmlformats.org/officeDocument/2006/relationships/tags" Target="../tags/tag276.xml"/><Relationship Id="rId16" Type="http://schemas.openxmlformats.org/officeDocument/2006/relationships/tags" Target="../tags/tag290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61.png"/><Relationship Id="rId1" Type="http://schemas.openxmlformats.org/officeDocument/2006/relationships/vmlDrawing" Target="../drawings/vmlDrawing16.vml"/><Relationship Id="rId6" Type="http://schemas.openxmlformats.org/officeDocument/2006/relationships/tags" Target="../tags/tag280.xml"/><Relationship Id="rId11" Type="http://schemas.openxmlformats.org/officeDocument/2006/relationships/tags" Target="../tags/tag285.xml"/><Relationship Id="rId24" Type="http://schemas.openxmlformats.org/officeDocument/2006/relationships/image" Target="../media/image17.png"/><Relationship Id="rId32" Type="http://schemas.openxmlformats.org/officeDocument/2006/relationships/image" Target="../media/image94.png"/><Relationship Id="rId5" Type="http://schemas.openxmlformats.org/officeDocument/2006/relationships/tags" Target="../tags/tag279.xml"/><Relationship Id="rId15" Type="http://schemas.openxmlformats.org/officeDocument/2006/relationships/tags" Target="../tags/tag289.xml"/><Relationship Id="rId23" Type="http://schemas.openxmlformats.org/officeDocument/2006/relationships/image" Target="../media/image92.emf"/><Relationship Id="rId28" Type="http://schemas.openxmlformats.org/officeDocument/2006/relationships/image" Target="../media/image21.png"/><Relationship Id="rId36" Type="http://schemas.openxmlformats.org/officeDocument/2006/relationships/image" Target="../media/image86.png"/><Relationship Id="rId10" Type="http://schemas.openxmlformats.org/officeDocument/2006/relationships/tags" Target="../tags/tag284.xml"/><Relationship Id="rId19" Type="http://schemas.openxmlformats.org/officeDocument/2006/relationships/tags" Target="../tags/tag293.xml"/><Relationship Id="rId31" Type="http://schemas.openxmlformats.org/officeDocument/2006/relationships/image" Target="../media/image38.png"/><Relationship Id="rId4" Type="http://schemas.openxmlformats.org/officeDocument/2006/relationships/tags" Target="../tags/tag278.xml"/><Relationship Id="rId9" Type="http://schemas.openxmlformats.org/officeDocument/2006/relationships/tags" Target="../tags/tag283.xml"/><Relationship Id="rId14" Type="http://schemas.openxmlformats.org/officeDocument/2006/relationships/tags" Target="../tags/tag288.xml"/><Relationship Id="rId22" Type="http://schemas.openxmlformats.org/officeDocument/2006/relationships/oleObject" Target="../embeddings/oleObject16.bin"/><Relationship Id="rId27" Type="http://schemas.openxmlformats.org/officeDocument/2006/relationships/image" Target="../media/image20.png"/><Relationship Id="rId30" Type="http://schemas.openxmlformats.org/officeDocument/2006/relationships/image" Target="../media/image93.png"/><Relationship Id="rId35" Type="http://schemas.openxmlformats.org/officeDocument/2006/relationships/image" Target="../media/image6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300.xml"/><Relationship Id="rId13" Type="http://schemas.openxmlformats.org/officeDocument/2006/relationships/tags" Target="../tags/tag305.xml"/><Relationship Id="rId18" Type="http://schemas.openxmlformats.org/officeDocument/2006/relationships/oleObject" Target="../embeddings/oleObject17.bin"/><Relationship Id="rId26" Type="http://schemas.openxmlformats.org/officeDocument/2006/relationships/image" Target="../media/image100.png"/><Relationship Id="rId3" Type="http://schemas.openxmlformats.org/officeDocument/2006/relationships/tags" Target="../tags/tag295.xml"/><Relationship Id="rId21" Type="http://schemas.openxmlformats.org/officeDocument/2006/relationships/image" Target="../media/image17.png"/><Relationship Id="rId7" Type="http://schemas.openxmlformats.org/officeDocument/2006/relationships/tags" Target="../tags/tag299.xml"/><Relationship Id="rId12" Type="http://schemas.openxmlformats.org/officeDocument/2006/relationships/tags" Target="../tags/tag304.xml"/><Relationship Id="rId17" Type="http://schemas.openxmlformats.org/officeDocument/2006/relationships/notesSlide" Target="../notesSlides/notesSlide19.xml"/><Relationship Id="rId25" Type="http://schemas.openxmlformats.org/officeDocument/2006/relationships/image" Target="../media/image99.png"/><Relationship Id="rId2" Type="http://schemas.openxmlformats.org/officeDocument/2006/relationships/tags" Target="../tags/tag294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96.png"/><Relationship Id="rId1" Type="http://schemas.openxmlformats.org/officeDocument/2006/relationships/vmlDrawing" Target="../drawings/vmlDrawing17.vml"/><Relationship Id="rId6" Type="http://schemas.openxmlformats.org/officeDocument/2006/relationships/tags" Target="../tags/tag298.xml"/><Relationship Id="rId11" Type="http://schemas.openxmlformats.org/officeDocument/2006/relationships/tags" Target="../tags/tag303.xml"/><Relationship Id="rId24" Type="http://schemas.openxmlformats.org/officeDocument/2006/relationships/image" Target="../media/image98.png"/><Relationship Id="rId5" Type="http://schemas.openxmlformats.org/officeDocument/2006/relationships/tags" Target="../tags/tag297.xml"/><Relationship Id="rId15" Type="http://schemas.openxmlformats.org/officeDocument/2006/relationships/tags" Target="../tags/tag307.xml"/><Relationship Id="rId23" Type="http://schemas.openxmlformats.org/officeDocument/2006/relationships/image" Target="../media/image97.png"/><Relationship Id="rId28" Type="http://schemas.openxmlformats.org/officeDocument/2006/relationships/image" Target="../media/image101.png"/><Relationship Id="rId10" Type="http://schemas.openxmlformats.org/officeDocument/2006/relationships/tags" Target="../tags/tag302.xml"/><Relationship Id="rId19" Type="http://schemas.openxmlformats.org/officeDocument/2006/relationships/image" Target="../media/image95.emf"/><Relationship Id="rId4" Type="http://schemas.openxmlformats.org/officeDocument/2006/relationships/tags" Target="../tags/tag296.xml"/><Relationship Id="rId9" Type="http://schemas.openxmlformats.org/officeDocument/2006/relationships/tags" Target="../tags/tag301.xml"/><Relationship Id="rId14" Type="http://schemas.openxmlformats.org/officeDocument/2006/relationships/tags" Target="../tags/tag306.xml"/><Relationship Id="rId22" Type="http://schemas.openxmlformats.org/officeDocument/2006/relationships/image" Target="../media/image18.png"/><Relationship Id="rId27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314.xml"/><Relationship Id="rId13" Type="http://schemas.openxmlformats.org/officeDocument/2006/relationships/tags" Target="../tags/tag319.xml"/><Relationship Id="rId18" Type="http://schemas.openxmlformats.org/officeDocument/2006/relationships/oleObject" Target="../embeddings/oleObject18.bin"/><Relationship Id="rId26" Type="http://schemas.openxmlformats.org/officeDocument/2006/relationships/image" Target="../media/image100.png"/><Relationship Id="rId3" Type="http://schemas.openxmlformats.org/officeDocument/2006/relationships/tags" Target="../tags/tag309.xml"/><Relationship Id="rId21" Type="http://schemas.openxmlformats.org/officeDocument/2006/relationships/image" Target="../media/image17.png"/><Relationship Id="rId7" Type="http://schemas.openxmlformats.org/officeDocument/2006/relationships/tags" Target="../tags/tag313.xml"/><Relationship Id="rId12" Type="http://schemas.openxmlformats.org/officeDocument/2006/relationships/tags" Target="../tags/tag318.xml"/><Relationship Id="rId17" Type="http://schemas.openxmlformats.org/officeDocument/2006/relationships/notesSlide" Target="../notesSlides/notesSlide20.xml"/><Relationship Id="rId25" Type="http://schemas.openxmlformats.org/officeDocument/2006/relationships/image" Target="../media/image102.png"/><Relationship Id="rId2" Type="http://schemas.openxmlformats.org/officeDocument/2006/relationships/tags" Target="../tags/tag308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96.png"/><Relationship Id="rId1" Type="http://schemas.openxmlformats.org/officeDocument/2006/relationships/vmlDrawing" Target="../drawings/vmlDrawing18.vml"/><Relationship Id="rId6" Type="http://schemas.openxmlformats.org/officeDocument/2006/relationships/tags" Target="../tags/tag312.xml"/><Relationship Id="rId11" Type="http://schemas.openxmlformats.org/officeDocument/2006/relationships/tags" Target="../tags/tag317.xml"/><Relationship Id="rId24" Type="http://schemas.openxmlformats.org/officeDocument/2006/relationships/image" Target="../media/image98.png"/><Relationship Id="rId5" Type="http://schemas.openxmlformats.org/officeDocument/2006/relationships/tags" Target="../tags/tag311.xml"/><Relationship Id="rId15" Type="http://schemas.openxmlformats.org/officeDocument/2006/relationships/tags" Target="../tags/tag321.xml"/><Relationship Id="rId23" Type="http://schemas.openxmlformats.org/officeDocument/2006/relationships/image" Target="../media/image97.png"/><Relationship Id="rId28" Type="http://schemas.openxmlformats.org/officeDocument/2006/relationships/image" Target="../media/image101.png"/><Relationship Id="rId10" Type="http://schemas.openxmlformats.org/officeDocument/2006/relationships/tags" Target="../tags/tag316.xml"/><Relationship Id="rId19" Type="http://schemas.openxmlformats.org/officeDocument/2006/relationships/image" Target="../media/image95.emf"/><Relationship Id="rId4" Type="http://schemas.openxmlformats.org/officeDocument/2006/relationships/tags" Target="../tags/tag310.xml"/><Relationship Id="rId9" Type="http://schemas.openxmlformats.org/officeDocument/2006/relationships/tags" Target="../tags/tag315.xml"/><Relationship Id="rId14" Type="http://schemas.openxmlformats.org/officeDocument/2006/relationships/tags" Target="../tags/tag320.xml"/><Relationship Id="rId22" Type="http://schemas.openxmlformats.org/officeDocument/2006/relationships/image" Target="../media/image18.png"/><Relationship Id="rId27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328.xml"/><Relationship Id="rId13" Type="http://schemas.openxmlformats.org/officeDocument/2006/relationships/tags" Target="../tags/tag333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98.png"/><Relationship Id="rId3" Type="http://schemas.openxmlformats.org/officeDocument/2006/relationships/tags" Target="../tags/tag323.xml"/><Relationship Id="rId21" Type="http://schemas.openxmlformats.org/officeDocument/2006/relationships/image" Target="../media/image95.emf"/><Relationship Id="rId7" Type="http://schemas.openxmlformats.org/officeDocument/2006/relationships/tags" Target="../tags/tag327.xml"/><Relationship Id="rId12" Type="http://schemas.openxmlformats.org/officeDocument/2006/relationships/tags" Target="../tags/tag332.xml"/><Relationship Id="rId17" Type="http://schemas.openxmlformats.org/officeDocument/2006/relationships/tags" Target="../tags/tag337.xml"/><Relationship Id="rId25" Type="http://schemas.openxmlformats.org/officeDocument/2006/relationships/image" Target="../media/image97.png"/><Relationship Id="rId2" Type="http://schemas.openxmlformats.org/officeDocument/2006/relationships/tags" Target="../tags/tag322.xml"/><Relationship Id="rId16" Type="http://schemas.openxmlformats.org/officeDocument/2006/relationships/tags" Target="../tags/tag336.xml"/><Relationship Id="rId20" Type="http://schemas.openxmlformats.org/officeDocument/2006/relationships/oleObject" Target="../embeddings/oleObject19.bin"/><Relationship Id="rId29" Type="http://schemas.openxmlformats.org/officeDocument/2006/relationships/image" Target="../media/image38.png"/><Relationship Id="rId1" Type="http://schemas.openxmlformats.org/officeDocument/2006/relationships/vmlDrawing" Target="../drawings/vmlDrawing19.vml"/><Relationship Id="rId6" Type="http://schemas.openxmlformats.org/officeDocument/2006/relationships/tags" Target="../tags/tag326.xml"/><Relationship Id="rId11" Type="http://schemas.openxmlformats.org/officeDocument/2006/relationships/tags" Target="../tags/tag331.xml"/><Relationship Id="rId24" Type="http://schemas.openxmlformats.org/officeDocument/2006/relationships/image" Target="../media/image18.png"/><Relationship Id="rId5" Type="http://schemas.openxmlformats.org/officeDocument/2006/relationships/tags" Target="../tags/tag325.xml"/><Relationship Id="rId15" Type="http://schemas.openxmlformats.org/officeDocument/2006/relationships/tags" Target="../tags/tag335.xml"/><Relationship Id="rId23" Type="http://schemas.openxmlformats.org/officeDocument/2006/relationships/image" Target="../media/image17.png"/><Relationship Id="rId28" Type="http://schemas.openxmlformats.org/officeDocument/2006/relationships/image" Target="../media/image100.png"/><Relationship Id="rId10" Type="http://schemas.openxmlformats.org/officeDocument/2006/relationships/tags" Target="../tags/tag330.xml"/><Relationship Id="rId19" Type="http://schemas.openxmlformats.org/officeDocument/2006/relationships/notesSlide" Target="../notesSlides/notesSlide21.xml"/><Relationship Id="rId31" Type="http://schemas.openxmlformats.org/officeDocument/2006/relationships/image" Target="../media/image103.png"/><Relationship Id="rId4" Type="http://schemas.openxmlformats.org/officeDocument/2006/relationships/tags" Target="../tags/tag324.xml"/><Relationship Id="rId9" Type="http://schemas.openxmlformats.org/officeDocument/2006/relationships/tags" Target="../tags/tag329.xml"/><Relationship Id="rId14" Type="http://schemas.openxmlformats.org/officeDocument/2006/relationships/tags" Target="../tags/tag334.xml"/><Relationship Id="rId22" Type="http://schemas.openxmlformats.org/officeDocument/2006/relationships/image" Target="../media/image96.png"/><Relationship Id="rId27" Type="http://schemas.openxmlformats.org/officeDocument/2006/relationships/image" Target="../media/image102.png"/><Relationship Id="rId30" Type="http://schemas.openxmlformats.org/officeDocument/2006/relationships/image" Target="../media/image10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44.xml"/><Relationship Id="rId13" Type="http://schemas.openxmlformats.org/officeDocument/2006/relationships/tags" Target="../tags/tag349.xml"/><Relationship Id="rId18" Type="http://schemas.openxmlformats.org/officeDocument/2006/relationships/oleObject" Target="../embeddings/oleObject20.bin"/><Relationship Id="rId26" Type="http://schemas.openxmlformats.org/officeDocument/2006/relationships/image" Target="../media/image100.png"/><Relationship Id="rId3" Type="http://schemas.openxmlformats.org/officeDocument/2006/relationships/tags" Target="../tags/tag339.xml"/><Relationship Id="rId21" Type="http://schemas.openxmlformats.org/officeDocument/2006/relationships/image" Target="../media/image17.png"/><Relationship Id="rId7" Type="http://schemas.openxmlformats.org/officeDocument/2006/relationships/tags" Target="../tags/tag343.xml"/><Relationship Id="rId12" Type="http://schemas.openxmlformats.org/officeDocument/2006/relationships/tags" Target="../tags/tag348.xml"/><Relationship Id="rId17" Type="http://schemas.openxmlformats.org/officeDocument/2006/relationships/notesSlide" Target="../notesSlides/notesSlide22.xml"/><Relationship Id="rId25" Type="http://schemas.openxmlformats.org/officeDocument/2006/relationships/image" Target="../media/image105.png"/><Relationship Id="rId2" Type="http://schemas.openxmlformats.org/officeDocument/2006/relationships/tags" Target="../tags/tag338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96.png"/><Relationship Id="rId1" Type="http://schemas.openxmlformats.org/officeDocument/2006/relationships/vmlDrawing" Target="../drawings/vmlDrawing20.vml"/><Relationship Id="rId6" Type="http://schemas.openxmlformats.org/officeDocument/2006/relationships/tags" Target="../tags/tag342.xml"/><Relationship Id="rId11" Type="http://schemas.openxmlformats.org/officeDocument/2006/relationships/tags" Target="../tags/tag347.xml"/><Relationship Id="rId24" Type="http://schemas.openxmlformats.org/officeDocument/2006/relationships/image" Target="../media/image98.png"/><Relationship Id="rId5" Type="http://schemas.openxmlformats.org/officeDocument/2006/relationships/tags" Target="../tags/tag341.xml"/><Relationship Id="rId15" Type="http://schemas.openxmlformats.org/officeDocument/2006/relationships/tags" Target="../tags/tag351.xml"/><Relationship Id="rId23" Type="http://schemas.openxmlformats.org/officeDocument/2006/relationships/image" Target="../media/image97.png"/><Relationship Id="rId28" Type="http://schemas.openxmlformats.org/officeDocument/2006/relationships/image" Target="../media/image106.png"/><Relationship Id="rId10" Type="http://schemas.openxmlformats.org/officeDocument/2006/relationships/tags" Target="../tags/tag346.xml"/><Relationship Id="rId19" Type="http://schemas.openxmlformats.org/officeDocument/2006/relationships/image" Target="../media/image104.emf"/><Relationship Id="rId4" Type="http://schemas.openxmlformats.org/officeDocument/2006/relationships/tags" Target="../tags/tag340.xml"/><Relationship Id="rId9" Type="http://schemas.openxmlformats.org/officeDocument/2006/relationships/tags" Target="../tags/tag345.xml"/><Relationship Id="rId14" Type="http://schemas.openxmlformats.org/officeDocument/2006/relationships/tags" Target="../tags/tag350.xml"/><Relationship Id="rId22" Type="http://schemas.openxmlformats.org/officeDocument/2006/relationships/image" Target="../media/image18.png"/><Relationship Id="rId27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358.xml"/><Relationship Id="rId13" Type="http://schemas.openxmlformats.org/officeDocument/2006/relationships/tags" Target="../tags/tag363.xml"/><Relationship Id="rId18" Type="http://schemas.openxmlformats.org/officeDocument/2006/relationships/notesSlide" Target="../notesSlides/notesSlide23.xml"/><Relationship Id="rId26" Type="http://schemas.openxmlformats.org/officeDocument/2006/relationships/image" Target="../media/image100.png"/><Relationship Id="rId3" Type="http://schemas.openxmlformats.org/officeDocument/2006/relationships/tags" Target="../tags/tag353.xml"/><Relationship Id="rId21" Type="http://schemas.openxmlformats.org/officeDocument/2006/relationships/image" Target="../media/image96.png"/><Relationship Id="rId7" Type="http://schemas.openxmlformats.org/officeDocument/2006/relationships/tags" Target="../tags/tag357.xml"/><Relationship Id="rId12" Type="http://schemas.openxmlformats.org/officeDocument/2006/relationships/tags" Target="../tags/tag362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98.png"/><Relationship Id="rId2" Type="http://schemas.openxmlformats.org/officeDocument/2006/relationships/tags" Target="../tags/tag352.xml"/><Relationship Id="rId16" Type="http://schemas.openxmlformats.org/officeDocument/2006/relationships/tags" Target="../tags/tag366.xml"/><Relationship Id="rId20" Type="http://schemas.openxmlformats.org/officeDocument/2006/relationships/image" Target="../media/image95.emf"/><Relationship Id="rId29" Type="http://schemas.openxmlformats.org/officeDocument/2006/relationships/image" Target="../media/image108.png"/><Relationship Id="rId1" Type="http://schemas.openxmlformats.org/officeDocument/2006/relationships/vmlDrawing" Target="../drawings/vmlDrawing21.vml"/><Relationship Id="rId6" Type="http://schemas.openxmlformats.org/officeDocument/2006/relationships/tags" Target="../tags/tag356.xml"/><Relationship Id="rId11" Type="http://schemas.openxmlformats.org/officeDocument/2006/relationships/tags" Target="../tags/tag361.xml"/><Relationship Id="rId24" Type="http://schemas.openxmlformats.org/officeDocument/2006/relationships/image" Target="../media/image97.png"/><Relationship Id="rId5" Type="http://schemas.openxmlformats.org/officeDocument/2006/relationships/tags" Target="../tags/tag355.xml"/><Relationship Id="rId15" Type="http://schemas.openxmlformats.org/officeDocument/2006/relationships/tags" Target="../tags/tag365.xml"/><Relationship Id="rId23" Type="http://schemas.openxmlformats.org/officeDocument/2006/relationships/image" Target="../media/image18.png"/><Relationship Id="rId28" Type="http://schemas.openxmlformats.org/officeDocument/2006/relationships/image" Target="../media/image107.png"/><Relationship Id="rId10" Type="http://schemas.openxmlformats.org/officeDocument/2006/relationships/tags" Target="../tags/tag360.xml"/><Relationship Id="rId19" Type="http://schemas.openxmlformats.org/officeDocument/2006/relationships/oleObject" Target="../embeddings/oleObject21.bin"/><Relationship Id="rId4" Type="http://schemas.openxmlformats.org/officeDocument/2006/relationships/tags" Target="../tags/tag354.xml"/><Relationship Id="rId9" Type="http://schemas.openxmlformats.org/officeDocument/2006/relationships/tags" Target="../tags/tag359.xml"/><Relationship Id="rId14" Type="http://schemas.openxmlformats.org/officeDocument/2006/relationships/tags" Target="../tags/tag364.xml"/><Relationship Id="rId22" Type="http://schemas.openxmlformats.org/officeDocument/2006/relationships/image" Target="../media/image17.png"/><Relationship Id="rId27" Type="http://schemas.openxmlformats.org/officeDocument/2006/relationships/image" Target="../media/image38.png"/><Relationship Id="rId30" Type="http://schemas.openxmlformats.org/officeDocument/2006/relationships/image" Target="../media/image10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4.xml"/><Relationship Id="rId13" Type="http://schemas.openxmlformats.org/officeDocument/2006/relationships/image" Target="../media/image113.png"/><Relationship Id="rId3" Type="http://schemas.openxmlformats.org/officeDocument/2006/relationships/tags" Target="../tags/tag369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12.png"/><Relationship Id="rId2" Type="http://schemas.openxmlformats.org/officeDocument/2006/relationships/tags" Target="../tags/tag368.xml"/><Relationship Id="rId1" Type="http://schemas.openxmlformats.org/officeDocument/2006/relationships/tags" Target="../tags/tag367.xml"/><Relationship Id="rId6" Type="http://schemas.openxmlformats.org/officeDocument/2006/relationships/tags" Target="../tags/tag372.xml"/><Relationship Id="rId11" Type="http://schemas.openxmlformats.org/officeDocument/2006/relationships/image" Target="../media/image111.png"/><Relationship Id="rId5" Type="http://schemas.openxmlformats.org/officeDocument/2006/relationships/tags" Target="../tags/tag371.xml"/><Relationship Id="rId10" Type="http://schemas.openxmlformats.org/officeDocument/2006/relationships/image" Target="../media/image5.png"/><Relationship Id="rId4" Type="http://schemas.openxmlformats.org/officeDocument/2006/relationships/tags" Target="../tags/tag370.xml"/><Relationship Id="rId9" Type="http://schemas.openxmlformats.org/officeDocument/2006/relationships/image" Target="../media/image11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380.xml"/><Relationship Id="rId13" Type="http://schemas.openxmlformats.org/officeDocument/2006/relationships/image" Target="../media/image115.png"/><Relationship Id="rId18" Type="http://schemas.openxmlformats.org/officeDocument/2006/relationships/image" Target="../media/image120.png"/><Relationship Id="rId3" Type="http://schemas.openxmlformats.org/officeDocument/2006/relationships/tags" Target="../tags/tag375.xml"/><Relationship Id="rId7" Type="http://schemas.openxmlformats.org/officeDocument/2006/relationships/tags" Target="../tags/tag379.xml"/><Relationship Id="rId12" Type="http://schemas.openxmlformats.org/officeDocument/2006/relationships/image" Target="../media/image114.png"/><Relationship Id="rId17" Type="http://schemas.openxmlformats.org/officeDocument/2006/relationships/image" Target="../media/image119.png"/><Relationship Id="rId2" Type="http://schemas.openxmlformats.org/officeDocument/2006/relationships/tags" Target="../tags/tag374.xml"/><Relationship Id="rId16" Type="http://schemas.openxmlformats.org/officeDocument/2006/relationships/image" Target="../media/image118.png"/><Relationship Id="rId1" Type="http://schemas.openxmlformats.org/officeDocument/2006/relationships/tags" Target="../tags/tag373.xml"/><Relationship Id="rId6" Type="http://schemas.openxmlformats.org/officeDocument/2006/relationships/tags" Target="../tags/tag378.xml"/><Relationship Id="rId11" Type="http://schemas.openxmlformats.org/officeDocument/2006/relationships/notesSlide" Target="../notesSlides/notesSlide25.xml"/><Relationship Id="rId5" Type="http://schemas.openxmlformats.org/officeDocument/2006/relationships/tags" Target="../tags/tag377.xml"/><Relationship Id="rId15" Type="http://schemas.openxmlformats.org/officeDocument/2006/relationships/image" Target="../media/image117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121.png"/><Relationship Id="rId4" Type="http://schemas.openxmlformats.org/officeDocument/2006/relationships/tags" Target="../tags/tag376.xml"/><Relationship Id="rId9" Type="http://schemas.openxmlformats.org/officeDocument/2006/relationships/tags" Target="../tags/tag381.xml"/><Relationship Id="rId14" Type="http://schemas.openxmlformats.org/officeDocument/2006/relationships/image" Target="../media/image1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2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11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10.png"/><Relationship Id="rId5" Type="http://schemas.openxmlformats.org/officeDocument/2006/relationships/tags" Target="../tags/tag15.xml"/><Relationship Id="rId10" Type="http://schemas.openxmlformats.org/officeDocument/2006/relationships/image" Target="../media/image9.png"/><Relationship Id="rId4" Type="http://schemas.openxmlformats.org/officeDocument/2006/relationships/tags" Target="../tags/tag14.xml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15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tags" Target="../tags/tag32.xml"/><Relationship Id="rId18" Type="http://schemas.openxmlformats.org/officeDocument/2006/relationships/tags" Target="../tags/tag37.xml"/><Relationship Id="rId26" Type="http://schemas.openxmlformats.org/officeDocument/2006/relationships/image" Target="../media/image19.png"/><Relationship Id="rId3" Type="http://schemas.openxmlformats.org/officeDocument/2006/relationships/tags" Target="../tags/tag22.xml"/><Relationship Id="rId21" Type="http://schemas.openxmlformats.org/officeDocument/2006/relationships/notesSlide" Target="../notesSlides/notesSlide3.xml"/><Relationship Id="rId34" Type="http://schemas.openxmlformats.org/officeDocument/2006/relationships/image" Target="../media/image27.png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tags" Target="../tags/tag36.xml"/><Relationship Id="rId25" Type="http://schemas.openxmlformats.org/officeDocument/2006/relationships/image" Target="../media/image18.png"/><Relationship Id="rId33" Type="http://schemas.openxmlformats.org/officeDocument/2006/relationships/image" Target="../media/image26.png"/><Relationship Id="rId2" Type="http://schemas.openxmlformats.org/officeDocument/2006/relationships/tags" Target="../tags/tag21.xml"/><Relationship Id="rId16" Type="http://schemas.openxmlformats.org/officeDocument/2006/relationships/tags" Target="../tags/tag35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22.png"/><Relationship Id="rId1" Type="http://schemas.openxmlformats.org/officeDocument/2006/relationships/vmlDrawing" Target="../drawings/vmlDrawing1.v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24" Type="http://schemas.openxmlformats.org/officeDocument/2006/relationships/image" Target="../media/image17.png"/><Relationship Id="rId32" Type="http://schemas.openxmlformats.org/officeDocument/2006/relationships/image" Target="../media/image25.png"/><Relationship Id="rId5" Type="http://schemas.openxmlformats.org/officeDocument/2006/relationships/tags" Target="../tags/tag24.xml"/><Relationship Id="rId15" Type="http://schemas.openxmlformats.org/officeDocument/2006/relationships/tags" Target="../tags/tag34.xml"/><Relationship Id="rId23" Type="http://schemas.openxmlformats.org/officeDocument/2006/relationships/image" Target="../media/image16.emf"/><Relationship Id="rId28" Type="http://schemas.openxmlformats.org/officeDocument/2006/relationships/image" Target="../media/image21.png"/><Relationship Id="rId36" Type="http://schemas.openxmlformats.org/officeDocument/2006/relationships/image" Target="../media/image29.png"/><Relationship Id="rId10" Type="http://schemas.openxmlformats.org/officeDocument/2006/relationships/tags" Target="../tags/tag29.xml"/><Relationship Id="rId19" Type="http://schemas.openxmlformats.org/officeDocument/2006/relationships/tags" Target="../tags/tag38.xml"/><Relationship Id="rId31" Type="http://schemas.openxmlformats.org/officeDocument/2006/relationships/image" Target="../media/image24.png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tags" Target="../tags/tag33.xml"/><Relationship Id="rId22" Type="http://schemas.openxmlformats.org/officeDocument/2006/relationships/oleObject" Target="../embeddings/oleObject1.bin"/><Relationship Id="rId27" Type="http://schemas.openxmlformats.org/officeDocument/2006/relationships/image" Target="../media/image20.png"/><Relationship Id="rId30" Type="http://schemas.openxmlformats.org/officeDocument/2006/relationships/image" Target="../media/image23.png"/><Relationship Id="rId35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13" Type="http://schemas.openxmlformats.org/officeDocument/2006/relationships/tags" Target="../tags/tag50.xml"/><Relationship Id="rId18" Type="http://schemas.openxmlformats.org/officeDocument/2006/relationships/tags" Target="../tags/tag55.xml"/><Relationship Id="rId26" Type="http://schemas.openxmlformats.org/officeDocument/2006/relationships/image" Target="../media/image17.png"/><Relationship Id="rId39" Type="http://schemas.openxmlformats.org/officeDocument/2006/relationships/image" Target="../media/image39.png"/><Relationship Id="rId3" Type="http://schemas.openxmlformats.org/officeDocument/2006/relationships/tags" Target="../tags/tag40.xml"/><Relationship Id="rId21" Type="http://schemas.openxmlformats.org/officeDocument/2006/relationships/tags" Target="../tags/tag58.xml"/><Relationship Id="rId34" Type="http://schemas.openxmlformats.org/officeDocument/2006/relationships/image" Target="../media/image34.png"/><Relationship Id="rId7" Type="http://schemas.openxmlformats.org/officeDocument/2006/relationships/tags" Target="../tags/tag44.xml"/><Relationship Id="rId12" Type="http://schemas.openxmlformats.org/officeDocument/2006/relationships/tags" Target="../tags/tag49.xml"/><Relationship Id="rId17" Type="http://schemas.openxmlformats.org/officeDocument/2006/relationships/tags" Target="../tags/tag54.xml"/><Relationship Id="rId25" Type="http://schemas.openxmlformats.org/officeDocument/2006/relationships/image" Target="../media/image30.emf"/><Relationship Id="rId33" Type="http://schemas.openxmlformats.org/officeDocument/2006/relationships/image" Target="../media/image33.png"/><Relationship Id="rId38" Type="http://schemas.openxmlformats.org/officeDocument/2006/relationships/image" Target="../media/image38.png"/><Relationship Id="rId2" Type="http://schemas.openxmlformats.org/officeDocument/2006/relationships/tags" Target="../tags/tag39.xml"/><Relationship Id="rId16" Type="http://schemas.openxmlformats.org/officeDocument/2006/relationships/tags" Target="../tags/tag53.xml"/><Relationship Id="rId20" Type="http://schemas.openxmlformats.org/officeDocument/2006/relationships/tags" Target="../tags/tag57.xml"/><Relationship Id="rId29" Type="http://schemas.openxmlformats.org/officeDocument/2006/relationships/image" Target="../media/image20.png"/><Relationship Id="rId1" Type="http://schemas.openxmlformats.org/officeDocument/2006/relationships/vmlDrawing" Target="../drawings/vmlDrawing2.vml"/><Relationship Id="rId6" Type="http://schemas.openxmlformats.org/officeDocument/2006/relationships/tags" Target="../tags/tag43.xml"/><Relationship Id="rId11" Type="http://schemas.openxmlformats.org/officeDocument/2006/relationships/tags" Target="../tags/tag48.xml"/><Relationship Id="rId24" Type="http://schemas.openxmlformats.org/officeDocument/2006/relationships/oleObject" Target="../embeddings/oleObject2.bin"/><Relationship Id="rId32" Type="http://schemas.openxmlformats.org/officeDocument/2006/relationships/image" Target="../media/image32.png"/><Relationship Id="rId37" Type="http://schemas.openxmlformats.org/officeDocument/2006/relationships/image" Target="../media/image37.png"/><Relationship Id="rId40" Type="http://schemas.openxmlformats.org/officeDocument/2006/relationships/image" Target="../media/image40.png"/><Relationship Id="rId5" Type="http://schemas.openxmlformats.org/officeDocument/2006/relationships/tags" Target="../tags/tag42.xml"/><Relationship Id="rId15" Type="http://schemas.openxmlformats.org/officeDocument/2006/relationships/tags" Target="../tags/tag52.xml"/><Relationship Id="rId23" Type="http://schemas.openxmlformats.org/officeDocument/2006/relationships/notesSlide" Target="../notesSlides/notesSlide4.xml"/><Relationship Id="rId28" Type="http://schemas.openxmlformats.org/officeDocument/2006/relationships/image" Target="../media/image19.png"/><Relationship Id="rId36" Type="http://schemas.openxmlformats.org/officeDocument/2006/relationships/image" Target="../media/image36.png"/><Relationship Id="rId10" Type="http://schemas.openxmlformats.org/officeDocument/2006/relationships/tags" Target="../tags/tag47.xml"/><Relationship Id="rId19" Type="http://schemas.openxmlformats.org/officeDocument/2006/relationships/tags" Target="../tags/tag56.xml"/><Relationship Id="rId31" Type="http://schemas.openxmlformats.org/officeDocument/2006/relationships/image" Target="../media/image31.png"/><Relationship Id="rId4" Type="http://schemas.openxmlformats.org/officeDocument/2006/relationships/tags" Target="../tags/tag41.xml"/><Relationship Id="rId9" Type="http://schemas.openxmlformats.org/officeDocument/2006/relationships/tags" Target="../tags/tag46.xml"/><Relationship Id="rId14" Type="http://schemas.openxmlformats.org/officeDocument/2006/relationships/tags" Target="../tags/tag51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18.png"/><Relationship Id="rId30" Type="http://schemas.openxmlformats.org/officeDocument/2006/relationships/image" Target="../media/image21.png"/><Relationship Id="rId35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13" Type="http://schemas.openxmlformats.org/officeDocument/2006/relationships/tags" Target="../tags/tag70.xml"/><Relationship Id="rId18" Type="http://schemas.openxmlformats.org/officeDocument/2006/relationships/tags" Target="../tags/tag75.xml"/><Relationship Id="rId26" Type="http://schemas.openxmlformats.org/officeDocument/2006/relationships/image" Target="../media/image19.png"/><Relationship Id="rId3" Type="http://schemas.openxmlformats.org/officeDocument/2006/relationships/tags" Target="../tags/tag60.xml"/><Relationship Id="rId21" Type="http://schemas.openxmlformats.org/officeDocument/2006/relationships/notesSlide" Target="../notesSlides/notesSlide5.xml"/><Relationship Id="rId34" Type="http://schemas.openxmlformats.org/officeDocument/2006/relationships/image" Target="../media/image46.png"/><Relationship Id="rId7" Type="http://schemas.openxmlformats.org/officeDocument/2006/relationships/tags" Target="../tags/tag64.xml"/><Relationship Id="rId12" Type="http://schemas.openxmlformats.org/officeDocument/2006/relationships/tags" Target="../tags/tag69.xml"/><Relationship Id="rId17" Type="http://schemas.openxmlformats.org/officeDocument/2006/relationships/tags" Target="../tags/tag74.xml"/><Relationship Id="rId25" Type="http://schemas.openxmlformats.org/officeDocument/2006/relationships/image" Target="../media/image18.png"/><Relationship Id="rId33" Type="http://schemas.openxmlformats.org/officeDocument/2006/relationships/image" Target="../media/image45.png"/><Relationship Id="rId2" Type="http://schemas.openxmlformats.org/officeDocument/2006/relationships/tags" Target="../tags/tag59.xml"/><Relationship Id="rId16" Type="http://schemas.openxmlformats.org/officeDocument/2006/relationships/tags" Target="../tags/tag73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26.png"/><Relationship Id="rId1" Type="http://schemas.openxmlformats.org/officeDocument/2006/relationships/vmlDrawing" Target="../drawings/vmlDrawing3.vml"/><Relationship Id="rId6" Type="http://schemas.openxmlformats.org/officeDocument/2006/relationships/tags" Target="../tags/tag63.xml"/><Relationship Id="rId11" Type="http://schemas.openxmlformats.org/officeDocument/2006/relationships/tags" Target="../tags/tag68.xml"/><Relationship Id="rId24" Type="http://schemas.openxmlformats.org/officeDocument/2006/relationships/image" Target="../media/image17.png"/><Relationship Id="rId32" Type="http://schemas.openxmlformats.org/officeDocument/2006/relationships/image" Target="../media/image44.png"/><Relationship Id="rId5" Type="http://schemas.openxmlformats.org/officeDocument/2006/relationships/tags" Target="../tags/tag62.xml"/><Relationship Id="rId15" Type="http://schemas.openxmlformats.org/officeDocument/2006/relationships/tags" Target="../tags/tag72.xml"/><Relationship Id="rId23" Type="http://schemas.openxmlformats.org/officeDocument/2006/relationships/image" Target="../media/image41.emf"/><Relationship Id="rId28" Type="http://schemas.openxmlformats.org/officeDocument/2006/relationships/image" Target="../media/image21.png"/><Relationship Id="rId36" Type="http://schemas.openxmlformats.org/officeDocument/2006/relationships/image" Target="../media/image48.png"/><Relationship Id="rId10" Type="http://schemas.openxmlformats.org/officeDocument/2006/relationships/tags" Target="../tags/tag67.xml"/><Relationship Id="rId19" Type="http://schemas.openxmlformats.org/officeDocument/2006/relationships/tags" Target="../tags/tag76.xml"/><Relationship Id="rId31" Type="http://schemas.openxmlformats.org/officeDocument/2006/relationships/image" Target="../media/image43.png"/><Relationship Id="rId4" Type="http://schemas.openxmlformats.org/officeDocument/2006/relationships/tags" Target="../tags/tag61.xml"/><Relationship Id="rId9" Type="http://schemas.openxmlformats.org/officeDocument/2006/relationships/tags" Target="../tags/tag66.xml"/><Relationship Id="rId14" Type="http://schemas.openxmlformats.org/officeDocument/2006/relationships/tags" Target="../tags/tag71.xml"/><Relationship Id="rId22" Type="http://schemas.openxmlformats.org/officeDocument/2006/relationships/oleObject" Target="../embeddings/oleObject3.bin"/><Relationship Id="rId27" Type="http://schemas.openxmlformats.org/officeDocument/2006/relationships/image" Target="../media/image20.png"/><Relationship Id="rId30" Type="http://schemas.openxmlformats.org/officeDocument/2006/relationships/image" Target="../media/image42.png"/><Relationship Id="rId35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83.xml"/><Relationship Id="rId13" Type="http://schemas.openxmlformats.org/officeDocument/2006/relationships/tags" Target="../tags/tag88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78.xml"/><Relationship Id="rId21" Type="http://schemas.openxmlformats.org/officeDocument/2006/relationships/image" Target="../media/image49.emf"/><Relationship Id="rId7" Type="http://schemas.openxmlformats.org/officeDocument/2006/relationships/tags" Target="../tags/tag82.xml"/><Relationship Id="rId12" Type="http://schemas.openxmlformats.org/officeDocument/2006/relationships/tags" Target="../tags/tag87.xml"/><Relationship Id="rId17" Type="http://schemas.openxmlformats.org/officeDocument/2006/relationships/tags" Target="../tags/tag92.xml"/><Relationship Id="rId25" Type="http://schemas.openxmlformats.org/officeDocument/2006/relationships/image" Target="../media/image20.png"/><Relationship Id="rId2" Type="http://schemas.openxmlformats.org/officeDocument/2006/relationships/tags" Target="../tags/tag77.xml"/><Relationship Id="rId16" Type="http://schemas.openxmlformats.org/officeDocument/2006/relationships/tags" Target="../tags/tag91.xml"/><Relationship Id="rId20" Type="http://schemas.openxmlformats.org/officeDocument/2006/relationships/oleObject" Target="../embeddings/oleObject4.bin"/><Relationship Id="rId29" Type="http://schemas.openxmlformats.org/officeDocument/2006/relationships/image" Target="../media/image26.png"/><Relationship Id="rId1" Type="http://schemas.openxmlformats.org/officeDocument/2006/relationships/vmlDrawing" Target="../drawings/vmlDrawing4.vml"/><Relationship Id="rId6" Type="http://schemas.openxmlformats.org/officeDocument/2006/relationships/tags" Target="../tags/tag81.xml"/><Relationship Id="rId11" Type="http://schemas.openxmlformats.org/officeDocument/2006/relationships/tags" Target="../tags/tag86.xml"/><Relationship Id="rId24" Type="http://schemas.openxmlformats.org/officeDocument/2006/relationships/image" Target="../media/image19.png"/><Relationship Id="rId32" Type="http://schemas.openxmlformats.org/officeDocument/2006/relationships/image" Target="../media/image53.png"/><Relationship Id="rId5" Type="http://schemas.openxmlformats.org/officeDocument/2006/relationships/tags" Target="../tags/tag80.xml"/><Relationship Id="rId15" Type="http://schemas.openxmlformats.org/officeDocument/2006/relationships/tags" Target="../tags/tag90.xml"/><Relationship Id="rId23" Type="http://schemas.openxmlformats.org/officeDocument/2006/relationships/image" Target="../media/image18.png"/><Relationship Id="rId28" Type="http://schemas.openxmlformats.org/officeDocument/2006/relationships/image" Target="../media/image50.png"/><Relationship Id="rId10" Type="http://schemas.openxmlformats.org/officeDocument/2006/relationships/tags" Target="../tags/tag85.xml"/><Relationship Id="rId19" Type="http://schemas.openxmlformats.org/officeDocument/2006/relationships/notesSlide" Target="../notesSlides/notesSlide6.xml"/><Relationship Id="rId31" Type="http://schemas.openxmlformats.org/officeDocument/2006/relationships/image" Target="../media/image52.png"/><Relationship Id="rId4" Type="http://schemas.openxmlformats.org/officeDocument/2006/relationships/tags" Target="../tags/tag79.xml"/><Relationship Id="rId9" Type="http://schemas.openxmlformats.org/officeDocument/2006/relationships/tags" Target="../tags/tag84.xml"/><Relationship Id="rId14" Type="http://schemas.openxmlformats.org/officeDocument/2006/relationships/tags" Target="../tags/tag89.xml"/><Relationship Id="rId22" Type="http://schemas.openxmlformats.org/officeDocument/2006/relationships/image" Target="../media/image17.png"/><Relationship Id="rId27" Type="http://schemas.openxmlformats.org/officeDocument/2006/relationships/image" Target="../media/image43.png"/><Relationship Id="rId30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99.xml"/><Relationship Id="rId13" Type="http://schemas.openxmlformats.org/officeDocument/2006/relationships/tags" Target="../tags/tag104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94.xml"/><Relationship Id="rId21" Type="http://schemas.openxmlformats.org/officeDocument/2006/relationships/image" Target="../media/image54.emf"/><Relationship Id="rId7" Type="http://schemas.openxmlformats.org/officeDocument/2006/relationships/tags" Target="../tags/tag98.xml"/><Relationship Id="rId12" Type="http://schemas.openxmlformats.org/officeDocument/2006/relationships/tags" Target="../tags/tag103.xml"/><Relationship Id="rId17" Type="http://schemas.openxmlformats.org/officeDocument/2006/relationships/tags" Target="../tags/tag108.xml"/><Relationship Id="rId25" Type="http://schemas.openxmlformats.org/officeDocument/2006/relationships/image" Target="../media/image20.png"/><Relationship Id="rId2" Type="http://schemas.openxmlformats.org/officeDocument/2006/relationships/tags" Target="../tags/tag93.xml"/><Relationship Id="rId16" Type="http://schemas.openxmlformats.org/officeDocument/2006/relationships/tags" Target="../tags/tag107.xml"/><Relationship Id="rId20" Type="http://schemas.openxmlformats.org/officeDocument/2006/relationships/oleObject" Target="../embeddings/oleObject5.bin"/><Relationship Id="rId29" Type="http://schemas.openxmlformats.org/officeDocument/2006/relationships/image" Target="../media/image55.png"/><Relationship Id="rId1" Type="http://schemas.openxmlformats.org/officeDocument/2006/relationships/vmlDrawing" Target="../drawings/vmlDrawing5.vml"/><Relationship Id="rId6" Type="http://schemas.openxmlformats.org/officeDocument/2006/relationships/tags" Target="../tags/tag97.xml"/><Relationship Id="rId11" Type="http://schemas.openxmlformats.org/officeDocument/2006/relationships/tags" Target="../tags/tag102.xml"/><Relationship Id="rId24" Type="http://schemas.openxmlformats.org/officeDocument/2006/relationships/image" Target="../media/image19.png"/><Relationship Id="rId32" Type="http://schemas.openxmlformats.org/officeDocument/2006/relationships/image" Target="../media/image58.png"/><Relationship Id="rId5" Type="http://schemas.openxmlformats.org/officeDocument/2006/relationships/tags" Target="../tags/tag96.xml"/><Relationship Id="rId15" Type="http://schemas.openxmlformats.org/officeDocument/2006/relationships/tags" Target="../tags/tag106.xml"/><Relationship Id="rId23" Type="http://schemas.openxmlformats.org/officeDocument/2006/relationships/image" Target="../media/image18.png"/><Relationship Id="rId28" Type="http://schemas.openxmlformats.org/officeDocument/2006/relationships/image" Target="../media/image43.png"/><Relationship Id="rId10" Type="http://schemas.openxmlformats.org/officeDocument/2006/relationships/tags" Target="../tags/tag101.xml"/><Relationship Id="rId19" Type="http://schemas.openxmlformats.org/officeDocument/2006/relationships/notesSlide" Target="../notesSlides/notesSlide7.xml"/><Relationship Id="rId31" Type="http://schemas.openxmlformats.org/officeDocument/2006/relationships/image" Target="../media/image57.png"/><Relationship Id="rId4" Type="http://schemas.openxmlformats.org/officeDocument/2006/relationships/tags" Target="../tags/tag95.xml"/><Relationship Id="rId9" Type="http://schemas.openxmlformats.org/officeDocument/2006/relationships/tags" Target="../tags/tag100.xml"/><Relationship Id="rId14" Type="http://schemas.openxmlformats.org/officeDocument/2006/relationships/tags" Target="../tags/tag105.xml"/><Relationship Id="rId22" Type="http://schemas.openxmlformats.org/officeDocument/2006/relationships/image" Target="../media/image17.png"/><Relationship Id="rId27" Type="http://schemas.openxmlformats.org/officeDocument/2006/relationships/image" Target="../media/image38.png"/><Relationship Id="rId30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295400" y="2514600"/>
            <a:ext cx="7010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dirty="0"/>
              <a:t>Calculus</a:t>
            </a:r>
          </a:p>
          <a:p>
            <a:pPr algn="ctr" eaLnBrk="1" hangingPunct="1"/>
            <a:r>
              <a:rPr lang="en-US" sz="3200" smtClean="0"/>
              <a:t>W 26 September </a:t>
            </a:r>
            <a:r>
              <a:rPr lang="en-US" sz="3200" smtClean="0"/>
              <a:t>2012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10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1663874"/>
            <a:ext cx="18669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688613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28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589" y="6468393"/>
            <a:ext cx="816676" cy="2237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98240"/>
            <a:ext cx="887715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29844"/>
            <a:ext cx="623811" cy="3969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69296"/>
            <a:ext cx="944960" cy="3970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0868" y="457200"/>
            <a:ext cx="3949550" cy="13800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53895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11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144148333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11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4115" y="5206109"/>
            <a:ext cx="888485" cy="2643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7295" y="427546"/>
            <a:ext cx="3647598" cy="10204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94556"/>
            <a:ext cx="659766" cy="1889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338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7208" y="6451600"/>
            <a:ext cx="1502592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645" y="1778358"/>
            <a:ext cx="3817675" cy="4342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35919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12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26360324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59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9147" y="5206652"/>
            <a:ext cx="207653" cy="2836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2800" y="609600"/>
            <a:ext cx="5687966" cy="10203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9050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908771"/>
            <a:ext cx="660968" cy="1893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21274"/>
            <a:ext cx="660968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75958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13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1654432"/>
            <a:ext cx="16764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47869297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83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929" y="6468393"/>
            <a:ext cx="671997" cy="2237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5988" y="609600"/>
            <a:ext cx="5461591" cy="1020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65424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81864"/>
            <a:ext cx="660968" cy="1893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70506"/>
            <a:ext cx="660968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96706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14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2618936"/>
            <a:ext cx="1219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53643679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79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60" y="6428597"/>
            <a:ext cx="816936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1400" y="609600"/>
            <a:ext cx="5461206" cy="10203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65424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81864"/>
            <a:ext cx="660968" cy="1893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70506"/>
            <a:ext cx="660968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920150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15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2610728"/>
            <a:ext cx="16764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74804379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03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13862" y="609600"/>
            <a:ext cx="5196282" cy="1020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65424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81864"/>
            <a:ext cx="660968" cy="1893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70506"/>
            <a:ext cx="660968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65391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16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606618" y="2590800"/>
            <a:ext cx="5260782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61762361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02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2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2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7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7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60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929" y="6468393"/>
            <a:ext cx="671997" cy="2237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94182" y="457200"/>
            <a:ext cx="2191341" cy="4160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95858" y="1088321"/>
            <a:ext cx="1549814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652" y="2734333"/>
            <a:ext cx="5115366" cy="4660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652" y="1794880"/>
            <a:ext cx="5159097" cy="4660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652" y="3631504"/>
            <a:ext cx="5071665" cy="4660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48377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17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22468331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14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9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0800" y="861178"/>
            <a:ext cx="2361670" cy="3775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85678"/>
            <a:ext cx="169971" cy="2640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7034" y="6468393"/>
            <a:ext cx="671784" cy="2236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381000" y="1676400"/>
            <a:ext cx="1222538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96857"/>
            <a:ext cx="490700" cy="2833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3852"/>
            <a:ext cx="207096" cy="2829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08313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0926" grpId="0"/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18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21967513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38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9245" y="5205413"/>
            <a:ext cx="888485" cy="2643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4920" y="6557537"/>
            <a:ext cx="676502" cy="2252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9193" y="861178"/>
            <a:ext cx="1624885" cy="3027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85678"/>
            <a:ext cx="169971" cy="2640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96857"/>
            <a:ext cx="490700" cy="2833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3852"/>
            <a:ext cx="207096" cy="2829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22811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19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13716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59608458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86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19041" y="6475387"/>
            <a:ext cx="923461" cy="3074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83759" y="861178"/>
            <a:ext cx="2795753" cy="4159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85678"/>
            <a:ext cx="490652" cy="2832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96857"/>
            <a:ext cx="169549" cy="2633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3852"/>
            <a:ext cx="206561" cy="2821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620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 noChangeAspect="1"/>
          </p:cNvGrpSpPr>
          <p:nvPr/>
        </p:nvGrpSpPr>
        <p:grpSpPr bwMode="auto">
          <a:xfrm>
            <a:off x="1473740" y="2394619"/>
            <a:ext cx="6196521" cy="2068762"/>
            <a:chOff x="594" y="864"/>
            <a:chExt cx="4168" cy="1392"/>
          </a:xfrm>
        </p:grpSpPr>
        <p:pic>
          <p:nvPicPr>
            <p:cNvPr id="3078" name="Picture 3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5" y="864"/>
              <a:ext cx="2806" cy="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9" name="Picture 4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" y="1341"/>
              <a:ext cx="4168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80" name="Picture 5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7" y="1820"/>
              <a:ext cx="1362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075" name="Group 12"/>
          <p:cNvGrpSpPr>
            <a:grpSpLocks/>
          </p:cNvGrpSpPr>
          <p:nvPr/>
        </p:nvGrpSpPr>
        <p:grpSpPr bwMode="auto">
          <a:xfrm>
            <a:off x="2015610" y="0"/>
            <a:ext cx="5112781" cy="1280510"/>
            <a:chOff x="354" y="48"/>
            <a:chExt cx="5004" cy="1250"/>
          </a:xfrm>
        </p:grpSpPr>
        <p:pic>
          <p:nvPicPr>
            <p:cNvPr id="3076" name="Picture 10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" y="48"/>
              <a:ext cx="500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7" name="Picture 11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1748796" y="5562600"/>
            <a:ext cx="5646408" cy="1305838"/>
            <a:chOff x="706533" y="4770837"/>
            <a:chExt cx="8035734" cy="1819884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6533" y="4770837"/>
              <a:ext cx="8035734" cy="86969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02390" y="5721055"/>
              <a:ext cx="6244020" cy="86966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17556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20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89082150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10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08920" y="5192713"/>
            <a:ext cx="491334" cy="2836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4234" y="6400800"/>
            <a:ext cx="1049532" cy="2875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1200" y="861178"/>
            <a:ext cx="3135665" cy="3773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85678"/>
            <a:ext cx="490652" cy="2832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96857"/>
            <a:ext cx="169549" cy="2633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3852"/>
            <a:ext cx="206561" cy="2821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89537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74D0BE49-8EC5-4511-9889-330BD4658539}" type="slidenum">
              <a:rPr lang="en-US"/>
              <a:pPr/>
              <a:t>21</a:t>
            </a:fld>
            <a:endParaRPr lang="en-US"/>
          </a:p>
        </p:txBody>
      </p:sp>
      <p:sp>
        <p:nvSpPr>
          <p:cNvPr id="53862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38627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28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38629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30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1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2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3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38634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38635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636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38641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60053581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52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8642" name="Rectangle 18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45" name="Rectangle 21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8715" name="Picture 9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4572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8714" name="Rectangle 90"/>
          <p:cNvSpPr>
            <a:spLocks noChangeArrowheads="1"/>
          </p:cNvSpPr>
          <p:nvPr/>
        </p:nvSpPr>
        <p:spPr bwMode="auto">
          <a:xfrm>
            <a:off x="381000" y="2603326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8717" name="Picture 9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9" name="Picture 9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6" name="Picture 9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8" name="Picture 9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38647" name="Group 23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1371650"/>
            <a:ext cx="3703952" cy="3968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8368" y="6468393"/>
            <a:ext cx="822717" cy="2253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8296" y="888304"/>
            <a:ext cx="2966665" cy="3774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30294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38641" grpId="0"/>
      <p:bldP spid="5387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74D0BE49-8EC5-4511-9889-330BD4658539}" type="slidenum">
              <a:rPr lang="en-US"/>
              <a:pPr/>
              <a:t>22</a:t>
            </a:fld>
            <a:endParaRPr lang="en-US"/>
          </a:p>
        </p:txBody>
      </p:sp>
      <p:sp>
        <p:nvSpPr>
          <p:cNvPr id="53862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38627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28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38629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30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1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2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3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38634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38635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636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38641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92377274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76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8642" name="Rectangle 18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45" name="Rectangle 21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8715" name="Picture 9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4572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8714" name="Rectangle 90"/>
          <p:cNvSpPr>
            <a:spLocks noChangeArrowheads="1"/>
          </p:cNvSpPr>
          <p:nvPr/>
        </p:nvSpPr>
        <p:spPr bwMode="auto">
          <a:xfrm>
            <a:off x="381000" y="2603326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8717" name="Picture 9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9" name="Picture 9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6" name="Picture 9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8" name="Picture 9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38647" name="Group 23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007" y="1371650"/>
            <a:ext cx="3704337" cy="3968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8368" y="6468393"/>
            <a:ext cx="822717" cy="2253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8296" y="888304"/>
            <a:ext cx="2966665" cy="3774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41960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38641" grpId="0"/>
      <p:bldP spid="5387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74D0BE49-8EC5-4511-9889-330BD4658539}" type="slidenum">
              <a:rPr lang="en-US"/>
              <a:pPr/>
              <a:t>23</a:t>
            </a:fld>
            <a:endParaRPr lang="en-US"/>
          </a:p>
        </p:txBody>
      </p:sp>
      <p:sp>
        <p:nvSpPr>
          <p:cNvPr id="53862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38627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28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38629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30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1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2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3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38634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38635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636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38641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92377274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00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8642" name="Rectangle 18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45" name="Rectangle 21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8715" name="Picture 9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3810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8714" name="Rectangle 90"/>
          <p:cNvSpPr>
            <a:spLocks noChangeArrowheads="1"/>
          </p:cNvSpPr>
          <p:nvPr/>
        </p:nvSpPr>
        <p:spPr bwMode="auto">
          <a:xfrm>
            <a:off x="381000" y="16764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8717" name="Picture 9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9" name="Picture 9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6" name="Picture 9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8" name="Picture 9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38647" name="Group 23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1259" y="1545766"/>
            <a:ext cx="3704337" cy="3968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1259" y="1545766"/>
            <a:ext cx="3704337" cy="3968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8368" y="6468393"/>
            <a:ext cx="822717" cy="2253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8296" y="711896"/>
            <a:ext cx="2966665" cy="3774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6400" y="1120361"/>
            <a:ext cx="2871813" cy="3775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41960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38641" grpId="0"/>
      <p:bldP spid="5387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74D0BE49-8EC5-4511-9889-330BD4658539}" type="slidenum">
              <a:rPr lang="en-US"/>
              <a:pPr/>
              <a:t>24</a:t>
            </a:fld>
            <a:endParaRPr lang="en-US"/>
          </a:p>
        </p:txBody>
      </p:sp>
      <p:sp>
        <p:nvSpPr>
          <p:cNvPr id="53862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38627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28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38629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30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1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2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3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38634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38635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636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38641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64057687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24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8642" name="Rectangle 18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45" name="Rectangle 21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8715" name="Picture 9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4572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8714" name="Rectangle 90"/>
          <p:cNvSpPr>
            <a:spLocks noChangeArrowheads="1"/>
          </p:cNvSpPr>
          <p:nvPr/>
        </p:nvSpPr>
        <p:spPr bwMode="auto">
          <a:xfrm>
            <a:off x="381000" y="16764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8717" name="Picture 9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9" name="Picture 9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6" name="Picture 9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8" name="Picture 9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38647" name="Group 23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" name="Picture 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7668" y="877302"/>
            <a:ext cx="2853252" cy="3967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5900" y="6477000"/>
            <a:ext cx="1055100" cy="2890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3937" y="1355792"/>
            <a:ext cx="3835383" cy="3775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52859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38641" grpId="0"/>
      <p:bldP spid="5387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74D0BE49-8EC5-4511-9889-330BD4658539}" type="slidenum">
              <a:rPr lang="en-US"/>
              <a:pPr/>
              <a:t>25</a:t>
            </a:fld>
            <a:endParaRPr lang="en-US"/>
          </a:p>
        </p:txBody>
      </p:sp>
      <p:sp>
        <p:nvSpPr>
          <p:cNvPr id="53862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38627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28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38629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30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1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2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3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38634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38635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636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38641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81032412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47" name="Chart" r:id="rId19" imgW="4572000" imgH="5143500" progId="MSGraph.Chart.8">
                  <p:embed followColorScheme="full"/>
                </p:oleObj>
              </mc:Choice>
              <mc:Fallback>
                <p:oleObj name="Chart" r:id="rId19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8642" name="Rectangle 18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45" name="Rectangle 21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8715" name="Picture 9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810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8714" name="Rectangle 90"/>
          <p:cNvSpPr>
            <a:spLocks noChangeArrowheads="1"/>
          </p:cNvSpPr>
          <p:nvPr/>
        </p:nvSpPr>
        <p:spPr bwMode="auto">
          <a:xfrm>
            <a:off x="381000" y="16764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8717" name="Picture 9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9" name="Picture 9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6" name="Picture 9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8" name="Picture 9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38647" name="Group 23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8368" y="6468393"/>
            <a:ext cx="822717" cy="2253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1000" y="1120361"/>
            <a:ext cx="3344165" cy="3774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1000" y="685800"/>
            <a:ext cx="4799142" cy="4342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4074" y="1527470"/>
            <a:ext cx="3721652" cy="3774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81275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38641" grpId="0"/>
      <p:bldP spid="5387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1125538" y="228600"/>
            <a:ext cx="6816725" cy="2946400"/>
            <a:chOff x="709" y="48"/>
            <a:chExt cx="4294" cy="1856"/>
          </a:xfrm>
        </p:grpSpPr>
        <p:pic>
          <p:nvPicPr>
            <p:cNvPr id="32774" name="Picture 3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" y="48"/>
              <a:ext cx="429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5" name="Picture 4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6" name="Picture 5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7" y="1344"/>
              <a:ext cx="2277" cy="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2771" name="Group 6"/>
          <p:cNvGrpSpPr>
            <a:grpSpLocks/>
          </p:cNvGrpSpPr>
          <p:nvPr/>
        </p:nvGrpSpPr>
        <p:grpSpPr bwMode="auto">
          <a:xfrm>
            <a:off x="415925" y="4464050"/>
            <a:ext cx="8308975" cy="1860550"/>
            <a:chOff x="190" y="1324"/>
            <a:chExt cx="5234" cy="1172"/>
          </a:xfrm>
        </p:grpSpPr>
        <p:pic>
          <p:nvPicPr>
            <p:cNvPr id="32772" name="Picture 7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" y="1324"/>
              <a:ext cx="4117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3" name="Picture 8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" y="2026"/>
              <a:ext cx="5234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5204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199" y="2805126"/>
            <a:ext cx="3727140" cy="3827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3810000"/>
            <a:ext cx="2604587" cy="2831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381000"/>
            <a:ext cx="3321055" cy="3396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3352800"/>
            <a:ext cx="2528708" cy="3963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838200"/>
            <a:ext cx="6340262" cy="3396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1281332"/>
            <a:ext cx="6623336" cy="3589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4212693"/>
            <a:ext cx="7153570" cy="3589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4631598"/>
            <a:ext cx="1339740" cy="3590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419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76200"/>
            <a:ext cx="7778977" cy="5385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666000"/>
            <a:ext cx="6552306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2496928"/>
            <a:ext cx="5236460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3119054"/>
            <a:ext cx="6073012" cy="5385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4626040"/>
            <a:ext cx="5745156" cy="4793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6197513"/>
            <a:ext cx="8856535" cy="508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068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192213" y="2397125"/>
            <a:ext cx="6757987" cy="2062163"/>
            <a:chOff x="824" y="1197"/>
            <a:chExt cx="4257" cy="1299"/>
          </a:xfrm>
        </p:grpSpPr>
        <p:pic>
          <p:nvPicPr>
            <p:cNvPr id="5123" name="Picture 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5" y="1197"/>
              <a:ext cx="2054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24" name="Picture 4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" y="1899"/>
              <a:ext cx="4257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98860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5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2590800"/>
            <a:ext cx="1430786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20953003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43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200" y="381000"/>
            <a:ext cx="4780032" cy="4726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66170"/>
            <a:ext cx="850302" cy="4727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599827"/>
            <a:ext cx="1397897" cy="4727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694638"/>
            <a:ext cx="416082" cy="3593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929" y="6468393"/>
            <a:ext cx="671997" cy="2237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29529" y="1031519"/>
            <a:ext cx="3760173" cy="3400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36330" y="1360118"/>
            <a:ext cx="1851370" cy="4727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58066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6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23036044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993" name="Chart" r:id="rId24" imgW="4572000" imgH="5143500" progId="MSGraph.Chart.8">
                  <p:embed followColorScheme="full"/>
                </p:oleObj>
              </mc:Choice>
              <mc:Fallback>
                <p:oleObj name="Chart" r:id="rId24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0370" y="5181600"/>
            <a:ext cx="1474719" cy="3028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71298" y="355948"/>
            <a:ext cx="4571835" cy="4341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66170"/>
            <a:ext cx="3457902" cy="4342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4365" y="1066800"/>
            <a:ext cx="3590500" cy="3401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5961" y="1445503"/>
            <a:ext cx="1209439" cy="3774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693096"/>
            <a:ext cx="3457909" cy="4342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589" y="6468393"/>
            <a:ext cx="816676" cy="2237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75020" y="5158967"/>
            <a:ext cx="3268580" cy="3775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591850"/>
            <a:ext cx="3457916" cy="4342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69319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7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>
          <a:xfrm>
            <a:off x="299183" y="543276"/>
            <a:ext cx="8229600" cy="1143000"/>
          </a:xfrm>
        </p:spPr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615852"/>
            <a:ext cx="18669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80443851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76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7036" y="6468393"/>
            <a:ext cx="671783" cy="2236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81111" y="934985"/>
            <a:ext cx="4099409" cy="9826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76864"/>
            <a:ext cx="886100" cy="2636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93995"/>
            <a:ext cx="922567" cy="3952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0111"/>
            <a:ext cx="621290" cy="3953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598" y="365582"/>
            <a:ext cx="4476402" cy="4725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5060" y="747932"/>
            <a:ext cx="836614" cy="2201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05856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8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3505200"/>
            <a:ext cx="1619553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24465938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5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92474"/>
            <a:ext cx="887715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1170"/>
            <a:ext cx="642829" cy="3968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929" y="6468393"/>
            <a:ext cx="671997" cy="2237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67830" y="457200"/>
            <a:ext cx="5367481" cy="10206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2" y="6468393"/>
            <a:ext cx="1502595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66212"/>
            <a:ext cx="643092" cy="3969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79247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9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2603326"/>
            <a:ext cx="18669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02243901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48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589" y="6468393"/>
            <a:ext cx="816676" cy="2237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98240"/>
            <a:ext cx="887715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29844"/>
            <a:ext cx="623811" cy="3969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69296"/>
            <a:ext cx="944960" cy="3970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37839" y="457200"/>
            <a:ext cx="4195609" cy="1380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01350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PPVERSION" val="10.0"/>
  <p:tag name="DELIMITERS" val="3.1"/>
  <p:tag name="SHOWBARVISIBLE" val="True"/>
  <p:tag name="EXPANDSHOWBAR" val="True"/>
  <p:tag name="USESECONDARYMONITOR" val="False"/>
  <p:tag name="BULLETTYPE" val="6"/>
  <p:tag name="ANSWERNOWSTYLE" val="-1"/>
  <p:tag name="ANSWERNOWTEXT" val="Answer Now"/>
  <p:tag name="COUNTDOWNSTYLE" val="-1"/>
  <p:tag name="RESPCOUNTERSTYLE" val="1"/>
  <p:tag name="RESPCOUNTERFORMAT" val="0"/>
  <p:tag name="RESPTABLESTYLE" val="1"/>
  <p:tag name="COUNTDOWNSECONDS" val="1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False"/>
  <p:tag name="DISPLAYNAME" val="True"/>
  <p:tag name="DISPLAYDEVICENUMBER" val="True"/>
  <p:tag name="DISPLAYDEVICEID" val="True"/>
  <p:tag name="GRIDOPACITY" val="90"/>
  <p:tag name="GRIDROTATIONINTERVAL" val="1"/>
  <p:tag name="AUTOSIZEGRID" val="True"/>
  <p:tag name="GRIDSIZE" val="{Width=800, Height=600}"/>
  <p:tag name="GRIDPOSITION" val="4"/>
  <p:tag name="POLLINGCYCLE" val="2"/>
  <p:tag name="CHARTCOLORS" val="0"/>
  <p:tag name="CHARTLABELS" val="0"/>
  <p:tag name="RESETCHARTS" val="True"/>
  <p:tag name="INCLUDENONRESPONDERS" val="False"/>
  <p:tag name="MULTIRESPDIVISOR" val="1"/>
  <p:tag name="PARTLISTDEFAULT" val="0"/>
  <p:tag name="INCLUDEPPT" val="True"/>
  <p:tag name="ALLOWUSERFEEDBACK" val="True"/>
  <p:tag name="CORRECTPOINTVALUE" val="100"/>
  <p:tag name="INCORRECTPOINTVALUE" val="50"/>
  <p:tag name="REALTIMEBACKUP" val="False"/>
  <p:tag name="REALTIMEBACKUPPATH" val="(None)"/>
  <p:tag name="ZEROBASED" val="False"/>
  <p:tag name="AUTOADJUSTPARTRANGE" val="True"/>
  <p:tag name="CHARTSCALE" val="True"/>
  <p:tag name="ADVANCEDSETTINGSVIEW" val="Tru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MMPROD_NEXTUNIQUEID" val="10009"/>
  <p:tag name="LUIDIAENABLED" val="False"/>
  <p:tag name="MMPROD_UIDATA" val="&lt;database version=&quot;6.0&quot;&gt;&lt;object type=&quot;1&quot; unique_id=&quot;10001&quot;&gt;&lt;object type=&quot;8&quot; unique_id=&quot;10273&quot;&gt;&lt;/object&gt;&lt;object type=&quot;2&quot; unique_id=&quot;10274&quot;&gt;&lt;object type=&quot;3&quot; unique_id=&quot;10276&quot;&gt;&lt;property id=&quot;20148&quot; value=&quot;5&quot;/&gt;&lt;property id=&quot;20300&quot; value=&quot;Slide 2&quot;/&gt;&lt;property id=&quot;20307&quot; value=&quot;257&quot;/&gt;&lt;/object&gt;&lt;object type=&quot;3&quot; unique_id=&quot;10338&quot;&gt;&lt;property id=&quot;20148&quot; value=&quot;5&quot;/&gt;&lt;property id=&quot;20300&quot; value=&quot;Slide 6 - &amp;quot;1+1=&amp;quot;&quot;/&gt;&lt;property id=&quot;20307&quot; value=&quot;263&quot;/&gt;&lt;/object&gt;&lt;object type=&quot;3&quot; unique_id=&quot;10741&quot;&gt;&lt;property id=&quot;20148&quot; value=&quot;5&quot;/&gt;&lt;property id=&quot;20300&quot; value=&quot;Slide 3&quot;/&gt;&lt;property id=&quot;20307&quot; value=&quot;274&quot;/&gt;&lt;/object&gt;&lt;object type=&quot;3&quot; unique_id=&quot;10791&quot;&gt;&lt;property id=&quot;20148&quot; value=&quot;5&quot;/&gt;&lt;property id=&quot;20300&quot; value=&quot;Slide 1&quot;/&gt;&lt;property id=&quot;20307&quot; value=&quot;275&quot;/&gt;&lt;/object&gt;&lt;object type=&quot;3&quot; unique_id=&quot;10792&quot;&gt;&lt;property id=&quot;20148&quot; value=&quot;5&quot;/&gt;&lt;property id=&quot;20300&quot; value=&quot;Slide 4&quot;/&gt;&lt;property id=&quot;20307&quot; value=&quot;277&quot;/&gt;&lt;/object&gt;&lt;object type=&quot;3&quot; unique_id=&quot;10793&quot;&gt;&lt;property id=&quot;20148&quot; value=&quot;5&quot;/&gt;&lt;property id=&quot;20300&quot; value=&quot;Slide 5 - &amp;quot;1+1=&amp;quot;&quot;/&gt;&lt;property id=&quot;20307&quot; value=&quot;276&quot;/&gt;&lt;/object&gt;&lt;object type=&quot;3&quot; unique_id=&quot;10794&quot;&gt;&lt;property id=&quot;20148&quot; value=&quot;5&quot;/&gt;&lt;property id=&quot;20300&quot; value=&quot;Slide 7&quot;/&gt;&lt;property id=&quot;20307&quot; value=&quot;278&quot;/&gt;&lt;/object&gt;&lt;object type=&quot;3&quot; unique_id=&quot;10795&quot;&gt;&lt;property id=&quot;20148&quot; value=&quot;5&quot;/&gt;&lt;property id=&quot;20300&quot; value=&quot;Slide 8&quot;/&gt;&lt;property id=&quot;20307&quot; value=&quot;279&quot;/&gt;&lt;/object&gt;&lt;object type=&quot;3&quot; unique_id=&quot;10796&quot;&gt;&lt;property id=&quot;20148&quot; value=&quot;5&quot;/&gt;&lt;property id=&quot;20300&quot; value=&quot;Slide 9&quot;/&gt;&lt;property id=&quot;20307&quot; value=&quot;280&quot;/&gt;&lt;/object&gt;&lt;object type=&quot;3&quot; unique_id=&quot;10797&quot;&gt;&lt;property id=&quot;20148&quot; value=&quot;5&quot;/&gt;&lt;property id=&quot;20300&quot; value=&quot;Slide 10&quot;/&gt;&lt;property id=&quot;20307&quot; value=&quot;281&quot;/&gt;&lt;/object&gt;&lt;/object&gt;&lt;/object&gt;&lt;/database&gt;"/>
  <p:tag name="POWERPOINTVERSION" val="14.0"/>
  <p:tag name="TPSTANDARDS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I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375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N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4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/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30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-\infty}\left[\frac{\sqrt{x^2+1}}{3x}\right]&#10;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2949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1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10"/>
  <p:tag name="INCORRECTPOINTVALUE" val="5"/>
  <p:tag name="SLIDEORDER" val="8"/>
  <p:tag name="SLIDEGUID" val="12D3B338FA7A4FD3AEE26DFC7073A8C8"/>
  <p:tag name="VALUES" val="Correct|smicln|Incorrect|smicln|Incorrect|smicln|Incorrec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Boxed answer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2098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N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4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/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30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infty}\left[\frac{\sqrt{x^2+1}}{3x}\right]&#10;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28806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1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6"/>
  <p:tag name="SLIDEGUID" val="B2B58153B64D469F9B92A572F73C8DBE"/>
  <p:tag name="VALUES" val="Incorrect|smicln|Incorrect|smicln|Incorrect|smicln|Correct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answ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686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DN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5}\left(\frac{3x^3-2x+8}{x-5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24629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3988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3)(5^3)-(2)(5)+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7038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7"/>
  <p:tag name="SLIDEGUID" val="492A1AF49FBF41D0A8A81AE2581275B5"/>
  <p:tag name="VALUES" val="Incorrect|smicln|Incorrect|smicln|Incorrect|smicln|Correct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poin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561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-\infty}\left[\frac{100x^3+2x-1}{x^4-x^3+x^2+1}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34778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983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total to 1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391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70B1B5E89D764136A565F1DA1583D68F"/>
  <p:tag name="CORRECTPOINTVALUE" val="0"/>
  <p:tag name="INCORRECTPOINTVALUE" val="0"/>
  <p:tag name="VALUES" val="Correct|smicln|Incorrect|smicln|Incorrect|smicln|Incorrect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opics covered are in bound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142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-\infty}\left[\frac{100x^3+2x-1}{x^3+x^2+1}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9"/>
  <p:tag name="PICTUREFILESIZE" val="32879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983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89D42F3354F8483D9B3C80246CA3198B"/>
  <p:tag name="CORRECTPOINTVALUE" val="10"/>
  <p:tag name="INCORRECTPOINTVALUE" val="5"/>
  <p:tag name="VALUES" val="Incorrect|smicln|Correct|smicln|Incorrect|smicln|Incorrect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-\infty}\left[\frac{100x^3+2x-1}{x+1}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9"/>
  <p:tag name="PICTUREFILESIZE" val="29829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QUIZ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778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983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6"/>
  <p:tag name="SLIDEGUID" val="E71C3ED568EC47A6B825E72CE5B5B0FB"/>
  <p:tag name="VALUES" val="Incorrect|smicln|Correct|smicln|Incorrect|smicln|Incorrect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FOLLOW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907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infty}\left[\frac{100x^3+2x-1}{x+1}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29510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983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7F359E5412AD40659EB20AF79F9AE0FB"/>
  <p:tag name="CORRECTPOINTVALUE" val="0"/>
  <p:tag name="INCORRECTPOINTVALUE" val="0"/>
  <p:tag name="VALUES" val="Incorrect|smicln|Correct|smicln|Incorrect|smicln|Incorrect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7382441331F5495F8A337C2C60B7FDFE"/>
  <p:tag name="CORRECTPOINTVALUE" val="0"/>
  <p:tag name="INCORRECTPOINTVALUE" val="0"/>
  <p:tag name="VALUES" val="Incorrect|smicln|Correct|smicln|Incorrect|smicln|Incorrect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z=e^t+4t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8645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z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4829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8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176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eft[e^{t+(\triangle t)}+4(t+(\triangle t))^3\right]-\left[e^t+4t^3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1"/>
  <p:tag name="PICTUREFILESIZE" val="30246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eft[e^{t+(\triangle t)}+4(t+(\triangle t))^3\right]+\left[e^t+4t^3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4"/>
  <p:tag name="PICTUREFILESIZE" val="30897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eft[e^{t+(\triangle t)}-4(t+(\triangle t))^3\right]+\left[e^t-4t^3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8"/>
  <p:tag name="PICTUREFILESIZE" val="29288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8"/>
  <p:tag name="SLIDEGUID" val="C4FB49C6F8DD46B4A433AC6A4CF30814"/>
  <p:tag name="CORRECTPOINTVALUE" val="0"/>
  <p:tag name="INCORRECTPOINTVALUE" val="0"/>
  <p:tag name="VALUES" val="Correct|smicln|Incorrect|smicln|Incorrect|smicln|Incorrect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og_2(1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9579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16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D52E7351E5B442488DA50FB10B321882"/>
  <p:tag name="CORRECTPOINTVALUE" val="0"/>
  <p:tag name="INCORRECTPOINTVALUE" val="0"/>
  <p:tag name="VALUES" val="Incorrect|smicln|Incorrect|smicln|Incorrect|smicln|Correct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n0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4778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1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7"/>
  <p:tag name="SLIDEGUID" val="7232D41C30744C5FAFF488655D1BDA57"/>
  <p:tag name="VALUES" val="Incorrect|smicln|Incorrect|smicln|Correct|smicln|Incorrect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og_8(1/8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2216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16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F989A56B764546ADAC0FF83A07DDA811"/>
  <p:tag name="CORRECTPOINTVALUE" val="10"/>
  <p:tag name="INCORRECTPOINTVALUE" val="5"/>
  <p:tag name="VALUES" val="Incorrect|smicln|Incorrect|smicln|Incorrect|smicln|Correct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og_{10}(0.01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259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16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RESPONSESGATHERED" val="False"/>
  <p:tag name="SLIDEORDER" val="5"/>
  <p:tag name="SLIDEGUID" val="01CF99D5BC05419D9FDD8E1F412E175F"/>
  <p:tag name="CORRECTPOINTVALUE" val="10"/>
  <p:tag name="INCORRECTPOINTVALUE" val="5"/>
  <p:tag name="VALUES" val="Incorrect|smicln|Correct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$\quad$f'&gt;0$ on $(2,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3771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20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incr.~on $(2,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2432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RESPONSESGATHERED" val="False"/>
  <p:tag name="SLIDEORDER" val="6"/>
  <p:tag name="SLIDEGUID" val="49FE7E127A074099AC2B9177DEE9D3D0"/>
  <p:tag name="CORRECTPOINTVALUE" val="10"/>
  <p:tag name="INCORRECTPOINTVALUE" val="5"/>
  <p:tag name="VALUES" val="Incorrect|smicln|Correct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x^6/6$,\quad$f'(x)=x^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17769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$\quad$f'\ge0$ on $(2,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3812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2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^6/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700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incr.~on $(2,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2432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RESPONSESGATHERED" val="False"/>
  <p:tag name="SLIDEORDER" val="6"/>
  <p:tag name="SLIDEGUID" val="7126989D0D054E7889736ED4FFC5A368"/>
  <p:tag name="CORRECTPOINTVALUE" val="10"/>
  <p:tag name="INCORRECTPOINTVALUE" val="5"/>
  <p:tag name="VALUES" val="Correct|smicln|Incorrect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2^6/6)^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8675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$\quad$f'\ge0$ on $(2,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3812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$\quad$f'\ge0$ on $(2,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3812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20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incr.~on $(2,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2432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diff.~on $(2,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2"/>
  <p:tag name="PICTUREFILESIZE" val="12266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RESPONSESGATHERED" val="False"/>
  <p:tag name="CORRECTPOINTVALUE" val="10"/>
  <p:tag name="INCORRECTPOINTVALUE" val="5"/>
  <p:tag name="SLIDEORDER" val="5"/>
  <p:tag name="SLIDEGUID" val="1725C385A0AE4B6AAFD1B96F9ABABBBE"/>
  <p:tag name="VALUES" val="Correct|smicln|Incorrect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^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828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&gt;0$ on $(2,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2039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2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$\quad&#10;$f$ incr.~on $(2,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4319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RESPONSESGATHERED" val="False"/>
  <p:tag name="SLIDEORDER" val="7"/>
  <p:tag name="SLIDEGUID" val="B78DE90DCC4048F486A4F713DEFBE7B2"/>
  <p:tag name="CORRECTPOINTVALUE" val="10"/>
  <p:tag name="INCORRECTPOINTVALUE" val="5"/>
  <p:tag name="VALUES" val="Correct|smicln|Incorrect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8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176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20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contin.~on $[2,3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3225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&gt;0$ on $(2,3)\backslash\{2.5,2.6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4"/>
  <p:tag name="PICTUREFILESIZE" val="20445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$\quad&#10;$f$ incr.~on $[2,3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3897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RETURN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0599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PRESENT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367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lope of tan.~line 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14771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AVE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637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AT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20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469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ifferenti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1382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dditivity of erro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4507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d/dt$ and $d/d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2493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homogeneous vs.~inhomogeneou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6"/>
  <p:tag name="PICTUREFILESIZE" val="23401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homog.~linear polynomial in $x$, $y$, $z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1"/>
  <p:tag name="PICTUREFILESIZE" val="2477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2\,\,,\,\,2^6/6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9328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ifferentiation w.r.t.~$x$ of expr.~with 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9"/>
  <p:tag name="PICTUREFILESIZE" val="28365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log dif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658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09F0B274A8194613B5B0794C9C528EA6"/>
  <p:tag name="CORRECTPOINTVALUE" val="10"/>
  <p:tag name="INCORRECTPOINTVALUE" val="5"/>
  <p:tag name="VALUES" val="Incorrect|smicln|Incorrect|smicln|Incorrect|smicln|Correct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LUG IN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074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653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CEIV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97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x^3$,\quad$f'(x)=3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16099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-2=3x^2(x-8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243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3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eq'n of tan.~line 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1392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2\,\,,\,\,8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9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-8=3x^2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239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-8=12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116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-8=3x^2(y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282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3D1161062E334A2B93026C8882FA2B98"/>
  <p:tag name="CORRECTPOINTVALUE" val="0"/>
  <p:tag name="INCORRECTPOINTVALUE" val="0"/>
  <p:tag name="VALUES" val="Incorrect|smicln|Correct|smicln|Incorrect|smicln|Incorrect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835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left[\frac{(\sin x)-x}{x^3+2x^4}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2810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/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3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73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(\sin x)-x\quad\sim\quad-x^3/6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378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02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35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8"/>
  <p:tag name="SLIDEGUID" val="E74BC1AB99A942C898B6A50C83EE12A7"/>
  <p:tag name="CORRECTPOINTVALUE" val="0"/>
  <p:tag name="INCORRECTPOINTVALUE" val="0"/>
  <p:tag name="VALUES" val="Incorrect|smicln|Incorrect|smicln|Correct|smicln|Incorrect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677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N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/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089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ARTICIPA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41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infty}\left[\frac{6x^5+7x^4-8x^3}{7x^5-2x^4+9x^3}\right]&#10;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4"/>
  <p:tag name="PICTUREFILESIZE" val="37908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5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/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67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F5677CC60BD3474BB0DC5D438F4D0A12"/>
  <p:tag name="CORRECTPOINTVALUE" val="10"/>
  <p:tag name="INCORRECTPOINTVALUE" val="5"/>
  <p:tag name="VALUES" val="Incorrect|smicln|Correct|smicln|Incorrect|smicln|Incorrect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1070</Words>
  <Application>Microsoft Office PowerPoint</Application>
  <PresentationFormat>On-screen Show (4:3)</PresentationFormat>
  <Paragraphs>1004</Paragraphs>
  <Slides>27</Slides>
  <Notes>25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Default Design</vt:lpstr>
      <vt:lpstr>Chart</vt:lpstr>
      <vt:lpstr>PowerPoint Presentation</vt:lpstr>
      <vt:lpstr>PowerPoint Presentation</vt:lpstr>
      <vt:lpstr>PowerPoint Presentation</vt:lpstr>
      <vt:lpstr>PowerPoint Presentation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191</cp:revision>
  <dcterms:created xsi:type="dcterms:W3CDTF">2009-01-22T21:52:53Z</dcterms:created>
  <dcterms:modified xsi:type="dcterms:W3CDTF">2012-09-27T16:57:42Z</dcterms:modified>
</cp:coreProperties>
</file>