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5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6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7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8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9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0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1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2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3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14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5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16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17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8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19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20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21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22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23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5" r:id="rId2"/>
    <p:sldId id="276" r:id="rId3"/>
    <p:sldId id="277" r:id="rId4"/>
    <p:sldId id="278" r:id="rId5"/>
    <p:sldId id="467" r:id="rId6"/>
    <p:sldId id="468" r:id="rId7"/>
    <p:sldId id="469" r:id="rId8"/>
    <p:sldId id="471" r:id="rId9"/>
    <p:sldId id="472" r:id="rId10"/>
    <p:sldId id="473" r:id="rId11"/>
    <p:sldId id="474" r:id="rId12"/>
    <p:sldId id="475" r:id="rId13"/>
    <p:sldId id="480" r:id="rId14"/>
    <p:sldId id="476" r:id="rId15"/>
    <p:sldId id="477" r:id="rId16"/>
    <p:sldId id="478" r:id="rId17"/>
    <p:sldId id="479" r:id="rId18"/>
    <p:sldId id="459" r:id="rId19"/>
    <p:sldId id="460" r:id="rId20"/>
    <p:sldId id="461" r:id="rId21"/>
    <p:sldId id="462" r:id="rId22"/>
    <p:sldId id="463" r:id="rId23"/>
    <p:sldId id="464" r:id="rId24"/>
    <p:sldId id="465" r:id="rId25"/>
    <p:sldId id="443" r:id="rId26"/>
    <p:sldId id="313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0" autoAdjust="0"/>
    <p:restoredTop sz="94674" autoAdjust="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19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image" Target="../media/image20.png"/><Relationship Id="rId3" Type="http://schemas.openxmlformats.org/officeDocument/2006/relationships/tags" Target="../tags/tag111.xml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59.png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image" Target="../media/image19.png"/><Relationship Id="rId33" Type="http://schemas.openxmlformats.org/officeDocument/2006/relationships/image" Target="../media/image58.png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56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image" Target="../media/image17.png"/><Relationship Id="rId28" Type="http://schemas.openxmlformats.org/officeDocument/2006/relationships/image" Target="../media/image34.png"/><Relationship Id="rId10" Type="http://schemas.openxmlformats.org/officeDocument/2006/relationships/tags" Target="../tags/tag11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7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image" Target="../media/image55.emf"/><Relationship Id="rId27" Type="http://schemas.openxmlformats.org/officeDocument/2006/relationships/image" Target="../media/image21.png"/><Relationship Id="rId30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26" Type="http://schemas.openxmlformats.org/officeDocument/2006/relationships/image" Target="../media/image20.png"/><Relationship Id="rId3" Type="http://schemas.openxmlformats.org/officeDocument/2006/relationships/tags" Target="../tags/tag128.xml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58.pn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image" Target="../media/image19.png"/><Relationship Id="rId33" Type="http://schemas.openxmlformats.org/officeDocument/2006/relationships/image" Target="../media/image26.png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notesSlide" Target="../notesSlides/notesSlide9.xml"/><Relationship Id="rId29" Type="http://schemas.openxmlformats.org/officeDocument/2006/relationships/image" Target="../media/image59.png"/><Relationship Id="rId1" Type="http://schemas.openxmlformats.org/officeDocument/2006/relationships/vmlDrawing" Target="../drawings/vmlDrawing7.v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image" Target="../media/image18.png"/><Relationship Id="rId32" Type="http://schemas.openxmlformats.org/officeDocument/2006/relationships/image" Target="../media/image61.png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image" Target="../media/image17.png"/><Relationship Id="rId28" Type="http://schemas.openxmlformats.org/officeDocument/2006/relationships/image" Target="../media/image27.png"/><Relationship Id="rId10" Type="http://schemas.openxmlformats.org/officeDocument/2006/relationships/tags" Target="../tags/tag13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6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image" Target="../media/image60.emf"/><Relationship Id="rId27" Type="http://schemas.openxmlformats.org/officeDocument/2006/relationships/image" Target="../media/image21.png"/><Relationship Id="rId30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3.png"/><Relationship Id="rId3" Type="http://schemas.openxmlformats.org/officeDocument/2006/relationships/tags" Target="../tags/tag145.xml"/><Relationship Id="rId21" Type="http://schemas.openxmlformats.org/officeDocument/2006/relationships/image" Target="../media/image62.emf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image" Target="../media/image21.png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image" Target="../media/image20.png"/><Relationship Id="rId32" Type="http://schemas.openxmlformats.org/officeDocument/2006/relationships/image" Target="../media/image38.png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image" Target="../media/image18.png"/><Relationship Id="rId28" Type="http://schemas.openxmlformats.org/officeDocument/2006/relationships/image" Target="../media/image65.png"/><Relationship Id="rId10" Type="http://schemas.openxmlformats.org/officeDocument/2006/relationships/tags" Target="../tags/tag152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67.pn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image" Target="../media/image17.png"/><Relationship Id="rId27" Type="http://schemas.openxmlformats.org/officeDocument/2006/relationships/image" Target="../media/image64.png"/><Relationship Id="rId30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61.xml"/><Relationship Id="rId21" Type="http://schemas.openxmlformats.org/officeDocument/2006/relationships/image" Target="../media/image68.emf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5" Type="http://schemas.openxmlformats.org/officeDocument/2006/relationships/image" Target="../media/image20.png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70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24" Type="http://schemas.openxmlformats.org/officeDocument/2006/relationships/image" Target="../media/image19.png"/><Relationship Id="rId32" Type="http://schemas.openxmlformats.org/officeDocument/2006/relationships/image" Target="../media/image63.png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23" Type="http://schemas.openxmlformats.org/officeDocument/2006/relationships/image" Target="../media/image18.png"/><Relationship Id="rId28" Type="http://schemas.openxmlformats.org/officeDocument/2006/relationships/image" Target="../media/image38.png"/><Relationship Id="rId10" Type="http://schemas.openxmlformats.org/officeDocument/2006/relationships/tags" Target="../tags/tag168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71.png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Relationship Id="rId22" Type="http://schemas.openxmlformats.org/officeDocument/2006/relationships/image" Target="../media/image17.png"/><Relationship Id="rId27" Type="http://schemas.openxmlformats.org/officeDocument/2006/relationships/image" Target="../media/image69.png"/><Relationship Id="rId30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image" Target="../media/image20.png"/><Relationship Id="rId3" Type="http://schemas.openxmlformats.org/officeDocument/2006/relationships/tags" Target="../tags/tag177.xml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78.png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image" Target="../media/image19.png"/><Relationship Id="rId33" Type="http://schemas.openxmlformats.org/officeDocument/2006/relationships/image" Target="../media/image77.png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74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image" Target="../media/image18.png"/><Relationship Id="rId32" Type="http://schemas.openxmlformats.org/officeDocument/2006/relationships/image" Target="../media/image76.png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image" Target="../media/image17.png"/><Relationship Id="rId28" Type="http://schemas.openxmlformats.org/officeDocument/2006/relationships/image" Target="../media/image73.png"/><Relationship Id="rId10" Type="http://schemas.openxmlformats.org/officeDocument/2006/relationships/tags" Target="../tags/tag18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7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image" Target="../media/image72.emf"/><Relationship Id="rId27" Type="http://schemas.openxmlformats.org/officeDocument/2006/relationships/image" Target="../media/image21.png"/><Relationship Id="rId30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26" Type="http://schemas.openxmlformats.org/officeDocument/2006/relationships/image" Target="../media/image20.png"/><Relationship Id="rId3" Type="http://schemas.openxmlformats.org/officeDocument/2006/relationships/tags" Target="../tags/tag194.xml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85.png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image" Target="../media/image19.png"/><Relationship Id="rId33" Type="http://schemas.openxmlformats.org/officeDocument/2006/relationships/image" Target="../media/image84.png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81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image" Target="../media/image18.png"/><Relationship Id="rId32" Type="http://schemas.openxmlformats.org/officeDocument/2006/relationships/image" Target="../media/image83.png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23" Type="http://schemas.openxmlformats.org/officeDocument/2006/relationships/image" Target="../media/image17.png"/><Relationship Id="rId28" Type="http://schemas.openxmlformats.org/officeDocument/2006/relationships/image" Target="../media/image80.png"/><Relationship Id="rId10" Type="http://schemas.openxmlformats.org/officeDocument/2006/relationships/tags" Target="../tags/tag20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4.png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image" Target="../media/image79.emf"/><Relationship Id="rId27" Type="http://schemas.openxmlformats.org/officeDocument/2006/relationships/image" Target="../media/image21.png"/><Relationship Id="rId30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11.xml"/><Relationship Id="rId21" Type="http://schemas.openxmlformats.org/officeDocument/2006/relationships/image" Target="../media/image86.emf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5" Type="http://schemas.openxmlformats.org/officeDocument/2006/relationships/image" Target="../media/image20.png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89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image" Target="../media/image19.png"/><Relationship Id="rId32" Type="http://schemas.openxmlformats.org/officeDocument/2006/relationships/image" Target="../media/image91.png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23" Type="http://schemas.openxmlformats.org/officeDocument/2006/relationships/image" Target="../media/image18.png"/><Relationship Id="rId28" Type="http://schemas.openxmlformats.org/officeDocument/2006/relationships/image" Target="../media/image88.png"/><Relationship Id="rId10" Type="http://schemas.openxmlformats.org/officeDocument/2006/relationships/tags" Target="../tags/tag218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90.pn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image" Target="../media/image17.png"/><Relationship Id="rId27" Type="http://schemas.openxmlformats.org/officeDocument/2006/relationships/image" Target="../media/image87.png"/><Relationship Id="rId30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27.xml"/><Relationship Id="rId21" Type="http://schemas.openxmlformats.org/officeDocument/2006/relationships/image" Target="../media/image92.emf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image" Target="../media/image20.png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94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24" Type="http://schemas.openxmlformats.org/officeDocument/2006/relationships/image" Target="../media/image19.png"/><Relationship Id="rId32" Type="http://schemas.openxmlformats.org/officeDocument/2006/relationships/image" Target="../media/image97.png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23" Type="http://schemas.openxmlformats.org/officeDocument/2006/relationships/image" Target="../media/image18.png"/><Relationship Id="rId28" Type="http://schemas.openxmlformats.org/officeDocument/2006/relationships/image" Target="../media/image27.png"/><Relationship Id="rId10" Type="http://schemas.openxmlformats.org/officeDocument/2006/relationships/tags" Target="../tags/tag234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96.png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image" Target="../media/image17.png"/><Relationship Id="rId27" Type="http://schemas.openxmlformats.org/officeDocument/2006/relationships/image" Target="../media/image93.png"/><Relationship Id="rId30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tags" Target="../tags/tag253.xml"/><Relationship Id="rId18" Type="http://schemas.openxmlformats.org/officeDocument/2006/relationships/tags" Target="../tags/tag258.xml"/><Relationship Id="rId26" Type="http://schemas.openxmlformats.org/officeDocument/2006/relationships/image" Target="../media/image28.png"/><Relationship Id="rId3" Type="http://schemas.openxmlformats.org/officeDocument/2006/relationships/tags" Target="../tags/tag243.xml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103.png"/><Relationship Id="rId7" Type="http://schemas.openxmlformats.org/officeDocument/2006/relationships/tags" Target="../tags/tag247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5" Type="http://schemas.openxmlformats.org/officeDocument/2006/relationships/image" Target="../media/image100.png"/><Relationship Id="rId33" Type="http://schemas.openxmlformats.org/officeDocument/2006/relationships/image" Target="../media/image102.png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24" Type="http://schemas.openxmlformats.org/officeDocument/2006/relationships/image" Target="../media/image99.png"/><Relationship Id="rId32" Type="http://schemas.openxmlformats.org/officeDocument/2006/relationships/image" Target="../media/image101.png"/><Relationship Id="rId5" Type="http://schemas.openxmlformats.org/officeDocument/2006/relationships/tags" Target="../tags/tag245.xml"/><Relationship Id="rId15" Type="http://schemas.openxmlformats.org/officeDocument/2006/relationships/tags" Target="../tags/tag255.xml"/><Relationship Id="rId23" Type="http://schemas.openxmlformats.org/officeDocument/2006/relationships/image" Target="../media/image34.png"/><Relationship Id="rId28" Type="http://schemas.openxmlformats.org/officeDocument/2006/relationships/image" Target="../media/image18.png"/><Relationship Id="rId10" Type="http://schemas.openxmlformats.org/officeDocument/2006/relationships/tags" Target="../tags/tag25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1.png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Relationship Id="rId22" Type="http://schemas.openxmlformats.org/officeDocument/2006/relationships/image" Target="../media/image98.emf"/><Relationship Id="rId27" Type="http://schemas.openxmlformats.org/officeDocument/2006/relationships/image" Target="../media/image17.png"/><Relationship Id="rId30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26" Type="http://schemas.openxmlformats.org/officeDocument/2006/relationships/image" Target="../media/image19.png"/><Relationship Id="rId3" Type="http://schemas.openxmlformats.org/officeDocument/2006/relationships/tags" Target="../tags/tag260.xml"/><Relationship Id="rId21" Type="http://schemas.openxmlformats.org/officeDocument/2006/relationships/notesSlide" Target="../notesSlides/notesSlide17.xml"/><Relationship Id="rId34" Type="http://schemas.openxmlformats.org/officeDocument/2006/relationships/image" Target="../media/image107.png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image" Target="../media/image18.png"/><Relationship Id="rId33" Type="http://schemas.openxmlformats.org/officeDocument/2006/relationships/image" Target="../media/image99.png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6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image" Target="../media/image17.png"/><Relationship Id="rId32" Type="http://schemas.openxmlformats.org/officeDocument/2006/relationships/image" Target="../media/image34.png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23" Type="http://schemas.openxmlformats.org/officeDocument/2006/relationships/image" Target="../media/image104.emf"/><Relationship Id="rId28" Type="http://schemas.openxmlformats.org/officeDocument/2006/relationships/image" Target="../media/image21.png"/><Relationship Id="rId36" Type="http://schemas.openxmlformats.org/officeDocument/2006/relationships/image" Target="../media/image109.png"/><Relationship Id="rId10" Type="http://schemas.openxmlformats.org/officeDocument/2006/relationships/tags" Target="../tags/tag267.xml"/><Relationship Id="rId19" Type="http://schemas.openxmlformats.org/officeDocument/2006/relationships/tags" Target="../tags/tag276.xml"/><Relationship Id="rId31" Type="http://schemas.openxmlformats.org/officeDocument/2006/relationships/image" Target="../media/image106.png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20.png"/><Relationship Id="rId30" Type="http://schemas.openxmlformats.org/officeDocument/2006/relationships/image" Target="../media/image105.png"/><Relationship Id="rId35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78.xml"/><Relationship Id="rId21" Type="http://schemas.openxmlformats.org/officeDocument/2006/relationships/image" Target="../media/image110.emf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5" Type="http://schemas.openxmlformats.org/officeDocument/2006/relationships/image" Target="../media/image20.png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112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24" Type="http://schemas.openxmlformats.org/officeDocument/2006/relationships/image" Target="../media/image19.png"/><Relationship Id="rId32" Type="http://schemas.openxmlformats.org/officeDocument/2006/relationships/image" Target="../media/image113.png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23" Type="http://schemas.openxmlformats.org/officeDocument/2006/relationships/image" Target="../media/image18.png"/><Relationship Id="rId28" Type="http://schemas.openxmlformats.org/officeDocument/2006/relationships/image" Target="../media/image52.png"/><Relationship Id="rId10" Type="http://schemas.openxmlformats.org/officeDocument/2006/relationships/tags" Target="../tags/tag285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27.png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image" Target="../media/image17.png"/><Relationship Id="rId27" Type="http://schemas.openxmlformats.org/officeDocument/2006/relationships/image" Target="../media/image111.png"/><Relationship Id="rId30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tags" Target="../tags/tag304.xml"/><Relationship Id="rId18" Type="http://schemas.openxmlformats.org/officeDocument/2006/relationships/tags" Target="../tags/tag309.xml"/><Relationship Id="rId26" Type="http://schemas.openxmlformats.org/officeDocument/2006/relationships/image" Target="../media/image21.png"/><Relationship Id="rId3" Type="http://schemas.openxmlformats.org/officeDocument/2006/relationships/tags" Target="../tags/tag294.xml"/><Relationship Id="rId21" Type="http://schemas.openxmlformats.org/officeDocument/2006/relationships/oleObject" Target="../embeddings/oleObject17.bin"/><Relationship Id="rId34" Type="http://schemas.openxmlformats.org/officeDocument/2006/relationships/image" Target="../media/image118.png"/><Relationship Id="rId7" Type="http://schemas.openxmlformats.org/officeDocument/2006/relationships/tags" Target="../tags/tag298.xml"/><Relationship Id="rId12" Type="http://schemas.openxmlformats.org/officeDocument/2006/relationships/tags" Target="../tags/tag303.xml"/><Relationship Id="rId17" Type="http://schemas.openxmlformats.org/officeDocument/2006/relationships/tags" Target="../tags/tag308.xml"/><Relationship Id="rId25" Type="http://schemas.openxmlformats.org/officeDocument/2006/relationships/image" Target="../media/image20.png"/><Relationship Id="rId33" Type="http://schemas.openxmlformats.org/officeDocument/2006/relationships/image" Target="../media/image117.png"/><Relationship Id="rId2" Type="http://schemas.openxmlformats.org/officeDocument/2006/relationships/tags" Target="../tags/tag293.xml"/><Relationship Id="rId16" Type="http://schemas.openxmlformats.org/officeDocument/2006/relationships/tags" Target="../tags/tag307.xml"/><Relationship Id="rId20" Type="http://schemas.openxmlformats.org/officeDocument/2006/relationships/notesSlide" Target="../notesSlides/notesSlide19.xml"/><Relationship Id="rId29" Type="http://schemas.openxmlformats.org/officeDocument/2006/relationships/image" Target="../media/image99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24" Type="http://schemas.openxmlformats.org/officeDocument/2006/relationships/image" Target="../media/image19.png"/><Relationship Id="rId32" Type="http://schemas.openxmlformats.org/officeDocument/2006/relationships/image" Target="../media/image17.png"/><Relationship Id="rId5" Type="http://schemas.openxmlformats.org/officeDocument/2006/relationships/tags" Target="../tags/tag296.xml"/><Relationship Id="rId15" Type="http://schemas.openxmlformats.org/officeDocument/2006/relationships/tags" Target="../tags/tag306.xml"/><Relationship Id="rId23" Type="http://schemas.openxmlformats.org/officeDocument/2006/relationships/image" Target="../media/image18.png"/><Relationship Id="rId28" Type="http://schemas.openxmlformats.org/officeDocument/2006/relationships/image" Target="../media/image112.png"/><Relationship Id="rId10" Type="http://schemas.openxmlformats.org/officeDocument/2006/relationships/tags" Target="../tags/tag30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6.png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tags" Target="../tags/tag305.xml"/><Relationship Id="rId22" Type="http://schemas.openxmlformats.org/officeDocument/2006/relationships/image" Target="../media/image114.emf"/><Relationship Id="rId27" Type="http://schemas.openxmlformats.org/officeDocument/2006/relationships/image" Target="../media/image115.png"/><Relationship Id="rId30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26" Type="http://schemas.openxmlformats.org/officeDocument/2006/relationships/image" Target="../media/image21.png"/><Relationship Id="rId3" Type="http://schemas.openxmlformats.org/officeDocument/2006/relationships/tags" Target="../tags/tag311.xml"/><Relationship Id="rId21" Type="http://schemas.openxmlformats.org/officeDocument/2006/relationships/notesSlide" Target="../notesSlides/notesSlide20.xml"/><Relationship Id="rId34" Type="http://schemas.openxmlformats.org/officeDocument/2006/relationships/image" Target="../media/image18.png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image" Target="../media/image20.png"/><Relationship Id="rId33" Type="http://schemas.openxmlformats.org/officeDocument/2006/relationships/image" Target="../media/image118.png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4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image" Target="../media/image19.png"/><Relationship Id="rId32" Type="http://schemas.openxmlformats.org/officeDocument/2006/relationships/image" Target="../media/image121.png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image" Target="../media/image119.emf"/><Relationship Id="rId28" Type="http://schemas.openxmlformats.org/officeDocument/2006/relationships/image" Target="../media/image99.png"/><Relationship Id="rId10" Type="http://schemas.openxmlformats.org/officeDocument/2006/relationships/tags" Target="../tags/tag318.xml"/><Relationship Id="rId19" Type="http://schemas.openxmlformats.org/officeDocument/2006/relationships/tags" Target="../tags/tag327.xml"/><Relationship Id="rId31" Type="http://schemas.openxmlformats.org/officeDocument/2006/relationships/image" Target="../media/image120.png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112.png"/><Relationship Id="rId30" Type="http://schemas.openxmlformats.org/officeDocument/2006/relationships/image" Target="../media/image17.png"/><Relationship Id="rId35" Type="http://schemas.openxmlformats.org/officeDocument/2006/relationships/image" Target="../media/image1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tags" Target="../tags/tag33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29.xml"/><Relationship Id="rId21" Type="http://schemas.openxmlformats.org/officeDocument/2006/relationships/image" Target="../media/image123.emf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5" Type="http://schemas.openxmlformats.org/officeDocument/2006/relationships/image" Target="../media/image20.png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112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24" Type="http://schemas.openxmlformats.org/officeDocument/2006/relationships/image" Target="../media/image19.png"/><Relationship Id="rId32" Type="http://schemas.openxmlformats.org/officeDocument/2006/relationships/image" Target="../media/image113.png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23" Type="http://schemas.openxmlformats.org/officeDocument/2006/relationships/image" Target="../media/image18.png"/><Relationship Id="rId28" Type="http://schemas.openxmlformats.org/officeDocument/2006/relationships/image" Target="../media/image52.png"/><Relationship Id="rId10" Type="http://schemas.openxmlformats.org/officeDocument/2006/relationships/tags" Target="../tags/tag336.xml"/><Relationship Id="rId19" Type="http://schemas.openxmlformats.org/officeDocument/2006/relationships/notesSlide" Target="../notesSlides/notesSlide21.xml"/><Relationship Id="rId31" Type="http://schemas.openxmlformats.org/officeDocument/2006/relationships/image" Target="../media/image34.png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image" Target="../media/image17.png"/><Relationship Id="rId27" Type="http://schemas.openxmlformats.org/officeDocument/2006/relationships/image" Target="../media/image124.png"/><Relationship Id="rId30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45.xml"/><Relationship Id="rId21" Type="http://schemas.openxmlformats.org/officeDocument/2006/relationships/image" Target="../media/image125.emf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5" Type="http://schemas.openxmlformats.org/officeDocument/2006/relationships/image" Target="../media/image20.png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0" Type="http://schemas.openxmlformats.org/officeDocument/2006/relationships/oleObject" Target="../embeddings/oleObject20.bin"/><Relationship Id="rId29" Type="http://schemas.openxmlformats.org/officeDocument/2006/relationships/image" Target="../media/image112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image" Target="../media/image19.png"/><Relationship Id="rId32" Type="http://schemas.openxmlformats.org/officeDocument/2006/relationships/image" Target="../media/image127.png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23" Type="http://schemas.openxmlformats.org/officeDocument/2006/relationships/image" Target="../media/image18.png"/><Relationship Id="rId28" Type="http://schemas.openxmlformats.org/officeDocument/2006/relationships/image" Target="../media/image52.png"/><Relationship Id="rId10" Type="http://schemas.openxmlformats.org/officeDocument/2006/relationships/tags" Target="../tags/tag352.xml"/><Relationship Id="rId19" Type="http://schemas.openxmlformats.org/officeDocument/2006/relationships/notesSlide" Target="../notesSlides/notesSlide22.xml"/><Relationship Id="rId31" Type="http://schemas.openxmlformats.org/officeDocument/2006/relationships/image" Target="../media/image34.png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Relationship Id="rId22" Type="http://schemas.openxmlformats.org/officeDocument/2006/relationships/image" Target="../media/image17.png"/><Relationship Id="rId27" Type="http://schemas.openxmlformats.org/officeDocument/2006/relationships/image" Target="../media/image126.png"/><Relationship Id="rId30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13" Type="http://schemas.openxmlformats.org/officeDocument/2006/relationships/tags" Target="../tags/tag371.xml"/><Relationship Id="rId18" Type="http://schemas.openxmlformats.org/officeDocument/2006/relationships/tags" Target="../tags/tag376.xml"/><Relationship Id="rId26" Type="http://schemas.openxmlformats.org/officeDocument/2006/relationships/image" Target="../media/image19.png"/><Relationship Id="rId3" Type="http://schemas.openxmlformats.org/officeDocument/2006/relationships/tags" Target="../tags/tag361.xml"/><Relationship Id="rId21" Type="http://schemas.openxmlformats.org/officeDocument/2006/relationships/notesSlide" Target="../notesSlides/notesSlide23.xml"/><Relationship Id="rId34" Type="http://schemas.openxmlformats.org/officeDocument/2006/relationships/image" Target="../media/image131.png"/><Relationship Id="rId7" Type="http://schemas.openxmlformats.org/officeDocument/2006/relationships/tags" Target="../tags/tag365.xml"/><Relationship Id="rId12" Type="http://schemas.openxmlformats.org/officeDocument/2006/relationships/tags" Target="../tags/tag370.xml"/><Relationship Id="rId17" Type="http://schemas.openxmlformats.org/officeDocument/2006/relationships/tags" Target="../tags/tag375.xml"/><Relationship Id="rId25" Type="http://schemas.openxmlformats.org/officeDocument/2006/relationships/image" Target="../media/image18.png"/><Relationship Id="rId33" Type="http://schemas.openxmlformats.org/officeDocument/2006/relationships/image" Target="../media/image77.png"/><Relationship Id="rId2" Type="http://schemas.openxmlformats.org/officeDocument/2006/relationships/tags" Target="../tags/tag360.xml"/><Relationship Id="rId16" Type="http://schemas.openxmlformats.org/officeDocument/2006/relationships/tags" Target="../tags/tag37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29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64.xml"/><Relationship Id="rId11" Type="http://schemas.openxmlformats.org/officeDocument/2006/relationships/tags" Target="../tags/tag369.xml"/><Relationship Id="rId24" Type="http://schemas.openxmlformats.org/officeDocument/2006/relationships/image" Target="../media/image17.png"/><Relationship Id="rId32" Type="http://schemas.openxmlformats.org/officeDocument/2006/relationships/image" Target="../media/image34.png"/><Relationship Id="rId5" Type="http://schemas.openxmlformats.org/officeDocument/2006/relationships/tags" Target="../tags/tag363.xml"/><Relationship Id="rId15" Type="http://schemas.openxmlformats.org/officeDocument/2006/relationships/tags" Target="../tags/tag373.xml"/><Relationship Id="rId23" Type="http://schemas.openxmlformats.org/officeDocument/2006/relationships/image" Target="../media/image128.emf"/><Relationship Id="rId28" Type="http://schemas.openxmlformats.org/officeDocument/2006/relationships/image" Target="../media/image21.png"/><Relationship Id="rId36" Type="http://schemas.openxmlformats.org/officeDocument/2006/relationships/image" Target="../media/image133.png"/><Relationship Id="rId10" Type="http://schemas.openxmlformats.org/officeDocument/2006/relationships/tags" Target="../tags/tag368.xml"/><Relationship Id="rId19" Type="http://schemas.openxmlformats.org/officeDocument/2006/relationships/tags" Target="../tags/tag377.xml"/><Relationship Id="rId31" Type="http://schemas.openxmlformats.org/officeDocument/2006/relationships/image" Target="../media/image75.png"/><Relationship Id="rId4" Type="http://schemas.openxmlformats.org/officeDocument/2006/relationships/tags" Target="../tags/tag362.xml"/><Relationship Id="rId9" Type="http://schemas.openxmlformats.org/officeDocument/2006/relationships/tags" Target="../tags/tag367.xml"/><Relationship Id="rId14" Type="http://schemas.openxmlformats.org/officeDocument/2006/relationships/tags" Target="../tags/tag372.xml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20.png"/><Relationship Id="rId30" Type="http://schemas.openxmlformats.org/officeDocument/2006/relationships/image" Target="../media/image130.png"/><Relationship Id="rId35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13" Type="http://schemas.openxmlformats.org/officeDocument/2006/relationships/image" Target="../media/image137.png"/><Relationship Id="rId3" Type="http://schemas.openxmlformats.org/officeDocument/2006/relationships/tags" Target="../tags/tag38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6.png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image" Target="../media/image135.png"/><Relationship Id="rId5" Type="http://schemas.openxmlformats.org/officeDocument/2006/relationships/tags" Target="../tags/tag382.xml"/><Relationship Id="rId10" Type="http://schemas.openxmlformats.org/officeDocument/2006/relationships/image" Target="../media/image5.png"/><Relationship Id="rId4" Type="http://schemas.openxmlformats.org/officeDocument/2006/relationships/tags" Target="../tags/tag381.xml"/><Relationship Id="rId9" Type="http://schemas.openxmlformats.org/officeDocument/2006/relationships/image" Target="../media/image1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20.png"/><Relationship Id="rId3" Type="http://schemas.openxmlformats.org/officeDocument/2006/relationships/tags" Target="../tags/tag22.xml"/><Relationship Id="rId21" Type="http://schemas.openxmlformats.org/officeDocument/2006/relationships/oleObject" Target="../embeddings/oleObject1.bin"/><Relationship Id="rId34" Type="http://schemas.openxmlformats.org/officeDocument/2006/relationships/image" Target="../media/image28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notesSlide" Target="../notesSlides/notesSlide3.xml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6.emf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9.xml"/><Relationship Id="rId21" Type="http://schemas.openxmlformats.org/officeDocument/2006/relationships/image" Target="../media/image29.emf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image" Target="../media/image20.png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2.v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19.png"/><Relationship Id="rId32" Type="http://schemas.openxmlformats.org/officeDocument/2006/relationships/image" Target="../media/image34.png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18.png"/><Relationship Id="rId28" Type="http://schemas.openxmlformats.org/officeDocument/2006/relationships/image" Target="../media/image31.png"/><Relationship Id="rId10" Type="http://schemas.openxmlformats.org/officeDocument/2006/relationships/tags" Target="../tags/tag46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26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17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26" Type="http://schemas.openxmlformats.org/officeDocument/2006/relationships/image" Target="../media/image35.emf"/><Relationship Id="rId39" Type="http://schemas.openxmlformats.org/officeDocument/2006/relationships/image" Target="../media/image42.png"/><Relationship Id="rId3" Type="http://schemas.openxmlformats.org/officeDocument/2006/relationships/tags" Target="../tags/tag55.xml"/><Relationship Id="rId21" Type="http://schemas.openxmlformats.org/officeDocument/2006/relationships/tags" Target="../tags/tag73.xml"/><Relationship Id="rId34" Type="http://schemas.openxmlformats.org/officeDocument/2006/relationships/image" Target="../media/image38.png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5" Type="http://schemas.openxmlformats.org/officeDocument/2006/relationships/oleObject" Target="../embeddings/oleObject3.bin"/><Relationship Id="rId33" Type="http://schemas.openxmlformats.org/officeDocument/2006/relationships/image" Target="../media/image37.png"/><Relationship Id="rId38" Type="http://schemas.openxmlformats.org/officeDocument/2006/relationships/image" Target="../media/image41.png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tags" Target="../tags/tag72.xml"/><Relationship Id="rId29" Type="http://schemas.openxmlformats.org/officeDocument/2006/relationships/image" Target="../media/image19.png"/><Relationship Id="rId41" Type="http://schemas.openxmlformats.org/officeDocument/2006/relationships/image" Target="../media/image26.png"/><Relationship Id="rId1" Type="http://schemas.openxmlformats.org/officeDocument/2006/relationships/vmlDrawing" Target="../drawings/vmlDrawing3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notesSlide" Target="../notesSlides/notesSlide5.xml"/><Relationship Id="rId32" Type="http://schemas.openxmlformats.org/officeDocument/2006/relationships/image" Target="../media/image36.png"/><Relationship Id="rId37" Type="http://schemas.openxmlformats.org/officeDocument/2006/relationships/image" Target="../media/image27.png"/><Relationship Id="rId40" Type="http://schemas.openxmlformats.org/officeDocument/2006/relationships/image" Target="../media/image43.png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8.png"/><Relationship Id="rId36" Type="http://schemas.openxmlformats.org/officeDocument/2006/relationships/image" Target="../media/image40.png"/><Relationship Id="rId10" Type="http://schemas.openxmlformats.org/officeDocument/2006/relationships/tags" Target="../tags/tag62.xml"/><Relationship Id="rId19" Type="http://schemas.openxmlformats.org/officeDocument/2006/relationships/tags" Target="../tags/tag71.xml"/><Relationship Id="rId31" Type="http://schemas.openxmlformats.org/officeDocument/2006/relationships/image" Target="../media/image21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tags" Target="../tags/tag74.xml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image" Target="../media/image20.png"/><Relationship Id="rId3" Type="http://schemas.openxmlformats.org/officeDocument/2006/relationships/tags" Target="../tags/tag76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49.png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image" Target="../media/image19.png"/><Relationship Id="rId33" Type="http://schemas.openxmlformats.org/officeDocument/2006/relationships/image" Target="../media/image26.png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46.png"/><Relationship Id="rId1" Type="http://schemas.openxmlformats.org/officeDocument/2006/relationships/vmlDrawing" Target="../drawings/vmlDrawing4.v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image" Target="../media/image18.png"/><Relationship Id="rId32" Type="http://schemas.openxmlformats.org/officeDocument/2006/relationships/image" Target="../media/image48.png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image" Target="../media/image17.png"/><Relationship Id="rId28" Type="http://schemas.openxmlformats.org/officeDocument/2006/relationships/image" Target="../media/image45.png"/><Relationship Id="rId10" Type="http://schemas.openxmlformats.org/officeDocument/2006/relationships/tags" Target="../tags/tag8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4.png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image" Target="../media/image44.emf"/><Relationship Id="rId27" Type="http://schemas.openxmlformats.org/officeDocument/2006/relationships/image" Target="../media/image21.png"/><Relationship Id="rId30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image" Target="../media/image19.png"/><Relationship Id="rId3" Type="http://schemas.openxmlformats.org/officeDocument/2006/relationships/tags" Target="../tags/tag93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26.png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image" Target="../media/image18.png"/><Relationship Id="rId33" Type="http://schemas.openxmlformats.org/officeDocument/2006/relationships/image" Target="../media/image53.png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5.v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image" Target="../media/image17.png"/><Relationship Id="rId32" Type="http://schemas.openxmlformats.org/officeDocument/2006/relationships/image" Target="../media/image27.png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image" Target="../media/image50.emf"/><Relationship Id="rId28" Type="http://schemas.openxmlformats.org/officeDocument/2006/relationships/image" Target="../media/image21.png"/><Relationship Id="rId36" Type="http://schemas.openxmlformats.org/officeDocument/2006/relationships/image" Target="../media/image49.png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image" Target="../media/image52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0.png"/><Relationship Id="rId30" Type="http://schemas.openxmlformats.org/officeDocument/2006/relationships/image" Target="../media/image51.png"/><Relationship Id="rId35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M 15 October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355679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333361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434221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169963" cy="264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488" y="457200"/>
            <a:ext cx="3799512" cy="377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4810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214" y="768958"/>
            <a:ext cx="897231" cy="236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623841" cy="3595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1235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355679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466549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623841" cy="3595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434221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169963" cy="264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1904" y="431104"/>
            <a:ext cx="5009695" cy="434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464300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768958"/>
            <a:ext cx="897231" cy="236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666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12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8867337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6325644"/>
            <a:ext cx="1844702" cy="497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81000"/>
            <a:ext cx="3983714" cy="812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6200" y="2628378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651052"/>
            <a:ext cx="2240668" cy="414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790178"/>
            <a:ext cx="4980446" cy="415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822395"/>
            <a:ext cx="207158" cy="2830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956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22065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106973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38139"/>
            <a:ext cx="586142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149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6013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6237" y="685800"/>
            <a:ext cx="3022028" cy="812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8952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2773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5568296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198" y="609600"/>
            <a:ext cx="1530547" cy="8128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10351"/>
            <a:ext cx="3174461" cy="6042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3757" y="6393237"/>
            <a:ext cx="897657" cy="2459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7604"/>
            <a:ext cx="2627601" cy="3776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60621"/>
            <a:ext cx="2230063" cy="604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690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36242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5767374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457200"/>
            <a:ext cx="3741329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1828800"/>
            <a:ext cx="2947714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2731718"/>
            <a:ext cx="2380846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786" y="936006"/>
            <a:ext cx="1927356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3648614"/>
            <a:ext cx="4270793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50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88726" y="1458327"/>
            <a:ext cx="5829822" cy="105197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5775006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7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" y="55014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" y="182606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3" y="308871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3" y="4267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7" y="42846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533400"/>
            <a:ext cx="2209800" cy="709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355402"/>
            <a:ext cx="4324548" cy="763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3029847"/>
            <a:ext cx="1492347" cy="4242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8969" y="6456905"/>
            <a:ext cx="907496" cy="2486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1616370"/>
            <a:ext cx="4950779" cy="7629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6078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64282"/>
            <a:ext cx="3264724" cy="96554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5094407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574104"/>
            <a:ext cx="3045789" cy="784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90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6898" y="489095"/>
            <a:ext cx="4172302" cy="742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10742"/>
            <a:ext cx="2171041" cy="69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29889"/>
            <a:ext cx="2532886" cy="784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1465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622" y="3557392"/>
            <a:ext cx="544777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353547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6108" y="6393237"/>
            <a:ext cx="823500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1431" y="355947"/>
            <a:ext cx="4083625" cy="775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0630" y="467524"/>
            <a:ext cx="343193" cy="205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" y="1680260"/>
            <a:ext cx="544213" cy="38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27194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" y="372023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44415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7" y="444645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74" y="2590800"/>
            <a:ext cx="817154" cy="6543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3771378"/>
            <a:ext cx="4612603" cy="320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74" y="1550096"/>
            <a:ext cx="1144345" cy="654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123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19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94756"/>
            <a:ext cx="42672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092243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5093918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4426" y="4953000"/>
            <a:ext cx="1009174" cy="6200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1392" y="533400"/>
            <a:ext cx="1992073" cy="605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766" y="6474778"/>
            <a:ext cx="713219" cy="237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38403"/>
            <a:ext cx="3459561" cy="7173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7800"/>
            <a:ext cx="3459887" cy="717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35024"/>
            <a:ext cx="4033825" cy="765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0658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435918"/>
            <a:ext cx="3048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536858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457200"/>
            <a:ext cx="3647762" cy="831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83718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5900" y="6477000"/>
            <a:ext cx="978900" cy="2681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575076"/>
            <a:ext cx="1908357" cy="831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182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756867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81000"/>
            <a:ext cx="6160047" cy="8310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3874"/>
            <a:ext cx="3892473" cy="729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551906"/>
            <a:ext cx="1866900" cy="88649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46758"/>
            <a:ext cx="1021772" cy="713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3902" y="914400"/>
            <a:ext cx="286152" cy="1715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250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5509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1032699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865" y="6477000"/>
            <a:ext cx="804970" cy="26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13526"/>
            <a:ext cx="1866900" cy="88649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1933526"/>
            <a:ext cx="324051" cy="162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348" y="482959"/>
            <a:ext cx="6293975" cy="657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622" y="904906"/>
            <a:ext cx="226361" cy="135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513" y="904906"/>
            <a:ext cx="226361" cy="135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2593874"/>
            <a:ext cx="226819" cy="697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6178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5509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76400"/>
            <a:ext cx="1295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1607200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1486" y="457200"/>
            <a:ext cx="2928295" cy="8309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19068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01358"/>
            <a:ext cx="1908357" cy="831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2885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92674"/>
            <a:ext cx="2057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4652544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1773" y="457200"/>
            <a:ext cx="2927722" cy="830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19068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37" y="6477000"/>
            <a:ext cx="805226" cy="26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01358"/>
            <a:ext cx="1907984" cy="8502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5685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1510732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670232"/>
            <a:ext cx="2343432" cy="472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774125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8341" y="6371047"/>
            <a:ext cx="890408" cy="296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67000"/>
            <a:ext cx="623381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812664" cy="359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5142967"/>
            <a:ext cx="4552945" cy="3774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2160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286000"/>
            <a:ext cx="16764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92163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0348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95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9655" y="609600"/>
            <a:ext cx="4741946" cy="510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990600"/>
            <a:ext cx="416352" cy="8508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74726"/>
            <a:ext cx="416083" cy="717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359394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3834" y="6431336"/>
            <a:ext cx="1001116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3212" y="495822"/>
            <a:ext cx="356514" cy="21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2399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76200" y="1984375"/>
            <a:ext cx="528565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842160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13995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9305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3675979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445881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9" y="447627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345504"/>
            <a:ext cx="7388227" cy="100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9" y="2128758"/>
            <a:ext cx="4307749" cy="396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9" y="2820444"/>
            <a:ext cx="4553816" cy="4908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9" y="3654425"/>
            <a:ext cx="4988458" cy="396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335" y="6495317"/>
            <a:ext cx="863327" cy="287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5430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8621826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7" name="Chart" r:id="rId25" imgW="4572000" imgH="5143500" progId="MSGraph.Chart.8">
                  <p:embed followColorScheme="full"/>
                </p:oleObj>
              </mc:Choice>
              <mc:Fallback>
                <p:oleObj name="Chart" r:id="rId2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081" y="5155504"/>
            <a:ext cx="775013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1822"/>
            <a:ext cx="136048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179470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1002" y="356992"/>
            <a:ext cx="4421794" cy="377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4052" y="684802"/>
            <a:ext cx="787957" cy="168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412530"/>
            <a:ext cx="4328764" cy="377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3948" y="1761144"/>
            <a:ext cx="787957" cy="168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7055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147228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3644"/>
            <a:ext cx="831028" cy="472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660968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2468" y="457200"/>
            <a:ext cx="4385498" cy="416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4683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8274" y="794010"/>
            <a:ext cx="1039215" cy="18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710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604868"/>
            <a:ext cx="1524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295102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2821"/>
            <a:ext cx="207379" cy="283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45038"/>
            <a:ext cx="377320" cy="189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2718" y="1242183"/>
            <a:ext cx="5236877" cy="5104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507890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6932" y="394570"/>
            <a:ext cx="4630868" cy="416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7637" y="693802"/>
            <a:ext cx="1039215" cy="18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678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n[\ln(1+(3/n))]\,\,=\,\,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346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(3/n))\quad\sim\quad3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630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5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DB8A272E24134E13A29720096D0FBF61"/>
  <p:tag name="VALUES" val="Incorrect|smicln|Correct|smicln|Incorrect|smicln|Incorrec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9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5x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089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97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55E119F0B5794FD0915606927CF1FD44"/>
  <p:tag name="CORRECTPOINTVALUE" val="10"/>
  <p:tag name="INCORRECTPOINTVALUE" val="5"/>
  <p:tag name="VALUES" val="Incorrect|smicln|Correct|smicln|Incorrect|smicln|Incorrect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97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5x+4x^2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520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20"/>
  <p:tag name="INCORRECTPOINTVALUE" val="10"/>
  <p:tag name="SLIDEORDER" val="10"/>
  <p:tag name="SLIDEGUID" val="0807DFA3B1F940BD9B6CAC632CE9EE5E"/>
  <p:tag name="VALUES" val="Incorrect|smicln|Correct|smicln|Incorrect|smicln|Incorrect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\ln8)(\sin3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160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/8)(\cos 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73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/8)(\sin3)+(\ln8)(\cos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325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7A880118C0294D43985AB9AE2922933D"/>
  <p:tag name="VALUES" val="Correct|smicln|Incorrect|smicln|Incorrect|smicln|Incorrect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08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8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\ln5)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653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5"/>
  <p:tag name="SLIDEGUID" val="CE81B97C82F84A7188AAD093D831B75D"/>
  <p:tag name="VALUES" val="Correct|smicln|Incorrect|smicln|Incorrect|smicln|Incorrect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\left[\csc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1102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\theta\right]\left[\cot\theta\right]\left[\dot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723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\theta\right]\left[\cot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7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^2\theta\right]\left[\dot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265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112627D8EDB04FA0B59BB25094E5422E"/>
  <p:tag name="VALUES" val="Incorrect|smicln|Incorrect|smicln|Correct|smicln|Incorrect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inciple of log diff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02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ln|f(x)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628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x)]/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393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45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x)][(d/dx)(\ln|f(x)|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28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10"/>
  <p:tag name="INCORRECTPOINTVALUE" val="5"/>
  <p:tag name="VALUES" val="Incorrect|smicln|Correct|smicln|In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8"/>
  <p:tag name="SLIDEGUID" val="B24A72BCF2D749C1BDE91D02F17A49A2"/>
  <p:tag name="VALUES" val="Incorrect|smicln|Correct|smicln|Incorrect|smicln|Incorrect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1+x^2)^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629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(1+x^2)^{x-1}\left[\frac{d}{dx}(1+x^2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648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(2x)^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31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5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(1+x^2)^x\right]\!\!&#10;\left[\frac{d}{dx}\left(x\!\cdot\!\ln\left(1+x^2\right)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3352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9"/>
  <p:tag name="SLIDEGUID" val="DEE06EC472E24A18AC638E7BB60B6805"/>
  <p:tag name="VALUES" val="Incorrect|smicln|Incorrect|smicln|Correct|smicln|Incorrect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\left(\frac{2x+4}{x^2+4x-1}\right)^{-2/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333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hbox{la}\left(\left(x^2+4x-1\right)^{1/3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3028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3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\cdot\frac{2x+4}{x^2+4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527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2x+4}{x^2+4x-1}\right)^{1/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2077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01CA03A8A28B413CAE9A3FF0D788AD19"/>
  <p:tag name="CORRECTPOINTVALUE" val="0"/>
  <p:tag name="INCORRECTPOINTVALUE" val="0"/>
  <p:tag name="VALUES" val="Incorrect|smicln|Incorrect|smicln|Correct|smicln|Incorrect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\sin x}{x}\right]\,\,=\,\,&#10;\lim_{x\to\infty}[{\color{blue}??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662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cos x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76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'H\^opital does {\color{red}not} app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83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-\cos x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59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E423DBAE50EF4AB288EA96BCFF5C1DA5"/>
  <p:tag name="CORRECTPOINTVALUE" val="0"/>
  <p:tag name="INCORRECTPOINTVALUE" val="0"/>
  <p:tag name="VALUES" val="Incorrect|smicln|Incorrect|smicln|Incorrect|smicln|Correc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frac{1}{e^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969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x}{e^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225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(e^x)(1)-(x)(e^x)}{e^{2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522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(x)(e^x)-(e^x)(1)}{e^{2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457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(e^x)(1)-(x)(xe^{x-1})}{e^{2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743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7"/>
  <p:tag name="SLIDEGUID" val="8814EFBA87F4493DBFFE4EB2E1696427"/>
  <p:tag name="VALUES" val="Correct|smicln|Incorrect|smicln|Incorrect|smicln|Incorrect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-x}{x^2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54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5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A9744BA46775414584722FE749C888FB"/>
  <p:tag name="CORRECTPOINTVALUE" val="0"/>
  <p:tag name="INCORRECTPOINTVALUE" val="0"/>
  <p:tag name="VALUES" val="Correct|smicln|Incorrect|smicln|Incorrect|smicln|Incorrect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-x}{x^2}=\lim_{x\to0}\frac{e^x-1}{2x}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47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[2x][e^x]-[e^x-1][2]}{4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601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934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xe^{-x}=\lim_{x\to\infty}{\color{blue}??}=\cdots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798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B302853A08A4EF2AC381B3D3FB1661F"/>
  <p:tag name="CORRECTPOINTVALUE" val="0"/>
  <p:tag name="INCORRECTPOINTVALUE" val="0"/>
  <p:tag name="VALUES" val="Incorrect|smicln|Correct|smicln|Incorrect|smicln|Incorrect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x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5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-x}{x^2}=\lim_{x\to0}\frac{e^x-1}{2x}=&#10;\lim_{x\to0}\frac{e^x}{2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1"/>
  <p:tag name="PICTUREFILESIZE" val="3254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7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06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42C1AB009CCE47EEACDB1C7409E0BDBA"/>
  <p:tag name="CORRECTPOINTVALUE" val="0"/>
  <p:tag name="INCORRECTPOINTVALUE" val="0"/>
  <p:tag name="VALUES" val="Correct|smicln|Incorrect|smicln|Incorrect|smicln|Incorrect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}{e^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35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}{x^2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417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7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5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2237A0F2C4E349C199BE30A52C0F61ED"/>
  <p:tag name="CORRECTPOINTVALUE" val="0"/>
  <p:tag name="INCORRECTPOINTVALUE" val="0"/>
  <p:tag name="VALUES" val="Incorrect|smicln|Incorrect|smicln|Correct|smicln|Incorrect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}{x^3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425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3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44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136AC72DF4AB4E75A290ADF4F5894AB4"/>
  <p:tag name="VALUES" val="Incorrect|smicln|Incorrect|smicln|Incorrect|smicln|Correct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e^{-2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239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e^{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0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14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85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rrect answer}: $-2e^{-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28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^+}(\sin x+\cos x)^{1/x}=&#10;\exp\left(\lim_{x\to0^+}{\color{blue}??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4010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1/x)\left[\ln\left(\sin x+\cos x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94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\ln(\sin x)+\ln(\cos x))^{1/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109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1/x)(\ln(\sin x)+\ln(\cos x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244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10"/>
  <p:tag name="INCORRECTPOINTVALUE" val="5"/>
  <p:tag name="VALUES" val="Incorrect|smicln|Incorrect|smicln|Incorrect|smicln|Correc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1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65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[f(x)]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469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vided} $f(x)\quad\to\quad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547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8C5D0B1F13CB4A7ABA2266DCDFF48B17"/>
  <p:tag name="CORRECTPOINTVALUE" val="0"/>
  <p:tag name="INCORRECTPOINTVALUE" val="0"/>
  <p:tag name="VALUES" val="Incorrect|smicln|Incorrect|smicln|Correct|smicln|Incorrec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87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41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(3/n)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42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58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10"/>
  <p:tag name="SLIDEGUID" val="60B284EEC3504CCF97C6C7452957DFC4"/>
  <p:tag name="CORRECTPOINTVALUE" val="10"/>
  <p:tag name="INCORRECTPOINTVALUE" val="5"/>
  <p:tag name="VALUES" val="Incorrect|smicln|Correct|smicln|Incorrect|smicln|Incorrec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1079</Words>
  <Application>Microsoft Office PowerPoint</Application>
  <PresentationFormat>On-screen Show (4:3)</PresentationFormat>
  <Paragraphs>1013</Paragraphs>
  <Slides>26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238</cp:revision>
  <dcterms:created xsi:type="dcterms:W3CDTF">2009-01-22T21:52:53Z</dcterms:created>
  <dcterms:modified xsi:type="dcterms:W3CDTF">2012-10-13T16:23:17Z</dcterms:modified>
</cp:coreProperties>
</file>