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2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3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4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77" r:id="rId4"/>
    <p:sldId id="278" r:id="rId5"/>
    <p:sldId id="489" r:id="rId6"/>
    <p:sldId id="490" r:id="rId7"/>
    <p:sldId id="491" r:id="rId8"/>
    <p:sldId id="492" r:id="rId9"/>
    <p:sldId id="493" r:id="rId10"/>
    <p:sldId id="480" r:id="rId11"/>
    <p:sldId id="483" r:id="rId12"/>
    <p:sldId id="485" r:id="rId13"/>
    <p:sldId id="468" r:id="rId14"/>
    <p:sldId id="469" r:id="rId15"/>
    <p:sldId id="472" r:id="rId16"/>
    <p:sldId id="478" r:id="rId17"/>
    <p:sldId id="31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19.png"/><Relationship Id="rId3" Type="http://schemas.openxmlformats.org/officeDocument/2006/relationships/tags" Target="../tags/tag115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6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18.png"/><Relationship Id="rId33" Type="http://schemas.openxmlformats.org/officeDocument/2006/relationships/image" Target="../media/image55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17.png"/><Relationship Id="rId32" Type="http://schemas.openxmlformats.org/officeDocument/2006/relationships/image" Target="../media/image29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51.emf"/><Relationship Id="rId28" Type="http://schemas.openxmlformats.org/officeDocument/2006/relationships/image" Target="../media/image21.png"/><Relationship Id="rId36" Type="http://schemas.openxmlformats.org/officeDocument/2006/relationships/image" Target="../media/image58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image" Target="../media/image54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0.png"/><Relationship Id="rId30" Type="http://schemas.openxmlformats.org/officeDocument/2006/relationships/image" Target="../media/image53.png"/><Relationship Id="rId35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18.png"/><Relationship Id="rId3" Type="http://schemas.openxmlformats.org/officeDocument/2006/relationships/tags" Target="../tags/tag13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3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17.png"/><Relationship Id="rId33" Type="http://schemas.openxmlformats.org/officeDocument/2006/relationships/image" Target="../media/image62.png"/><Relationship Id="rId38" Type="http://schemas.openxmlformats.org/officeDocument/2006/relationships/image" Target="../media/image66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59.emf"/><Relationship Id="rId32" Type="http://schemas.openxmlformats.org/officeDocument/2006/relationships/image" Target="../media/image61.png"/><Relationship Id="rId37" Type="http://schemas.openxmlformats.org/officeDocument/2006/relationships/image" Target="../media/image29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20.png"/><Relationship Id="rId36" Type="http://schemas.openxmlformats.org/officeDocument/2006/relationships/image" Target="../media/image65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26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notesSlide" Target="../notesSlides/notesSlide9.xml"/><Relationship Id="rId27" Type="http://schemas.openxmlformats.org/officeDocument/2006/relationships/image" Target="../media/image19.png"/><Relationship Id="rId30" Type="http://schemas.openxmlformats.org/officeDocument/2006/relationships/image" Target="../media/image60.png"/><Relationship Id="rId35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image" Target="../media/image19.png"/><Relationship Id="rId3" Type="http://schemas.openxmlformats.org/officeDocument/2006/relationships/tags" Target="../tags/tag152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70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image" Target="../media/image18.png"/><Relationship Id="rId33" Type="http://schemas.openxmlformats.org/officeDocument/2006/relationships/image" Target="../media/image69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17.png"/><Relationship Id="rId32" Type="http://schemas.openxmlformats.org/officeDocument/2006/relationships/image" Target="../media/image68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67.emf"/><Relationship Id="rId28" Type="http://schemas.openxmlformats.org/officeDocument/2006/relationships/image" Target="../media/image21.png"/><Relationship Id="rId36" Type="http://schemas.openxmlformats.org/officeDocument/2006/relationships/image" Target="../media/image72.pn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image" Target="../media/image61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png"/><Relationship Id="rId30" Type="http://schemas.openxmlformats.org/officeDocument/2006/relationships/image" Target="../media/image29.png"/><Relationship Id="rId35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70.xml"/><Relationship Id="rId21" Type="http://schemas.openxmlformats.org/officeDocument/2006/relationships/image" Target="../media/image73.emf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20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18.png"/><Relationship Id="rId28" Type="http://schemas.openxmlformats.org/officeDocument/2006/relationships/image" Target="../media/image75.png"/><Relationship Id="rId10" Type="http://schemas.openxmlformats.org/officeDocument/2006/relationships/tags" Target="../tags/tag177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8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17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19.png"/><Relationship Id="rId3" Type="http://schemas.openxmlformats.org/officeDocument/2006/relationships/tags" Target="../tags/tag18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3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17.png"/><Relationship Id="rId33" Type="http://schemas.openxmlformats.org/officeDocument/2006/relationships/image" Target="../media/image82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79.emf"/><Relationship Id="rId32" Type="http://schemas.openxmlformats.org/officeDocument/2006/relationships/image" Target="../media/image81.png"/><Relationship Id="rId37" Type="http://schemas.openxmlformats.org/officeDocument/2006/relationships/image" Target="../media/image84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1.png"/><Relationship Id="rId36" Type="http://schemas.openxmlformats.org/officeDocument/2006/relationships/image" Target="../media/image18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26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20.png"/><Relationship Id="rId30" Type="http://schemas.openxmlformats.org/officeDocument/2006/relationships/image" Target="../media/image80.png"/><Relationship Id="rId35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05.xml"/><Relationship Id="rId21" Type="http://schemas.openxmlformats.org/officeDocument/2006/relationships/image" Target="../media/image85.emf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20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19.png"/><Relationship Id="rId32" Type="http://schemas.openxmlformats.org/officeDocument/2006/relationships/image" Target="../media/image78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18.png"/><Relationship Id="rId28" Type="http://schemas.openxmlformats.org/officeDocument/2006/relationships/image" Target="../media/image86.png"/><Relationship Id="rId10" Type="http://schemas.openxmlformats.org/officeDocument/2006/relationships/tags" Target="../tags/tag21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88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17.png"/><Relationship Id="rId27" Type="http://schemas.openxmlformats.org/officeDocument/2006/relationships/image" Target="../media/image72.png"/><Relationship Id="rId30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1.xml"/><Relationship Id="rId21" Type="http://schemas.openxmlformats.org/officeDocument/2006/relationships/image" Target="../media/image89.emf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20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9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19.png"/><Relationship Id="rId32" Type="http://schemas.openxmlformats.org/officeDocument/2006/relationships/image" Target="../media/image94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18.png"/><Relationship Id="rId28" Type="http://schemas.openxmlformats.org/officeDocument/2006/relationships/image" Target="../media/image91.png"/><Relationship Id="rId10" Type="http://schemas.openxmlformats.org/officeDocument/2006/relationships/tags" Target="../tags/tag22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93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17.png"/><Relationship Id="rId27" Type="http://schemas.openxmlformats.org/officeDocument/2006/relationships/image" Target="../media/image90.png"/><Relationship Id="rId30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98.png"/><Relationship Id="rId3" Type="http://schemas.openxmlformats.org/officeDocument/2006/relationships/tags" Target="../tags/tag2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7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96.png"/><Relationship Id="rId5" Type="http://schemas.openxmlformats.org/officeDocument/2006/relationships/tags" Target="../tags/tag240.xml"/><Relationship Id="rId10" Type="http://schemas.openxmlformats.org/officeDocument/2006/relationships/image" Target="../media/image5.png"/><Relationship Id="rId4" Type="http://schemas.openxmlformats.org/officeDocument/2006/relationships/tags" Target="../tags/tag239.xml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6.emf"/><Relationship Id="rId39" Type="http://schemas.openxmlformats.org/officeDocument/2006/relationships/image" Target="../media/image29.png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image" Target="../media/image24.png"/><Relationship Id="rId42" Type="http://schemas.openxmlformats.org/officeDocument/2006/relationships/image" Target="../media/image32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oleObject" Target="../embeddings/oleObject1.bin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19.png"/><Relationship Id="rId41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notesSlide" Target="../notesSlides/notesSlide3.xml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1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19.png"/><Relationship Id="rId3" Type="http://schemas.openxmlformats.org/officeDocument/2006/relationships/tags" Target="../tags/tag43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4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3.emf"/><Relationship Id="rId28" Type="http://schemas.openxmlformats.org/officeDocument/2006/relationships/image" Target="../media/image21.png"/><Relationship Id="rId36" Type="http://schemas.openxmlformats.org/officeDocument/2006/relationships/image" Target="../media/image36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24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19.png"/><Relationship Id="rId3" Type="http://schemas.openxmlformats.org/officeDocument/2006/relationships/tags" Target="../tags/tag61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34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37.emf"/><Relationship Id="rId28" Type="http://schemas.openxmlformats.org/officeDocument/2006/relationships/image" Target="../media/image21.png"/><Relationship Id="rId36" Type="http://schemas.openxmlformats.org/officeDocument/2006/relationships/image" Target="../media/image36.png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24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image" Target="../media/image19.png"/><Relationship Id="rId3" Type="http://schemas.openxmlformats.org/officeDocument/2006/relationships/tags" Target="../tags/tag79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2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17.png"/><Relationship Id="rId32" Type="http://schemas.openxmlformats.org/officeDocument/2006/relationships/image" Target="../media/image36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39.emf"/><Relationship Id="rId28" Type="http://schemas.openxmlformats.org/officeDocument/2006/relationships/image" Target="../media/image21.png"/><Relationship Id="rId36" Type="http://schemas.openxmlformats.org/officeDocument/2006/relationships/image" Target="../media/image44.pn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image" Target="../media/image26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0.png"/><Relationship Id="rId30" Type="http://schemas.openxmlformats.org/officeDocument/2006/relationships/image" Target="../media/image41.png"/><Relationship Id="rId35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image" Target="../media/image19.png"/><Relationship Id="rId3" Type="http://schemas.openxmlformats.org/officeDocument/2006/relationships/tags" Target="../tags/tag97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8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17.png"/><Relationship Id="rId32" Type="http://schemas.openxmlformats.org/officeDocument/2006/relationships/image" Target="../media/image36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45.emf"/><Relationship Id="rId28" Type="http://schemas.openxmlformats.org/officeDocument/2006/relationships/image" Target="../media/image21.png"/><Relationship Id="rId36" Type="http://schemas.openxmlformats.org/officeDocument/2006/relationships/image" Target="../media/image50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image" Target="../media/image47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46.pn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19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33784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374" y="457200"/>
            <a:ext cx="4780426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6075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87" y="6375400"/>
            <a:ext cx="823760" cy="27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3548"/>
            <a:ext cx="3174468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3333"/>
            <a:ext cx="291031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764" y="5154574"/>
            <a:ext cx="2679266" cy="35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894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78274"/>
            <a:ext cx="3581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5468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49" y="6468392"/>
            <a:ext cx="854835" cy="2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03748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75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0506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6442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51064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214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69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531296"/>
            <a:ext cx="528565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42160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9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30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6759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44588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447627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45504"/>
            <a:ext cx="7388227" cy="100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3675679"/>
            <a:ext cx="4307749" cy="396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820444"/>
            <a:ext cx="4553816" cy="4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132556"/>
            <a:ext cx="4988458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399" y="6495317"/>
            <a:ext cx="1049199" cy="287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543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62182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15852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3036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05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68910"/>
            <a:ext cx="110915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95102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2821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44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622579" cy="396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50789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78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1485378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77500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894445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494778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113" y="6456905"/>
            <a:ext cx="907207" cy="248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643421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07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40798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64350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95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90800"/>
            <a:ext cx="10436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50549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1406753"/>
            <a:ext cx="1679993" cy="345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45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504813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006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76430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1000"/>
            <a:ext cx="4288349" cy="39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1794704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823696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55845"/>
            <a:ext cx="4344654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1473549" cy="396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10328" cy="396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53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92525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384" y="342378"/>
            <a:ext cx="4287980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4457684" cy="35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85074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274" y="1317223"/>
            <a:ext cx="4967650" cy="396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1889548" cy="396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1473555" cy="396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348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-6$,\quad$f'(4)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94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-6)={\color{blue}??}$,\quad$g'(-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556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4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8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4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0EF0AE8E7F045C4A4BD40116AE90496"/>
  <p:tag name="CORRECTPOINTVALUE" val="0"/>
  <p:tag name="INCORRECTPOINTVALUE" val="0"/>
  <p:tag name="VALUES" val="Incorrect|smicln|Incorrect|smicln|Incorrect|smicln|Correc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(\cos y)+2y^3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27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')+6(y'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4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3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9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10"/>
  <p:tag name="INCORRECTPOINTVALUE" val="5"/>
  <p:tag name="VALUES" val="Incorrect|smicln|Correct|smicln|Incorrect|smicln|Incorrec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6865F3171C147E18BA7DDABEF36BFF5"/>
  <p:tag name="CORRECTPOINTVALUE" val="10"/>
  <p:tag name="INCORRECTPOINTVALUE" val="5"/>
  <p:tag name="VALUES" val="Correct|smicln|Incorrect|smicln|Incorrect|smicln|Incorrec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(\sin x+\cos x)^{1/x}=&#10;\exp\left(\lim_{x\to0^+}{\color{blue}??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401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\left[\ln\left(\sin x+\cos 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2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ln(\sin x)+\ln(\cos x))^{1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09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(\ln(\sin x)+\ln(\cos x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44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Correct|smicln|Incorrect|smicln|Incorrec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60B284EEC3504CCF97C6C7452957DFC4"/>
  <p:tag name="CORRECTPOINTVALUE" val="0"/>
  <p:tag name="INCORRECTPOINTVALUE" val="0"/>
  <p:tag name="VALUES" val="Incorrect|smicln|Incorrect|smicln|Correct|smicln|Incorrec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45576C8BCEE9438CB2BE838D62CF8B98"/>
  <p:tag name="CORRECTPOINTVALUE" val="10"/>
  <p:tag name="INCORRECTPOINTVALUE" val="5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B24A72BCF2D749C1BDE91D02F17A49A2"/>
  <p:tag name="CORRECTPOINTVALUE" val="10"/>
  <p:tag name="INCORRECTPOINTVALUE" val="5"/>
  <p:tag name="VALUES" val="Incorrect|smicln|Correct|smicln|Incorrect|smicln|Incorrec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CB7C34C733546B3A331793044638E93"/>
  <p:tag name="CORRECTPOINTVALUE" val="10"/>
  <p:tag name="INCORRECTPOINTVALUE" val="5"/>
  <p:tag name="VALUES" val="Incorrect|smicln|Correct|smicln|Incorrect|smicln|Incorrec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9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6B76F615908E449B8B737D824CEF54AF"/>
  <p:tag name="CORRECTPOINTVALUE" val="10"/>
  <p:tag name="INCORRECTPOINTVALUE" val="5"/>
  <p:tag name="VALUES" val="Incorrect|smicln|Incorrect|smicln|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8)=7$,\quad$f'(8)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4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{\color{blue}??}$,\quad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28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0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7$,\quad$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5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620</Words>
  <Application>Microsoft Office PowerPoint</Application>
  <PresentationFormat>On-screen Show (4:3)</PresentationFormat>
  <Paragraphs>581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251</cp:revision>
  <dcterms:created xsi:type="dcterms:W3CDTF">2009-01-22T21:52:53Z</dcterms:created>
  <dcterms:modified xsi:type="dcterms:W3CDTF">2012-10-18T00:38:39Z</dcterms:modified>
</cp:coreProperties>
</file>