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4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5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6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7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8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9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10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11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12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13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notesSlides/notesSlide14.xml" ContentType="application/vnd.openxmlformats-officedocument.presentationml.notesSlide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5" r:id="rId2"/>
    <p:sldId id="276" r:id="rId3"/>
    <p:sldId id="277" r:id="rId4"/>
    <p:sldId id="278" r:id="rId5"/>
    <p:sldId id="495" r:id="rId6"/>
    <p:sldId id="496" r:id="rId7"/>
    <p:sldId id="497" r:id="rId8"/>
    <p:sldId id="493" r:id="rId9"/>
    <p:sldId id="494" r:id="rId10"/>
    <p:sldId id="490" r:id="rId11"/>
    <p:sldId id="492" r:id="rId12"/>
    <p:sldId id="491" r:id="rId13"/>
    <p:sldId id="483" r:id="rId14"/>
    <p:sldId id="485" r:id="rId15"/>
    <p:sldId id="469" r:id="rId16"/>
    <p:sldId id="472" r:id="rId17"/>
    <p:sldId id="313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0" autoAdjust="0"/>
    <p:restoredTop sz="94674" autoAdjust="0"/>
  </p:normalViewPr>
  <p:slideViewPr>
    <p:cSldViewPr>
      <p:cViewPr varScale="1">
        <p:scale>
          <a:sx n="76" d="100"/>
          <a:sy n="7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12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13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14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15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16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5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6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7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8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9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10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11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tags" Target="../tags/tag102.xml"/><Relationship Id="rId18" Type="http://schemas.openxmlformats.org/officeDocument/2006/relationships/tags" Target="../tags/tag107.xml"/><Relationship Id="rId26" Type="http://schemas.openxmlformats.org/officeDocument/2006/relationships/image" Target="../media/image38.png"/><Relationship Id="rId3" Type="http://schemas.openxmlformats.org/officeDocument/2006/relationships/tags" Target="../tags/tag92.xml"/><Relationship Id="rId21" Type="http://schemas.openxmlformats.org/officeDocument/2006/relationships/notesSlide" Target="../notesSlides/notesSlide8.xml"/><Relationship Id="rId34" Type="http://schemas.openxmlformats.org/officeDocument/2006/relationships/image" Target="../media/image46.png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17" Type="http://schemas.openxmlformats.org/officeDocument/2006/relationships/tags" Target="../tags/tag106.xml"/><Relationship Id="rId25" Type="http://schemas.openxmlformats.org/officeDocument/2006/relationships/image" Target="../media/image19.png"/><Relationship Id="rId33" Type="http://schemas.openxmlformats.org/officeDocument/2006/relationships/image" Target="../media/image45.png"/><Relationship Id="rId2" Type="http://schemas.openxmlformats.org/officeDocument/2006/relationships/tags" Target="../tags/tag91.xml"/><Relationship Id="rId16" Type="http://schemas.openxmlformats.org/officeDocument/2006/relationships/tags" Target="../tags/tag10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1.png"/><Relationship Id="rId1" Type="http://schemas.openxmlformats.org/officeDocument/2006/relationships/vmlDrawing" Target="../drawings/vmlDrawing6.v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24" Type="http://schemas.openxmlformats.org/officeDocument/2006/relationships/image" Target="../media/image18.png"/><Relationship Id="rId32" Type="http://schemas.openxmlformats.org/officeDocument/2006/relationships/image" Target="../media/image44.png"/><Relationship Id="rId5" Type="http://schemas.openxmlformats.org/officeDocument/2006/relationships/tags" Target="../tags/tag94.xml"/><Relationship Id="rId15" Type="http://schemas.openxmlformats.org/officeDocument/2006/relationships/tags" Target="../tags/tag104.xml"/><Relationship Id="rId23" Type="http://schemas.openxmlformats.org/officeDocument/2006/relationships/image" Target="../media/image37.emf"/><Relationship Id="rId28" Type="http://schemas.openxmlformats.org/officeDocument/2006/relationships/image" Target="../media/image40.png"/><Relationship Id="rId36" Type="http://schemas.openxmlformats.org/officeDocument/2006/relationships/image" Target="../media/image48.png"/><Relationship Id="rId10" Type="http://schemas.openxmlformats.org/officeDocument/2006/relationships/tags" Target="../tags/tag99.xml"/><Relationship Id="rId19" Type="http://schemas.openxmlformats.org/officeDocument/2006/relationships/tags" Target="../tags/tag108.xml"/><Relationship Id="rId31" Type="http://schemas.openxmlformats.org/officeDocument/2006/relationships/image" Target="../media/image43.png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tags" Target="../tags/tag103.xml"/><Relationship Id="rId22" Type="http://schemas.openxmlformats.org/officeDocument/2006/relationships/oleObject" Target="../embeddings/oleObject6.bin"/><Relationship Id="rId27" Type="http://schemas.openxmlformats.org/officeDocument/2006/relationships/image" Target="../media/image39.png"/><Relationship Id="rId30" Type="http://schemas.openxmlformats.org/officeDocument/2006/relationships/image" Target="../media/image42.png"/><Relationship Id="rId35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tags" Target="../tags/tag120.xml"/><Relationship Id="rId18" Type="http://schemas.openxmlformats.org/officeDocument/2006/relationships/tags" Target="../tags/tag125.xml"/><Relationship Id="rId26" Type="http://schemas.openxmlformats.org/officeDocument/2006/relationships/image" Target="../media/image38.png"/><Relationship Id="rId3" Type="http://schemas.openxmlformats.org/officeDocument/2006/relationships/tags" Target="../tags/tag110.xml"/><Relationship Id="rId21" Type="http://schemas.openxmlformats.org/officeDocument/2006/relationships/notesSlide" Target="../notesSlides/notesSlide9.xml"/><Relationship Id="rId34" Type="http://schemas.openxmlformats.org/officeDocument/2006/relationships/image" Target="../media/image52.png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17" Type="http://schemas.openxmlformats.org/officeDocument/2006/relationships/tags" Target="../tags/tag124.xml"/><Relationship Id="rId25" Type="http://schemas.openxmlformats.org/officeDocument/2006/relationships/image" Target="../media/image19.png"/><Relationship Id="rId33" Type="http://schemas.openxmlformats.org/officeDocument/2006/relationships/image" Target="../media/image41.png"/><Relationship Id="rId2" Type="http://schemas.openxmlformats.org/officeDocument/2006/relationships/tags" Target="../tags/tag109.xml"/><Relationship Id="rId16" Type="http://schemas.openxmlformats.org/officeDocument/2006/relationships/tags" Target="../tags/tag12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50.png"/><Relationship Id="rId1" Type="http://schemas.openxmlformats.org/officeDocument/2006/relationships/vmlDrawing" Target="../drawings/vmlDrawing7.v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24" Type="http://schemas.openxmlformats.org/officeDocument/2006/relationships/image" Target="../media/image18.png"/><Relationship Id="rId32" Type="http://schemas.openxmlformats.org/officeDocument/2006/relationships/image" Target="../media/image48.png"/><Relationship Id="rId5" Type="http://schemas.openxmlformats.org/officeDocument/2006/relationships/tags" Target="../tags/tag112.xml"/><Relationship Id="rId15" Type="http://schemas.openxmlformats.org/officeDocument/2006/relationships/tags" Target="../tags/tag122.xml"/><Relationship Id="rId23" Type="http://schemas.openxmlformats.org/officeDocument/2006/relationships/image" Target="../media/image49.emf"/><Relationship Id="rId28" Type="http://schemas.openxmlformats.org/officeDocument/2006/relationships/image" Target="../media/image40.png"/><Relationship Id="rId36" Type="http://schemas.openxmlformats.org/officeDocument/2006/relationships/image" Target="../media/image54.png"/><Relationship Id="rId10" Type="http://schemas.openxmlformats.org/officeDocument/2006/relationships/tags" Target="../tags/tag117.xml"/><Relationship Id="rId19" Type="http://schemas.openxmlformats.org/officeDocument/2006/relationships/tags" Target="../tags/tag126.xml"/><Relationship Id="rId31" Type="http://schemas.openxmlformats.org/officeDocument/2006/relationships/image" Target="../media/image24.png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tags" Target="../tags/tag121.xml"/><Relationship Id="rId22" Type="http://schemas.openxmlformats.org/officeDocument/2006/relationships/oleObject" Target="../embeddings/oleObject7.bin"/><Relationship Id="rId27" Type="http://schemas.openxmlformats.org/officeDocument/2006/relationships/image" Target="../media/image39.png"/><Relationship Id="rId30" Type="http://schemas.openxmlformats.org/officeDocument/2006/relationships/image" Target="../media/image51.png"/><Relationship Id="rId35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tags" Target="../tags/tag138.xml"/><Relationship Id="rId18" Type="http://schemas.openxmlformats.org/officeDocument/2006/relationships/tags" Target="../tags/tag143.xml"/><Relationship Id="rId26" Type="http://schemas.openxmlformats.org/officeDocument/2006/relationships/image" Target="../media/image38.png"/><Relationship Id="rId3" Type="http://schemas.openxmlformats.org/officeDocument/2006/relationships/tags" Target="../tags/tag128.xml"/><Relationship Id="rId21" Type="http://schemas.openxmlformats.org/officeDocument/2006/relationships/notesSlide" Target="../notesSlides/notesSlide10.xml"/><Relationship Id="rId34" Type="http://schemas.openxmlformats.org/officeDocument/2006/relationships/image" Target="../media/image46.png"/><Relationship Id="rId7" Type="http://schemas.openxmlformats.org/officeDocument/2006/relationships/tags" Target="../tags/tag132.xml"/><Relationship Id="rId12" Type="http://schemas.openxmlformats.org/officeDocument/2006/relationships/tags" Target="../tags/tag137.xml"/><Relationship Id="rId17" Type="http://schemas.openxmlformats.org/officeDocument/2006/relationships/tags" Target="../tags/tag142.xml"/><Relationship Id="rId25" Type="http://schemas.openxmlformats.org/officeDocument/2006/relationships/image" Target="../media/image19.png"/><Relationship Id="rId33" Type="http://schemas.openxmlformats.org/officeDocument/2006/relationships/image" Target="../media/image24.png"/><Relationship Id="rId2" Type="http://schemas.openxmlformats.org/officeDocument/2006/relationships/tags" Target="../tags/tag127.xml"/><Relationship Id="rId16" Type="http://schemas.openxmlformats.org/officeDocument/2006/relationships/tags" Target="../tags/tag14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1.png"/><Relationship Id="rId1" Type="http://schemas.openxmlformats.org/officeDocument/2006/relationships/vmlDrawing" Target="../drawings/vmlDrawing8.vml"/><Relationship Id="rId6" Type="http://schemas.openxmlformats.org/officeDocument/2006/relationships/tags" Target="../tags/tag131.xml"/><Relationship Id="rId11" Type="http://schemas.openxmlformats.org/officeDocument/2006/relationships/tags" Target="../tags/tag136.xml"/><Relationship Id="rId24" Type="http://schemas.openxmlformats.org/officeDocument/2006/relationships/image" Target="../media/image18.png"/><Relationship Id="rId32" Type="http://schemas.openxmlformats.org/officeDocument/2006/relationships/image" Target="../media/image44.png"/><Relationship Id="rId5" Type="http://schemas.openxmlformats.org/officeDocument/2006/relationships/tags" Target="../tags/tag130.xml"/><Relationship Id="rId15" Type="http://schemas.openxmlformats.org/officeDocument/2006/relationships/tags" Target="../tags/tag140.xml"/><Relationship Id="rId23" Type="http://schemas.openxmlformats.org/officeDocument/2006/relationships/image" Target="../media/image55.emf"/><Relationship Id="rId28" Type="http://schemas.openxmlformats.org/officeDocument/2006/relationships/image" Target="../media/image40.png"/><Relationship Id="rId36" Type="http://schemas.openxmlformats.org/officeDocument/2006/relationships/image" Target="../media/image48.png"/><Relationship Id="rId10" Type="http://schemas.openxmlformats.org/officeDocument/2006/relationships/tags" Target="../tags/tag135.xml"/><Relationship Id="rId19" Type="http://schemas.openxmlformats.org/officeDocument/2006/relationships/tags" Target="../tags/tag144.xml"/><Relationship Id="rId31" Type="http://schemas.openxmlformats.org/officeDocument/2006/relationships/image" Target="../media/image43.png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tags" Target="../tags/tag139.xml"/><Relationship Id="rId22" Type="http://schemas.openxmlformats.org/officeDocument/2006/relationships/oleObject" Target="../embeddings/oleObject8.bin"/><Relationship Id="rId27" Type="http://schemas.openxmlformats.org/officeDocument/2006/relationships/image" Target="../media/image39.png"/><Relationship Id="rId30" Type="http://schemas.openxmlformats.org/officeDocument/2006/relationships/image" Target="../media/image42.png"/><Relationship Id="rId35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tags" Target="../tags/tag156.xml"/><Relationship Id="rId18" Type="http://schemas.openxmlformats.org/officeDocument/2006/relationships/tags" Target="../tags/tag161.xml"/><Relationship Id="rId26" Type="http://schemas.openxmlformats.org/officeDocument/2006/relationships/image" Target="../media/image19.png"/><Relationship Id="rId3" Type="http://schemas.openxmlformats.org/officeDocument/2006/relationships/tags" Target="../tags/tag146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61.png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17" Type="http://schemas.openxmlformats.org/officeDocument/2006/relationships/tags" Target="../tags/tag160.xml"/><Relationship Id="rId25" Type="http://schemas.openxmlformats.org/officeDocument/2006/relationships/image" Target="../media/image18.png"/><Relationship Id="rId33" Type="http://schemas.openxmlformats.org/officeDocument/2006/relationships/image" Target="../media/image60.png"/><Relationship Id="rId38" Type="http://schemas.openxmlformats.org/officeDocument/2006/relationships/image" Target="../media/image65.png"/><Relationship Id="rId2" Type="http://schemas.openxmlformats.org/officeDocument/2006/relationships/tags" Target="../tags/tag145.xml"/><Relationship Id="rId16" Type="http://schemas.openxmlformats.org/officeDocument/2006/relationships/tags" Target="../tags/tag159.xml"/><Relationship Id="rId20" Type="http://schemas.openxmlformats.org/officeDocument/2006/relationships/tags" Target="../tags/tag163.xml"/><Relationship Id="rId29" Type="http://schemas.openxmlformats.org/officeDocument/2006/relationships/image" Target="../media/image40.png"/><Relationship Id="rId1" Type="http://schemas.openxmlformats.org/officeDocument/2006/relationships/vmlDrawing" Target="../drawings/vmlDrawing9.v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24" Type="http://schemas.openxmlformats.org/officeDocument/2006/relationships/image" Target="../media/image57.emf"/><Relationship Id="rId32" Type="http://schemas.openxmlformats.org/officeDocument/2006/relationships/image" Target="../media/image59.png"/><Relationship Id="rId37" Type="http://schemas.openxmlformats.org/officeDocument/2006/relationships/image" Target="../media/image64.png"/><Relationship Id="rId5" Type="http://schemas.openxmlformats.org/officeDocument/2006/relationships/tags" Target="../tags/tag148.xml"/><Relationship Id="rId15" Type="http://schemas.openxmlformats.org/officeDocument/2006/relationships/tags" Target="../tags/tag158.xml"/><Relationship Id="rId23" Type="http://schemas.openxmlformats.org/officeDocument/2006/relationships/oleObject" Target="../embeddings/oleObject9.bin"/><Relationship Id="rId28" Type="http://schemas.openxmlformats.org/officeDocument/2006/relationships/image" Target="../media/image39.png"/><Relationship Id="rId36" Type="http://schemas.openxmlformats.org/officeDocument/2006/relationships/image" Target="../media/image63.png"/><Relationship Id="rId10" Type="http://schemas.openxmlformats.org/officeDocument/2006/relationships/tags" Target="../tags/tag153.xml"/><Relationship Id="rId19" Type="http://schemas.openxmlformats.org/officeDocument/2006/relationships/tags" Target="../tags/tag162.xml"/><Relationship Id="rId31" Type="http://schemas.openxmlformats.org/officeDocument/2006/relationships/image" Target="../media/image24.png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tags" Target="../tags/tag157.xml"/><Relationship Id="rId22" Type="http://schemas.openxmlformats.org/officeDocument/2006/relationships/notesSlide" Target="../notesSlides/notesSlide11.xml"/><Relationship Id="rId27" Type="http://schemas.openxmlformats.org/officeDocument/2006/relationships/image" Target="../media/image38.png"/><Relationship Id="rId30" Type="http://schemas.openxmlformats.org/officeDocument/2006/relationships/image" Target="../media/image58.png"/><Relationship Id="rId35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tags" Target="../tags/tag175.xml"/><Relationship Id="rId18" Type="http://schemas.openxmlformats.org/officeDocument/2006/relationships/tags" Target="../tags/tag180.xml"/><Relationship Id="rId26" Type="http://schemas.openxmlformats.org/officeDocument/2006/relationships/image" Target="../media/image38.png"/><Relationship Id="rId3" Type="http://schemas.openxmlformats.org/officeDocument/2006/relationships/tags" Target="../tags/tag165.xml"/><Relationship Id="rId21" Type="http://schemas.openxmlformats.org/officeDocument/2006/relationships/notesSlide" Target="../notesSlides/notesSlide12.xml"/><Relationship Id="rId34" Type="http://schemas.openxmlformats.org/officeDocument/2006/relationships/image" Target="../media/image69.png"/><Relationship Id="rId7" Type="http://schemas.openxmlformats.org/officeDocument/2006/relationships/tags" Target="../tags/tag169.xml"/><Relationship Id="rId12" Type="http://schemas.openxmlformats.org/officeDocument/2006/relationships/tags" Target="../tags/tag174.xml"/><Relationship Id="rId17" Type="http://schemas.openxmlformats.org/officeDocument/2006/relationships/tags" Target="../tags/tag179.xml"/><Relationship Id="rId25" Type="http://schemas.openxmlformats.org/officeDocument/2006/relationships/image" Target="../media/image19.png"/><Relationship Id="rId33" Type="http://schemas.openxmlformats.org/officeDocument/2006/relationships/image" Target="../media/image68.png"/><Relationship Id="rId2" Type="http://schemas.openxmlformats.org/officeDocument/2006/relationships/tags" Target="../tags/tag164.xml"/><Relationship Id="rId16" Type="http://schemas.openxmlformats.org/officeDocument/2006/relationships/tags" Target="../tags/tag17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24" Type="http://schemas.openxmlformats.org/officeDocument/2006/relationships/image" Target="../media/image18.png"/><Relationship Id="rId32" Type="http://schemas.openxmlformats.org/officeDocument/2006/relationships/image" Target="../media/image67.png"/><Relationship Id="rId5" Type="http://schemas.openxmlformats.org/officeDocument/2006/relationships/tags" Target="../tags/tag167.xml"/><Relationship Id="rId15" Type="http://schemas.openxmlformats.org/officeDocument/2006/relationships/tags" Target="../tags/tag177.xml"/><Relationship Id="rId23" Type="http://schemas.openxmlformats.org/officeDocument/2006/relationships/image" Target="../media/image66.emf"/><Relationship Id="rId28" Type="http://schemas.openxmlformats.org/officeDocument/2006/relationships/image" Target="../media/image40.png"/><Relationship Id="rId36" Type="http://schemas.openxmlformats.org/officeDocument/2006/relationships/image" Target="../media/image71.png"/><Relationship Id="rId10" Type="http://schemas.openxmlformats.org/officeDocument/2006/relationships/tags" Target="../tags/tag172.xml"/><Relationship Id="rId19" Type="http://schemas.openxmlformats.org/officeDocument/2006/relationships/tags" Target="../tags/tag181.xml"/><Relationship Id="rId31" Type="http://schemas.openxmlformats.org/officeDocument/2006/relationships/image" Target="../media/image59.png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tags" Target="../tags/tag176.xml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39.png"/><Relationship Id="rId30" Type="http://schemas.openxmlformats.org/officeDocument/2006/relationships/image" Target="../media/image64.png"/><Relationship Id="rId35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13" Type="http://schemas.openxmlformats.org/officeDocument/2006/relationships/tags" Target="../tags/tag193.xml"/><Relationship Id="rId18" Type="http://schemas.openxmlformats.org/officeDocument/2006/relationships/tags" Target="../tags/tag198.xml"/><Relationship Id="rId26" Type="http://schemas.openxmlformats.org/officeDocument/2006/relationships/image" Target="../media/image38.png"/><Relationship Id="rId3" Type="http://schemas.openxmlformats.org/officeDocument/2006/relationships/tags" Target="../tags/tag183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76.png"/><Relationship Id="rId7" Type="http://schemas.openxmlformats.org/officeDocument/2006/relationships/tags" Target="../tags/tag187.xml"/><Relationship Id="rId12" Type="http://schemas.openxmlformats.org/officeDocument/2006/relationships/tags" Target="../tags/tag192.xml"/><Relationship Id="rId17" Type="http://schemas.openxmlformats.org/officeDocument/2006/relationships/tags" Target="../tags/tag197.xml"/><Relationship Id="rId25" Type="http://schemas.openxmlformats.org/officeDocument/2006/relationships/image" Target="../media/image18.png"/><Relationship Id="rId33" Type="http://schemas.openxmlformats.org/officeDocument/2006/relationships/image" Target="../media/image75.png"/><Relationship Id="rId2" Type="http://schemas.openxmlformats.org/officeDocument/2006/relationships/tags" Target="../tags/tag182.xml"/><Relationship Id="rId16" Type="http://schemas.openxmlformats.org/officeDocument/2006/relationships/tags" Target="../tags/tag196.xml"/><Relationship Id="rId20" Type="http://schemas.openxmlformats.org/officeDocument/2006/relationships/tags" Target="../tags/tag200.xml"/><Relationship Id="rId29" Type="http://schemas.openxmlformats.org/officeDocument/2006/relationships/image" Target="../media/image71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86.xml"/><Relationship Id="rId11" Type="http://schemas.openxmlformats.org/officeDocument/2006/relationships/tags" Target="../tags/tag191.xml"/><Relationship Id="rId24" Type="http://schemas.openxmlformats.org/officeDocument/2006/relationships/image" Target="../media/image72.emf"/><Relationship Id="rId32" Type="http://schemas.openxmlformats.org/officeDocument/2006/relationships/image" Target="../media/image74.png"/><Relationship Id="rId37" Type="http://schemas.openxmlformats.org/officeDocument/2006/relationships/image" Target="../media/image78.png"/><Relationship Id="rId5" Type="http://schemas.openxmlformats.org/officeDocument/2006/relationships/tags" Target="../tags/tag185.xml"/><Relationship Id="rId15" Type="http://schemas.openxmlformats.org/officeDocument/2006/relationships/tags" Target="../tags/tag195.xml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40.png"/><Relationship Id="rId36" Type="http://schemas.openxmlformats.org/officeDocument/2006/relationships/image" Target="../media/image19.png"/><Relationship Id="rId10" Type="http://schemas.openxmlformats.org/officeDocument/2006/relationships/tags" Target="../tags/tag190.xml"/><Relationship Id="rId19" Type="http://schemas.openxmlformats.org/officeDocument/2006/relationships/tags" Target="../tags/tag199.xml"/><Relationship Id="rId31" Type="http://schemas.openxmlformats.org/officeDocument/2006/relationships/image" Target="../media/image45.png"/><Relationship Id="rId4" Type="http://schemas.openxmlformats.org/officeDocument/2006/relationships/tags" Target="../tags/tag184.xml"/><Relationship Id="rId9" Type="http://schemas.openxmlformats.org/officeDocument/2006/relationships/tags" Target="../tags/tag189.xml"/><Relationship Id="rId14" Type="http://schemas.openxmlformats.org/officeDocument/2006/relationships/tags" Target="../tags/tag194.xml"/><Relationship Id="rId22" Type="http://schemas.openxmlformats.org/officeDocument/2006/relationships/notesSlide" Target="../notesSlides/notesSlide13.xml"/><Relationship Id="rId27" Type="http://schemas.openxmlformats.org/officeDocument/2006/relationships/image" Target="../media/image39.png"/><Relationship Id="rId30" Type="http://schemas.openxmlformats.org/officeDocument/2006/relationships/image" Target="../media/image73.png"/><Relationship Id="rId35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tags" Target="../tags/tag21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0.png"/><Relationship Id="rId3" Type="http://schemas.openxmlformats.org/officeDocument/2006/relationships/tags" Target="../tags/tag202.xml"/><Relationship Id="rId21" Type="http://schemas.openxmlformats.org/officeDocument/2006/relationships/image" Target="../media/image79.emf"/><Relationship Id="rId7" Type="http://schemas.openxmlformats.org/officeDocument/2006/relationships/tags" Target="../tags/tag206.xml"/><Relationship Id="rId12" Type="http://schemas.openxmlformats.org/officeDocument/2006/relationships/tags" Target="../tags/tag211.xml"/><Relationship Id="rId17" Type="http://schemas.openxmlformats.org/officeDocument/2006/relationships/tags" Target="../tags/tag216.xml"/><Relationship Id="rId25" Type="http://schemas.openxmlformats.org/officeDocument/2006/relationships/image" Target="../media/image39.png"/><Relationship Id="rId2" Type="http://schemas.openxmlformats.org/officeDocument/2006/relationships/tags" Target="../tags/tag201.xml"/><Relationship Id="rId16" Type="http://schemas.openxmlformats.org/officeDocument/2006/relationships/tags" Target="../tags/tag215.xml"/><Relationship Id="rId20" Type="http://schemas.openxmlformats.org/officeDocument/2006/relationships/oleObject" Target="../embeddings/oleObject12.bin"/><Relationship Id="rId29" Type="http://schemas.openxmlformats.org/officeDocument/2006/relationships/image" Target="../media/image81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24" Type="http://schemas.openxmlformats.org/officeDocument/2006/relationships/image" Target="../media/image38.png"/><Relationship Id="rId32" Type="http://schemas.openxmlformats.org/officeDocument/2006/relationships/image" Target="../media/image77.png"/><Relationship Id="rId5" Type="http://schemas.openxmlformats.org/officeDocument/2006/relationships/tags" Target="../tags/tag204.xml"/><Relationship Id="rId15" Type="http://schemas.openxmlformats.org/officeDocument/2006/relationships/tags" Target="../tags/tag214.xml"/><Relationship Id="rId23" Type="http://schemas.openxmlformats.org/officeDocument/2006/relationships/image" Target="../media/image19.png"/><Relationship Id="rId28" Type="http://schemas.openxmlformats.org/officeDocument/2006/relationships/image" Target="../media/image80.png"/><Relationship Id="rId10" Type="http://schemas.openxmlformats.org/officeDocument/2006/relationships/tags" Target="../tags/tag209.xml"/><Relationship Id="rId19" Type="http://schemas.openxmlformats.org/officeDocument/2006/relationships/notesSlide" Target="../notesSlides/notesSlide14.xml"/><Relationship Id="rId31" Type="http://schemas.openxmlformats.org/officeDocument/2006/relationships/image" Target="../media/image82.png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tags" Target="../tags/tag213.xml"/><Relationship Id="rId22" Type="http://schemas.openxmlformats.org/officeDocument/2006/relationships/image" Target="../media/image18.png"/><Relationship Id="rId27" Type="http://schemas.openxmlformats.org/officeDocument/2006/relationships/image" Target="../media/image71.png"/><Relationship Id="rId30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13" Type="http://schemas.openxmlformats.org/officeDocument/2006/relationships/image" Target="../media/image86.png"/><Relationship Id="rId3" Type="http://schemas.openxmlformats.org/officeDocument/2006/relationships/tags" Target="../tags/tag21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5.png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11" Type="http://schemas.openxmlformats.org/officeDocument/2006/relationships/image" Target="../media/image84.png"/><Relationship Id="rId5" Type="http://schemas.openxmlformats.org/officeDocument/2006/relationships/tags" Target="../tags/tag221.xml"/><Relationship Id="rId10" Type="http://schemas.openxmlformats.org/officeDocument/2006/relationships/image" Target="../media/image5.png"/><Relationship Id="rId4" Type="http://schemas.openxmlformats.org/officeDocument/2006/relationships/tags" Target="../tags/tag220.xml"/><Relationship Id="rId9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oleObject" Target="../embeddings/oleObject1.bin"/><Relationship Id="rId26" Type="http://schemas.openxmlformats.org/officeDocument/2006/relationships/image" Target="../media/image23.png"/><Relationship Id="rId3" Type="http://schemas.openxmlformats.org/officeDocument/2006/relationships/tags" Target="../tags/tag22.xml"/><Relationship Id="rId21" Type="http://schemas.openxmlformats.org/officeDocument/2006/relationships/image" Target="../media/image18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notesSlide" Target="../notesSlides/notesSlide3.xml"/><Relationship Id="rId25" Type="http://schemas.openxmlformats.org/officeDocument/2006/relationships/image" Target="../media/image22.png"/><Relationship Id="rId2" Type="http://schemas.openxmlformats.org/officeDocument/2006/relationships/tags" Target="../tags/tag2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21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tags" Target="../tags/tag29.xml"/><Relationship Id="rId19" Type="http://schemas.openxmlformats.org/officeDocument/2006/relationships/image" Target="../media/image16.emf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image" Target="../media/image19.png"/><Relationship Id="rId27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18" Type="http://schemas.openxmlformats.org/officeDocument/2006/relationships/oleObject" Target="../embeddings/oleObject2.bin"/><Relationship Id="rId26" Type="http://schemas.openxmlformats.org/officeDocument/2006/relationships/image" Target="../media/image17.png"/><Relationship Id="rId3" Type="http://schemas.openxmlformats.org/officeDocument/2006/relationships/tags" Target="../tags/tag36.xml"/><Relationship Id="rId21" Type="http://schemas.openxmlformats.org/officeDocument/2006/relationships/image" Target="../media/image19.png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notesSlide" Target="../notesSlides/notesSlide4.xml"/><Relationship Id="rId25" Type="http://schemas.openxmlformats.org/officeDocument/2006/relationships/image" Target="../media/image23.png"/><Relationship Id="rId2" Type="http://schemas.openxmlformats.org/officeDocument/2006/relationships/tags" Target="../tags/tag3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8.png"/><Relationship Id="rId1" Type="http://schemas.openxmlformats.org/officeDocument/2006/relationships/vmlDrawing" Target="../drawings/vmlDrawing2.v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24" Type="http://schemas.openxmlformats.org/officeDocument/2006/relationships/image" Target="../media/image24.png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23" Type="http://schemas.openxmlformats.org/officeDocument/2006/relationships/image" Target="../media/image21.png"/><Relationship Id="rId28" Type="http://schemas.openxmlformats.org/officeDocument/2006/relationships/image" Target="../media/image28.png"/><Relationship Id="rId10" Type="http://schemas.openxmlformats.org/officeDocument/2006/relationships/tags" Target="../tags/tag43.xml"/><Relationship Id="rId19" Type="http://schemas.openxmlformats.org/officeDocument/2006/relationships/image" Target="../media/image26.emf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image" Target="../media/image20.png"/><Relationship Id="rId27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oleObject" Target="../embeddings/oleObject3.bin"/><Relationship Id="rId26" Type="http://schemas.openxmlformats.org/officeDocument/2006/relationships/image" Target="../media/image17.png"/><Relationship Id="rId3" Type="http://schemas.openxmlformats.org/officeDocument/2006/relationships/tags" Target="../tags/tag50.xml"/><Relationship Id="rId21" Type="http://schemas.openxmlformats.org/officeDocument/2006/relationships/image" Target="../media/image19.png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notesSlide" Target="../notesSlides/notesSlide5.xml"/><Relationship Id="rId25" Type="http://schemas.openxmlformats.org/officeDocument/2006/relationships/image" Target="../media/image23.png"/><Relationship Id="rId2" Type="http://schemas.openxmlformats.org/officeDocument/2006/relationships/tags" Target="../tags/tag49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8.png"/><Relationship Id="rId1" Type="http://schemas.openxmlformats.org/officeDocument/2006/relationships/vmlDrawing" Target="../drawings/vmlDrawing3.v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image" Target="../media/image24.png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23" Type="http://schemas.openxmlformats.org/officeDocument/2006/relationships/image" Target="../media/image21.png"/><Relationship Id="rId28" Type="http://schemas.openxmlformats.org/officeDocument/2006/relationships/image" Target="../media/image28.png"/><Relationship Id="rId10" Type="http://schemas.openxmlformats.org/officeDocument/2006/relationships/tags" Target="../tags/tag57.xml"/><Relationship Id="rId19" Type="http://schemas.openxmlformats.org/officeDocument/2006/relationships/image" Target="../media/image29.emf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image" Target="../media/image20.png"/><Relationship Id="rId27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oleObject" Target="../embeddings/oleObject4.bin"/><Relationship Id="rId26" Type="http://schemas.openxmlformats.org/officeDocument/2006/relationships/image" Target="../media/image17.png"/><Relationship Id="rId3" Type="http://schemas.openxmlformats.org/officeDocument/2006/relationships/tags" Target="../tags/tag64.xml"/><Relationship Id="rId21" Type="http://schemas.openxmlformats.org/officeDocument/2006/relationships/image" Target="../media/image19.png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notesSlide" Target="../notesSlides/notesSlide6.xml"/><Relationship Id="rId25" Type="http://schemas.openxmlformats.org/officeDocument/2006/relationships/image" Target="../media/image24.png"/><Relationship Id="rId2" Type="http://schemas.openxmlformats.org/officeDocument/2006/relationships/tags" Target="../tags/tag6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8.png"/><Relationship Id="rId1" Type="http://schemas.openxmlformats.org/officeDocument/2006/relationships/vmlDrawing" Target="../drawings/vmlDrawing4.v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image" Target="../media/image23.png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23" Type="http://schemas.openxmlformats.org/officeDocument/2006/relationships/image" Target="../media/image21.png"/><Relationship Id="rId28" Type="http://schemas.openxmlformats.org/officeDocument/2006/relationships/image" Target="../media/image33.png"/><Relationship Id="rId10" Type="http://schemas.openxmlformats.org/officeDocument/2006/relationships/tags" Target="../tags/tag71.xml"/><Relationship Id="rId19" Type="http://schemas.openxmlformats.org/officeDocument/2006/relationships/image" Target="../media/image31.emf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image" Target="../media/image20.png"/><Relationship Id="rId27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18" Type="http://schemas.openxmlformats.org/officeDocument/2006/relationships/oleObject" Target="../embeddings/oleObject5.bin"/><Relationship Id="rId26" Type="http://schemas.openxmlformats.org/officeDocument/2006/relationships/image" Target="../media/image23.png"/><Relationship Id="rId3" Type="http://schemas.openxmlformats.org/officeDocument/2006/relationships/tags" Target="../tags/tag78.xml"/><Relationship Id="rId21" Type="http://schemas.openxmlformats.org/officeDocument/2006/relationships/image" Target="../media/image18.png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notesSlide" Target="../notesSlides/notesSlide7.xml"/><Relationship Id="rId25" Type="http://schemas.openxmlformats.org/officeDocument/2006/relationships/image" Target="../media/image35.png"/><Relationship Id="rId2" Type="http://schemas.openxmlformats.org/officeDocument/2006/relationships/tags" Target="../tags/tag7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5.v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24" Type="http://schemas.openxmlformats.org/officeDocument/2006/relationships/image" Target="../media/image21.png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23" Type="http://schemas.openxmlformats.org/officeDocument/2006/relationships/image" Target="../media/image20.png"/><Relationship Id="rId28" Type="http://schemas.openxmlformats.org/officeDocument/2006/relationships/image" Target="../media/image36.png"/><Relationship Id="rId10" Type="http://schemas.openxmlformats.org/officeDocument/2006/relationships/tags" Target="../tags/tag85.xml"/><Relationship Id="rId19" Type="http://schemas.openxmlformats.org/officeDocument/2006/relationships/image" Target="../media/image34.emf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Relationship Id="rId22" Type="http://schemas.openxmlformats.org/officeDocument/2006/relationships/image" Target="../media/image19.png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/>
              <a:t>Calculus</a:t>
            </a:r>
          </a:p>
          <a:p>
            <a:pPr algn="ctr" eaLnBrk="1" hangingPunct="1"/>
            <a:r>
              <a:rPr lang="en-US" sz="3200" dirty="0" smtClean="0"/>
              <a:t>M 22 October 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10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2590800"/>
            <a:ext cx="1043615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5505499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72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0539" y="341115"/>
            <a:ext cx="1268254" cy="3785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42370"/>
            <a:ext cx="623555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26747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8644"/>
            <a:ext cx="4450871" cy="3587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8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139" y="874294"/>
            <a:ext cx="3573247" cy="378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5978" y="1406753"/>
            <a:ext cx="1679993" cy="3458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4451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11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1674244"/>
            <a:ext cx="2590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2764305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20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381000"/>
            <a:ext cx="4288349" cy="3967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40214"/>
            <a:ext cx="1794704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823696"/>
            <a:ext cx="1454263" cy="4341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355845"/>
            <a:ext cx="4344654" cy="3967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68252"/>
            <a:ext cx="1473549" cy="3967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66926"/>
            <a:ext cx="2210328" cy="3967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0537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12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0999" y="3505200"/>
            <a:ext cx="5375605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5048133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96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0539" y="341115"/>
            <a:ext cx="1268254" cy="3785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42370"/>
            <a:ext cx="623555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26747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8644"/>
            <a:ext cx="4450871" cy="3587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139" y="874294"/>
            <a:ext cx="3573247" cy="378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5976" y="1406753"/>
            <a:ext cx="1679997" cy="3458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0066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13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455096"/>
            <a:ext cx="3581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0546849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37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32548"/>
            <a:ext cx="2550906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3249" y="6468392"/>
            <a:ext cx="854835" cy="2341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3935" y="898840"/>
            <a:ext cx="2133865" cy="359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365" y="447464"/>
            <a:ext cx="5305035" cy="390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2145" y="1432240"/>
            <a:ext cx="1322244" cy="3965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03748"/>
            <a:ext cx="2267476" cy="416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0778"/>
            <a:ext cx="3325255" cy="416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8201" y="904664"/>
            <a:ext cx="3077947" cy="3570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8759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14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484630"/>
            <a:ext cx="13716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8644290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85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535" y="555168"/>
            <a:ext cx="2133865" cy="359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128957" cy="3907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222901"/>
            <a:ext cx="2869960" cy="3772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65188"/>
            <a:ext cx="453098" cy="189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06874"/>
            <a:ext cx="490855" cy="2834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42370"/>
            <a:ext cx="207292" cy="2831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0694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15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8621826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88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422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3696"/>
            <a:ext cx="1794704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1002" y="356992"/>
            <a:ext cx="4421794" cy="3775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64052" y="684802"/>
            <a:ext cx="787957" cy="168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1412530"/>
            <a:ext cx="4328764" cy="3776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3948" y="1761144"/>
            <a:ext cx="787957" cy="168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2615852"/>
            <a:ext cx="1676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53036"/>
            <a:ext cx="775013" cy="377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7055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5550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16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1662830"/>
            <a:ext cx="110915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2951021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3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4799"/>
            <a:ext cx="207379" cy="2833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231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7600"/>
            <a:ext cx="622579" cy="3961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589" y="6468393"/>
            <a:ext cx="816676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2718" y="1242183"/>
            <a:ext cx="5236877" cy="5104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811" y="6507890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6783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20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755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06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886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5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1325271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12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83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8281" y="1047976"/>
            <a:ext cx="4742021" cy="3208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383" y="6393236"/>
            <a:ext cx="897380" cy="2458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9510" y="1545379"/>
            <a:ext cx="5101599" cy="2834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1027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6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46603883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36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7579" y="6540500"/>
            <a:ext cx="880793" cy="2413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962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5145" y="1047976"/>
            <a:ext cx="5592258" cy="3208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6317" y="1545379"/>
            <a:ext cx="3874281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80631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7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23530600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60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300" y="6468393"/>
            <a:ext cx="1147810" cy="314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1047976"/>
            <a:ext cx="6083860" cy="340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6317" y="1545379"/>
            <a:ext cx="3874281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1004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8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2781189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64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4232" y="6495317"/>
            <a:ext cx="1049533" cy="2875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405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1405" y="991080"/>
            <a:ext cx="3155236" cy="3208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4008" y="1412437"/>
            <a:ext cx="2531944" cy="340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28002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9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60011821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88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83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405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1405" y="991080"/>
            <a:ext cx="3401254" cy="3401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3834" y="6393237"/>
            <a:ext cx="1001116" cy="2742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6658" y="1412437"/>
            <a:ext cx="2286645" cy="2834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6650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  <p:tag name="TPSTANDARDS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=f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487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t enough infor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817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6)=9$, $f'(6)=1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639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'(9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02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10"/>
  <p:tag name="INCORRECTPOINTVALUE" val="5"/>
  <p:tag name="VALUES" val="Correct|smicln|Incorrect|smicln|Incorrect|smicln|Incorrec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8)=7$,\quad$f'(8)=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449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,\quad$-1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653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=f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487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7)={\color{blue}??}$,\quad$g'(7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286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,\quad$1/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03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7$,\quad$-1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753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6B76F615908E449B8B737D824CEF54AF"/>
  <p:tag name="CORRECTPOINTVALUE" val="10"/>
  <p:tag name="INCORRECTPOINTVALUE" val="5"/>
  <p:tag name="VALUES" val="Incorrect|smicln|Incorrect|smicln|Correct|smicln|Incorrect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=f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487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t enough infor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817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6)=9$, $f'(6)=1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639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'(6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A31E00853B154791AEA74AF3447AA833"/>
  <p:tag name="CORRECTPOINTVALUE" val="10"/>
  <p:tag name="INCORRECTPOINTVALUE" val="5"/>
  <p:tag name="VALUES" val="Incorrect|smicln|Incorrect|smicln|Correct|smicln|Incorrect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e^y/(xe^y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26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e^y+y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797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d/dx][xe^y+y]=e^y+xe^yy'+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277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'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474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y/(xe^y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83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-e^y)/(xe^y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62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1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e^y+(xe^y+1)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355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76865F3171C147E18BA7DDABEF36BFF5"/>
  <p:tag name="CORRECTPOINTVALUE" val="10"/>
  <p:tag name="INCORRECTPOINTVALUE" val="5"/>
  <p:tag name="VALUES" val="Incorrect|smicln|Incorrect|smicln|Correct|smicln|Incorrect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1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e^y+y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797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'=-e^y/(xe^y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549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 at $(0,1)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310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90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Correct|smicln|Incorrect|smicln|Incorrect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[f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65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1+[f(x)])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4697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3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vided} $f(x)\quad\to\quad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547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3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7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3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10"/>
  <p:tag name="SLIDEGUID" val="60B284EEC3504CCF97C6C7452957DFC4"/>
  <p:tag name="CORRECTPOINTVALUE" val="10"/>
  <p:tag name="INCORRECTPOINTVALUE" val="5"/>
  <p:tag name="VALUES" val="Correct|smicln|Incorrect|smicln|Incorrect|smicln|Incorrect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10"/>
  <p:tag name="INCORRECTPOINTVALUE" val="5"/>
  <p:tag name="VALUES" val="Incorrect|smicln|Correc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4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n\to\infty}n[\ln(1+(3/n))]\,\,=\,\,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2346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7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{\color[rgb]{0,.8,0}any} critical number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955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0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local max or a local mi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1850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10"/>
  <p:tag name="INCORRECTPOINTVALUE" val="5"/>
  <p:tag name="VALUES" val="Correct|smicln|Incorrect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0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local max or local min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91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a critical numb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4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10"/>
  <p:tag name="INCORRECTPOINTVALUE" val="5"/>
  <p:tag name="SLIDEORDER" val="4"/>
  <p:tag name="SLIDEGUID" val="811BC44DC9024B61BEAA82618D075574"/>
  <p:tag name="VALUES" val="Correct|smicln|Incorrec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0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global max or global min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518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a critical numb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442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10"/>
  <p:tag name="INCORRECTPOINTVALUE" val="5"/>
  <p:tag name="VALUES" val="Incorrect|smicln|Correct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0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local max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388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global max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144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10"/>
  <p:tag name="INCORRECTPOINTVALUE" val="5"/>
  <p:tag name="VALUES" val="Incorrect|smicln|Correct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global max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553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0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local max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51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1CB7C34C733546B3A331793044638E93"/>
  <p:tag name="CORRECTPOINTVALUE" val="0"/>
  <p:tag name="INCORRECTPOINTVALUE" val="0"/>
  <p:tag name="VALUES" val="Incorrect|smicln|Correct|smicln|Incorrect|smicln|Incorrect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610</Words>
  <Application>Microsoft Office PowerPoint</Application>
  <PresentationFormat>On-screen Show (4:3)</PresentationFormat>
  <Paragraphs>571</Paragraphs>
  <Slides>17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259</cp:revision>
  <dcterms:created xsi:type="dcterms:W3CDTF">2009-01-22T21:52:53Z</dcterms:created>
  <dcterms:modified xsi:type="dcterms:W3CDTF">2012-10-22T11:58:01Z</dcterms:modified>
</cp:coreProperties>
</file>