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9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5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6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7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8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77" r:id="rId4"/>
    <p:sldId id="278" r:id="rId5"/>
    <p:sldId id="498" r:id="rId6"/>
    <p:sldId id="499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31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9.png"/><Relationship Id="rId3" Type="http://schemas.openxmlformats.org/officeDocument/2006/relationships/tags" Target="../tags/tag93.xml"/><Relationship Id="rId21" Type="http://schemas.openxmlformats.org/officeDocument/2006/relationships/image" Target="../media/image17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41.png"/><Relationship Id="rId2" Type="http://schemas.openxmlformats.org/officeDocument/2006/relationships/tags" Target="../tags/tag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20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19.png"/><Relationship Id="rId28" Type="http://schemas.openxmlformats.org/officeDocument/2006/relationships/image" Target="../media/image39.png"/><Relationship Id="rId10" Type="http://schemas.openxmlformats.org/officeDocument/2006/relationships/tags" Target="../tags/tag100.xml"/><Relationship Id="rId19" Type="http://schemas.openxmlformats.org/officeDocument/2006/relationships/image" Target="../media/image40.emf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24.png"/><Relationship Id="rId3" Type="http://schemas.openxmlformats.org/officeDocument/2006/relationships/tags" Target="../tags/tag107.xml"/><Relationship Id="rId21" Type="http://schemas.openxmlformats.org/officeDocument/2006/relationships/image" Target="../media/image21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42.emf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9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14.xml"/><Relationship Id="rId19" Type="http://schemas.openxmlformats.org/officeDocument/2006/relationships/oleObject" Target="../embeddings/oleObject7.bin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9.png"/><Relationship Id="rId3" Type="http://schemas.openxmlformats.org/officeDocument/2006/relationships/tags" Target="../tags/tag122.xml"/><Relationship Id="rId21" Type="http://schemas.openxmlformats.org/officeDocument/2006/relationships/image" Target="../media/image17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45.png"/><Relationship Id="rId2" Type="http://schemas.openxmlformats.org/officeDocument/2006/relationships/tags" Target="../tags/tag1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20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9.png"/><Relationship Id="rId28" Type="http://schemas.openxmlformats.org/officeDocument/2006/relationships/image" Target="../media/image39.png"/><Relationship Id="rId10" Type="http://schemas.openxmlformats.org/officeDocument/2006/relationships/tags" Target="../tags/tag129.xml"/><Relationship Id="rId19" Type="http://schemas.openxmlformats.org/officeDocument/2006/relationships/image" Target="../media/image44.emf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8.png"/><Relationship Id="rId27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29.png"/><Relationship Id="rId3" Type="http://schemas.openxmlformats.org/officeDocument/2006/relationships/tags" Target="../tags/tag136.xml"/><Relationship Id="rId21" Type="http://schemas.openxmlformats.org/officeDocument/2006/relationships/image" Target="../media/image17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48.png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20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19.png"/><Relationship Id="rId28" Type="http://schemas.openxmlformats.org/officeDocument/2006/relationships/image" Target="../media/image39.png"/><Relationship Id="rId10" Type="http://schemas.openxmlformats.org/officeDocument/2006/relationships/tags" Target="../tags/tag143.xml"/><Relationship Id="rId19" Type="http://schemas.openxmlformats.org/officeDocument/2006/relationships/image" Target="../media/image47.emf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18.png"/><Relationship Id="rId27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51.png"/><Relationship Id="rId3" Type="http://schemas.openxmlformats.org/officeDocument/2006/relationships/tags" Target="../tags/tag150.xml"/><Relationship Id="rId21" Type="http://schemas.openxmlformats.org/officeDocument/2006/relationships/image" Target="../media/image18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21.png"/><Relationship Id="rId2" Type="http://schemas.openxmlformats.org/officeDocument/2006/relationships/tags" Target="../tags/tag14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29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20.png"/><Relationship Id="rId28" Type="http://schemas.openxmlformats.org/officeDocument/2006/relationships/image" Target="../media/image39.png"/><Relationship Id="rId10" Type="http://schemas.openxmlformats.org/officeDocument/2006/relationships/tags" Target="../tags/tag157.xml"/><Relationship Id="rId19" Type="http://schemas.openxmlformats.org/officeDocument/2006/relationships/image" Target="../media/image50.emf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31.png"/><Relationship Id="rId3" Type="http://schemas.openxmlformats.org/officeDocument/2006/relationships/tags" Target="../tags/tag164.xml"/><Relationship Id="rId21" Type="http://schemas.openxmlformats.org/officeDocument/2006/relationships/image" Target="../media/image21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image" Target="../media/image53.emf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19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171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31.png"/><Relationship Id="rId3" Type="http://schemas.openxmlformats.org/officeDocument/2006/relationships/tags" Target="../tags/tag179.xml"/><Relationship Id="rId21" Type="http://schemas.openxmlformats.org/officeDocument/2006/relationships/image" Target="../media/image18.pn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35.png"/><Relationship Id="rId2" Type="http://schemas.openxmlformats.org/officeDocument/2006/relationships/tags" Target="../tags/tag17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image" Target="../media/image21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186.xml"/><Relationship Id="rId19" Type="http://schemas.openxmlformats.org/officeDocument/2006/relationships/image" Target="../media/image54.emf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56.png"/><Relationship Id="rId3" Type="http://schemas.openxmlformats.org/officeDocument/2006/relationships/tags" Target="../tags/tag193.xml"/><Relationship Id="rId21" Type="http://schemas.openxmlformats.org/officeDocument/2006/relationships/image" Target="../media/image18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35.png"/><Relationship Id="rId2" Type="http://schemas.openxmlformats.org/officeDocument/2006/relationships/tags" Target="../tags/tag1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21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20.png"/><Relationship Id="rId28" Type="http://schemas.openxmlformats.org/officeDocument/2006/relationships/image" Target="../media/image39.png"/><Relationship Id="rId10" Type="http://schemas.openxmlformats.org/officeDocument/2006/relationships/tags" Target="../tags/tag200.xml"/><Relationship Id="rId19" Type="http://schemas.openxmlformats.org/officeDocument/2006/relationships/image" Target="../media/image55.emf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19.png"/><Relationship Id="rId27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39.png"/><Relationship Id="rId3" Type="http://schemas.openxmlformats.org/officeDocument/2006/relationships/tags" Target="../tags/tag207.xml"/><Relationship Id="rId21" Type="http://schemas.openxmlformats.org/officeDocument/2006/relationships/image" Target="../media/image21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image" Target="../media/image57.emf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19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image" Target="../media/image18.png"/><Relationship Id="rId28" Type="http://schemas.openxmlformats.org/officeDocument/2006/relationships/image" Target="../media/image58.png"/><Relationship Id="rId10" Type="http://schemas.openxmlformats.org/officeDocument/2006/relationships/tags" Target="../tags/tag214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image" Target="../media/image17.png"/><Relationship Id="rId27" Type="http://schemas.openxmlformats.org/officeDocument/2006/relationships/image" Target="../media/image29.png"/><Relationship Id="rId30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image" Target="../media/image67.png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34" Type="http://schemas.openxmlformats.org/officeDocument/2006/relationships/image" Target="../media/image63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image" Target="../media/image62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oleObject" Target="../embeddings/oleObject15.bin"/><Relationship Id="rId41" Type="http://schemas.openxmlformats.org/officeDocument/2006/relationships/image" Target="../media/image6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image" Target="../media/image18.png"/><Relationship Id="rId37" Type="http://schemas.openxmlformats.org/officeDocument/2006/relationships/image" Target="../media/image39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notesSlide" Target="../notesSlides/notesSlide17.xml"/><Relationship Id="rId36" Type="http://schemas.openxmlformats.org/officeDocument/2006/relationships/image" Target="../media/image65.png"/><Relationship Id="rId49" Type="http://schemas.openxmlformats.org/officeDocument/2006/relationships/image" Target="../media/image29.png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image" Target="../media/image17.png"/><Relationship Id="rId44" Type="http://schemas.openxmlformats.org/officeDocument/2006/relationships/image" Target="../media/image72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1.emf"/><Relationship Id="rId35" Type="http://schemas.openxmlformats.org/officeDocument/2006/relationships/image" Target="../media/image64.png"/><Relationship Id="rId43" Type="http://schemas.openxmlformats.org/officeDocument/2006/relationships/image" Target="../media/image71.png"/><Relationship Id="rId48" Type="http://schemas.openxmlformats.org/officeDocument/2006/relationships/image" Target="../media/image76.png"/><Relationship Id="rId8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image" Target="../media/image17.png"/><Relationship Id="rId39" Type="http://schemas.openxmlformats.org/officeDocument/2006/relationships/image" Target="../media/image67.png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34" Type="http://schemas.openxmlformats.org/officeDocument/2006/relationships/image" Target="../media/image80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77.emf"/><Relationship Id="rId33" Type="http://schemas.openxmlformats.org/officeDocument/2006/relationships/image" Target="../media/image65.png"/><Relationship Id="rId38" Type="http://schemas.openxmlformats.org/officeDocument/2006/relationships/image" Target="../media/image82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79.png"/><Relationship Id="rId37" Type="http://schemas.openxmlformats.org/officeDocument/2006/relationships/image" Target="../media/image81.png"/><Relationship Id="rId40" Type="http://schemas.openxmlformats.org/officeDocument/2006/relationships/image" Target="../media/image68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62.png"/><Relationship Id="rId36" Type="http://schemas.openxmlformats.org/officeDocument/2006/relationships/image" Target="../media/image39.png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image" Target="../media/image78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64.png"/><Relationship Id="rId35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86.png"/><Relationship Id="rId3" Type="http://schemas.openxmlformats.org/officeDocument/2006/relationships/tags" Target="../tags/tag2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5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image" Target="../media/image84.png"/><Relationship Id="rId5" Type="http://schemas.openxmlformats.org/officeDocument/2006/relationships/tags" Target="../tags/tag270.xml"/><Relationship Id="rId10" Type="http://schemas.openxmlformats.org/officeDocument/2006/relationships/image" Target="../media/image5.png"/><Relationship Id="rId4" Type="http://schemas.openxmlformats.org/officeDocument/2006/relationships/tags" Target="../tags/tag269.xml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3.png"/><Relationship Id="rId3" Type="http://schemas.openxmlformats.org/officeDocument/2006/relationships/tags" Target="../tags/tag22.xml"/><Relationship Id="rId21" Type="http://schemas.openxmlformats.org/officeDocument/2006/relationships/image" Target="../media/image1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2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9.xml"/><Relationship Id="rId19" Type="http://schemas.openxmlformats.org/officeDocument/2006/relationships/image" Target="../media/image16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8.png"/><Relationship Id="rId3" Type="http://schemas.openxmlformats.org/officeDocument/2006/relationships/tags" Target="../tags/tag36.xml"/><Relationship Id="rId21" Type="http://schemas.openxmlformats.org/officeDocument/2006/relationships/image" Target="../media/image18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7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1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43.xml"/><Relationship Id="rId19" Type="http://schemas.openxmlformats.org/officeDocument/2006/relationships/image" Target="../media/image26.emf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9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31.png"/><Relationship Id="rId3" Type="http://schemas.openxmlformats.org/officeDocument/2006/relationships/tags" Target="../tags/tag50.xml"/><Relationship Id="rId21" Type="http://schemas.openxmlformats.org/officeDocument/2006/relationships/image" Target="../media/image21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image" Target="../media/image30.emf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57.xml"/><Relationship Id="rId19" Type="http://schemas.openxmlformats.org/officeDocument/2006/relationships/oleObject" Target="../embeddings/oleObject3.bin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1.png"/><Relationship Id="rId3" Type="http://schemas.openxmlformats.org/officeDocument/2006/relationships/tags" Target="../tags/tag65.xml"/><Relationship Id="rId21" Type="http://schemas.openxmlformats.org/officeDocument/2006/relationships/image" Target="../media/image18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35.png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2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72.xml"/><Relationship Id="rId19" Type="http://schemas.openxmlformats.org/officeDocument/2006/relationships/image" Target="../media/image34.emf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9.png"/><Relationship Id="rId3" Type="http://schemas.openxmlformats.org/officeDocument/2006/relationships/tags" Target="../tags/tag79.xml"/><Relationship Id="rId21" Type="http://schemas.openxmlformats.org/officeDocument/2006/relationships/image" Target="../media/image17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37.png"/><Relationship Id="rId2" Type="http://schemas.openxmlformats.org/officeDocument/2006/relationships/tags" Target="../tags/tag7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20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9.png"/><Relationship Id="rId28" Type="http://schemas.openxmlformats.org/officeDocument/2006/relationships/image" Target="../media/image39.png"/><Relationship Id="rId10" Type="http://schemas.openxmlformats.org/officeDocument/2006/relationships/tags" Target="../tags/tag86.xml"/><Relationship Id="rId19" Type="http://schemas.openxmlformats.org/officeDocument/2006/relationships/image" Target="../media/image36.emf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26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747101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55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66985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4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242" y="6468393"/>
            <a:ext cx="676969" cy="225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711896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20361"/>
            <a:ext cx="2871813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545725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456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6410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14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619457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310" y="935242"/>
            <a:ext cx="3363562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082" y="1356730"/>
            <a:ext cx="3268340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355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646078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409" y="6457168"/>
            <a:ext cx="1027791" cy="281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626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093" y="1469464"/>
            <a:ext cx="39482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708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49097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0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127192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980" y="127000"/>
            <a:ext cx="173822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92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86982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18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92412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7" y="609600"/>
            <a:ext cx="4100664" cy="39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546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672303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2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120361"/>
            <a:ext cx="3344165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85800"/>
            <a:ext cx="4799142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4074" y="1527470"/>
            <a:ext cx="3721652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827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50501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6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7" y="41331"/>
            <a:ext cx="3545167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363" y="381000"/>
            <a:ext cx="7373210" cy="365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457" y="954066"/>
            <a:ext cx="280793" cy="280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2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295" y="955442"/>
            <a:ext cx="29504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42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773628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0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641" y="356992"/>
            <a:ext cx="4294559" cy="375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813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721" y="736948"/>
            <a:ext cx="2530879" cy="277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581400" y="1599156"/>
            <a:ext cx="54864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08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697641"/>
            <a:ext cx="424232" cy="244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706" y="1713978"/>
            <a:ext cx="179156" cy="244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5926" y="1713978"/>
            <a:ext cx="146582" cy="22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73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66567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8" y="962293"/>
            <a:ext cx="2607413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19" y="1469464"/>
            <a:ext cx="4798781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97" y="6466301"/>
            <a:ext cx="711205" cy="23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44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883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5" y="962293"/>
            <a:ext cx="2607419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93" y="1469464"/>
            <a:ext cx="48936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34987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15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8056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127192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980" y="127000"/>
            <a:ext cx="173822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57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483795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846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045488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32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5142C1E80A30402999FF23520817B430"/>
  <p:tag name="CORRECTPOINTVALUE" val="0"/>
  <p:tag name="INCORRECTPOINTVALUE" val="0"/>
  <p:tag name="VALUES" val="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ff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6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6"/>
  <p:tag name="SLIDEGUID" val="2663EA1677624B798D1035CF8C017AFB"/>
  <p:tag name="VALUES" val="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up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07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4"/>
  <p:tag name="SLIDEGUID" val="811BC44DC9024B61BEAA82618D075574"/>
  <p:tag name="VALUES" val="Correct|smicln|In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28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2)=0$, \,\, $f''(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40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8"/>
  <p:tag name="SLIDEGUID" val="2A6C4D6D44BE4F8684ACC7E342975687"/>
  <p:tag name="CORRECTPOINTVALUE" val="10"/>
  <p:tag name="INCORRECTPOINTVALUE" val="5"/>
  <p:tag name="VALUES" val="Correct|smicln|Incorrec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.~on $[2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2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\backslash\{2.5,2.6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4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[2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89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'(x)=-e^{-x}(x-1)^2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3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2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-(x-1)^2x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71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1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vl 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EB5036EC12C4F73B36129FA935BAB90"/>
  <p:tag name="CORRECTPOINTVALUE" val="10"/>
  <p:tag name="INCORRECTPOINTVALUE" val="5"/>
  <p:tag name="VALUES" val="Incorrect|smicln|Correc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E528A14CA8BE4A87A1F741F1B4A7C158"/>
  <p:tag name="CORRECTPOINTVALUE" val="10"/>
  <p:tag name="INCORRECTPOINTVALUE" val="5"/>
  <p:tag name="VALUES" val="Incorrect|smicln|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796</Words>
  <Application>Microsoft Office PowerPoint</Application>
  <PresentationFormat>On-screen Show (4:3)</PresentationFormat>
  <Paragraphs>745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264</cp:revision>
  <dcterms:created xsi:type="dcterms:W3CDTF">2009-01-22T21:52:53Z</dcterms:created>
  <dcterms:modified xsi:type="dcterms:W3CDTF">2012-10-26T12:11:20Z</dcterms:modified>
</cp:coreProperties>
</file>