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8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2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13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78" r:id="rId5"/>
    <p:sldId id="520" r:id="rId6"/>
    <p:sldId id="515" r:id="rId7"/>
    <p:sldId id="516" r:id="rId8"/>
    <p:sldId id="521" r:id="rId9"/>
    <p:sldId id="522" r:id="rId10"/>
    <p:sldId id="502" r:id="rId11"/>
    <p:sldId id="513" r:id="rId12"/>
    <p:sldId id="517" r:id="rId13"/>
    <p:sldId id="519" r:id="rId14"/>
    <p:sldId id="518" r:id="rId15"/>
    <p:sldId id="514" r:id="rId16"/>
    <p:sldId id="31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0" autoAdjust="0"/>
    <p:restoredTop sz="94674" autoAdjust="0"/>
  </p:normalViewPr>
  <p:slideViewPr>
    <p:cSldViewPr>
      <p:cViewPr varScale="1">
        <p:scale>
          <a:sx n="76" d="100"/>
          <a:sy n="7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9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10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oleObject" Target="../embeddings/oleObject6.bin"/><Relationship Id="rId26" Type="http://schemas.openxmlformats.org/officeDocument/2006/relationships/image" Target="../media/image40.png"/><Relationship Id="rId3" Type="http://schemas.openxmlformats.org/officeDocument/2006/relationships/tags" Target="../tags/tag92.xml"/><Relationship Id="rId21" Type="http://schemas.openxmlformats.org/officeDocument/2006/relationships/image" Target="../media/image18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notesSlide" Target="../notesSlides/notesSlide8.xml"/><Relationship Id="rId25" Type="http://schemas.openxmlformats.org/officeDocument/2006/relationships/image" Target="../media/image39.png"/><Relationship Id="rId2" Type="http://schemas.openxmlformats.org/officeDocument/2006/relationships/tags" Target="../tags/tag9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6.v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21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99.xml"/><Relationship Id="rId19" Type="http://schemas.openxmlformats.org/officeDocument/2006/relationships/image" Target="../media/image38.emf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47.png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43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image" Target="../media/image42.png"/><Relationship Id="rId38" Type="http://schemas.openxmlformats.org/officeDocument/2006/relationships/image" Target="../media/image46.png"/><Relationship Id="rId46" Type="http://schemas.openxmlformats.org/officeDocument/2006/relationships/image" Target="../media/image54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oleObject" Target="../embeddings/oleObject7.bin"/><Relationship Id="rId41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image" Target="../media/image18.png"/><Relationship Id="rId37" Type="http://schemas.openxmlformats.org/officeDocument/2006/relationships/image" Target="../media/image30.png"/><Relationship Id="rId40" Type="http://schemas.openxmlformats.org/officeDocument/2006/relationships/image" Target="../media/image48.png"/><Relationship Id="rId45" Type="http://schemas.openxmlformats.org/officeDocument/2006/relationships/image" Target="../media/image53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notesSlide" Target="../notesSlides/notesSlide9.xml"/><Relationship Id="rId36" Type="http://schemas.openxmlformats.org/officeDocument/2006/relationships/image" Target="../media/image45.png"/><Relationship Id="rId49" Type="http://schemas.openxmlformats.org/officeDocument/2006/relationships/image" Target="../media/image24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17.png"/><Relationship Id="rId44" Type="http://schemas.openxmlformats.org/officeDocument/2006/relationships/image" Target="../media/image52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1.emf"/><Relationship Id="rId35" Type="http://schemas.openxmlformats.org/officeDocument/2006/relationships/image" Target="../media/image44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8" Type="http://schemas.openxmlformats.org/officeDocument/2006/relationships/tags" Target="../tags/tag11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9" Type="http://schemas.openxmlformats.org/officeDocument/2006/relationships/image" Target="../media/image42.png"/><Relationship Id="rId21" Type="http://schemas.openxmlformats.org/officeDocument/2006/relationships/tags" Target="../tags/tag149.xml"/><Relationship Id="rId34" Type="http://schemas.openxmlformats.org/officeDocument/2006/relationships/notesSlide" Target="../notesSlides/notesSlide10.xml"/><Relationship Id="rId42" Type="http://schemas.openxmlformats.org/officeDocument/2006/relationships/image" Target="../media/image45.png"/><Relationship Id="rId47" Type="http://schemas.openxmlformats.org/officeDocument/2006/relationships/image" Target="../media/image48.png"/><Relationship Id="rId50" Type="http://schemas.openxmlformats.org/officeDocument/2006/relationships/image" Target="../media/image61.png"/><Relationship Id="rId55" Type="http://schemas.openxmlformats.org/officeDocument/2006/relationships/image" Target="../media/image52.png"/><Relationship Id="rId7" Type="http://schemas.openxmlformats.org/officeDocument/2006/relationships/tags" Target="../tags/tag13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tags" Target="../tags/tag157.xml"/><Relationship Id="rId41" Type="http://schemas.openxmlformats.org/officeDocument/2006/relationships/image" Target="../media/image44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tags" Target="../tags/tag160.xml"/><Relationship Id="rId37" Type="http://schemas.openxmlformats.org/officeDocument/2006/relationships/image" Target="../media/image17.png"/><Relationship Id="rId40" Type="http://schemas.openxmlformats.org/officeDocument/2006/relationships/image" Target="../media/image43.png"/><Relationship Id="rId45" Type="http://schemas.openxmlformats.org/officeDocument/2006/relationships/image" Target="../media/image60.png"/><Relationship Id="rId53" Type="http://schemas.openxmlformats.org/officeDocument/2006/relationships/image" Target="../media/image54.png"/><Relationship Id="rId58" Type="http://schemas.openxmlformats.org/officeDocument/2006/relationships/image" Target="../media/image66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57.emf"/><Relationship Id="rId49" Type="http://schemas.openxmlformats.org/officeDocument/2006/relationships/image" Target="../media/image50.png"/><Relationship Id="rId57" Type="http://schemas.openxmlformats.org/officeDocument/2006/relationships/image" Target="../media/image65.png"/><Relationship Id="rId61" Type="http://schemas.openxmlformats.org/officeDocument/2006/relationships/image" Target="../media/image30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tags" Target="../tags/tag159.xml"/><Relationship Id="rId44" Type="http://schemas.openxmlformats.org/officeDocument/2006/relationships/image" Target="../media/image59.png"/><Relationship Id="rId52" Type="http://schemas.openxmlformats.org/officeDocument/2006/relationships/image" Target="../media/image63.png"/><Relationship Id="rId60" Type="http://schemas.openxmlformats.org/officeDocument/2006/relationships/image" Target="../media/image24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tags" Target="../tags/tag158.xml"/><Relationship Id="rId35" Type="http://schemas.openxmlformats.org/officeDocument/2006/relationships/oleObject" Target="../embeddings/oleObject8.bin"/><Relationship Id="rId43" Type="http://schemas.openxmlformats.org/officeDocument/2006/relationships/image" Target="../media/image58.png"/><Relationship Id="rId48" Type="http://schemas.openxmlformats.org/officeDocument/2006/relationships/image" Target="../media/image49.png"/><Relationship Id="rId56" Type="http://schemas.openxmlformats.org/officeDocument/2006/relationships/image" Target="../media/image64.png"/><Relationship Id="rId8" Type="http://schemas.openxmlformats.org/officeDocument/2006/relationships/tags" Target="../tags/tag136.xml"/><Relationship Id="rId51" Type="http://schemas.openxmlformats.org/officeDocument/2006/relationships/image" Target="../media/image62.png"/><Relationship Id="rId3" Type="http://schemas.openxmlformats.org/officeDocument/2006/relationships/tags" Target="../tags/tag131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8.png"/><Relationship Id="rId46" Type="http://schemas.openxmlformats.org/officeDocument/2006/relationships/image" Target="../media/image47.png"/><Relationship Id="rId5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tags" Target="../tags/tag185.xml"/><Relationship Id="rId39" Type="http://schemas.openxmlformats.org/officeDocument/2006/relationships/image" Target="../media/image24.png"/><Relationship Id="rId3" Type="http://schemas.openxmlformats.org/officeDocument/2006/relationships/tags" Target="../tags/tag162.xml"/><Relationship Id="rId21" Type="http://schemas.openxmlformats.org/officeDocument/2006/relationships/tags" Target="../tags/tag180.xml"/><Relationship Id="rId34" Type="http://schemas.openxmlformats.org/officeDocument/2006/relationships/image" Target="../media/image43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tags" Target="../tags/tag184.xml"/><Relationship Id="rId33" Type="http://schemas.openxmlformats.org/officeDocument/2006/relationships/image" Target="../media/image42.png"/><Relationship Id="rId38" Type="http://schemas.openxmlformats.org/officeDocument/2006/relationships/image" Target="../media/image69.png"/><Relationship Id="rId46" Type="http://schemas.openxmlformats.org/officeDocument/2006/relationships/image" Target="../media/image63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tags" Target="../tags/tag179.xml"/><Relationship Id="rId29" Type="http://schemas.openxmlformats.org/officeDocument/2006/relationships/oleObject" Target="../embeddings/oleObject9.bin"/><Relationship Id="rId41" Type="http://schemas.openxmlformats.org/officeDocument/2006/relationships/image" Target="../media/image48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tags" Target="../tags/tag183.xml"/><Relationship Id="rId32" Type="http://schemas.openxmlformats.org/officeDocument/2006/relationships/image" Target="../media/image18.png"/><Relationship Id="rId37" Type="http://schemas.openxmlformats.org/officeDocument/2006/relationships/image" Target="../media/image30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tags" Target="../tags/tag182.xml"/><Relationship Id="rId28" Type="http://schemas.openxmlformats.org/officeDocument/2006/relationships/notesSlide" Target="../notesSlides/notesSlide11.xml"/><Relationship Id="rId36" Type="http://schemas.openxmlformats.org/officeDocument/2006/relationships/image" Target="../media/image45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17.png"/><Relationship Id="rId44" Type="http://schemas.openxmlformats.org/officeDocument/2006/relationships/image" Target="../media/image70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tags" Target="../tags/tag181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68.emf"/><Relationship Id="rId35" Type="http://schemas.openxmlformats.org/officeDocument/2006/relationships/image" Target="../media/image44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17.png"/><Relationship Id="rId39" Type="http://schemas.openxmlformats.org/officeDocument/2006/relationships/image" Target="../media/image47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74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71.emf"/><Relationship Id="rId33" Type="http://schemas.openxmlformats.org/officeDocument/2006/relationships/image" Target="../media/image45.png"/><Relationship Id="rId38" Type="http://schemas.openxmlformats.org/officeDocument/2006/relationships/image" Target="../media/image76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oleObject" Target="../embeddings/oleObject10.bin"/><Relationship Id="rId32" Type="http://schemas.openxmlformats.org/officeDocument/2006/relationships/image" Target="../media/image73.png"/><Relationship Id="rId37" Type="http://schemas.openxmlformats.org/officeDocument/2006/relationships/image" Target="../media/image75.png"/><Relationship Id="rId40" Type="http://schemas.openxmlformats.org/officeDocument/2006/relationships/image" Target="../media/image48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notesSlide" Target="../notesSlides/notesSlide12.xml"/><Relationship Id="rId28" Type="http://schemas.openxmlformats.org/officeDocument/2006/relationships/image" Target="../media/image42.png"/><Relationship Id="rId36" Type="http://schemas.openxmlformats.org/officeDocument/2006/relationships/image" Target="../media/image30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72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44.png"/><Relationship Id="rId35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26" Type="http://schemas.openxmlformats.org/officeDocument/2006/relationships/image" Target="../media/image17.png"/><Relationship Id="rId39" Type="http://schemas.openxmlformats.org/officeDocument/2006/relationships/image" Target="../media/image47.png"/><Relationship Id="rId3" Type="http://schemas.openxmlformats.org/officeDocument/2006/relationships/tags" Target="../tags/tag207.xml"/><Relationship Id="rId21" Type="http://schemas.openxmlformats.org/officeDocument/2006/relationships/tags" Target="../tags/tag225.xml"/><Relationship Id="rId34" Type="http://schemas.openxmlformats.org/officeDocument/2006/relationships/image" Target="../media/image74.png"/><Relationship Id="rId7" Type="http://schemas.openxmlformats.org/officeDocument/2006/relationships/tags" Target="../tags/tag211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25" Type="http://schemas.openxmlformats.org/officeDocument/2006/relationships/image" Target="../media/image77.emf"/><Relationship Id="rId33" Type="http://schemas.openxmlformats.org/officeDocument/2006/relationships/image" Target="../media/image45.png"/><Relationship Id="rId38" Type="http://schemas.openxmlformats.org/officeDocument/2006/relationships/image" Target="../media/image76.png"/><Relationship Id="rId2" Type="http://schemas.openxmlformats.org/officeDocument/2006/relationships/tags" Target="../tags/tag206.xml"/><Relationship Id="rId16" Type="http://schemas.openxmlformats.org/officeDocument/2006/relationships/tags" Target="../tags/tag220.xml"/><Relationship Id="rId20" Type="http://schemas.openxmlformats.org/officeDocument/2006/relationships/tags" Target="../tags/tag224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73.png"/><Relationship Id="rId37" Type="http://schemas.openxmlformats.org/officeDocument/2006/relationships/image" Target="../media/image75.png"/><Relationship Id="rId40" Type="http://schemas.openxmlformats.org/officeDocument/2006/relationships/image" Target="../media/image48.png"/><Relationship Id="rId5" Type="http://schemas.openxmlformats.org/officeDocument/2006/relationships/tags" Target="../tags/tag209.xml"/><Relationship Id="rId15" Type="http://schemas.openxmlformats.org/officeDocument/2006/relationships/tags" Target="../tags/tag219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42.png"/><Relationship Id="rId36" Type="http://schemas.openxmlformats.org/officeDocument/2006/relationships/image" Target="../media/image30.png"/><Relationship Id="rId10" Type="http://schemas.openxmlformats.org/officeDocument/2006/relationships/tags" Target="../tags/tag214.xml"/><Relationship Id="rId19" Type="http://schemas.openxmlformats.org/officeDocument/2006/relationships/tags" Target="../tags/tag223.xml"/><Relationship Id="rId31" Type="http://schemas.openxmlformats.org/officeDocument/2006/relationships/image" Target="../media/image72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tags" Target="../tags/tag21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44.png"/><Relationship Id="rId35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81.pn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0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79.png"/><Relationship Id="rId5" Type="http://schemas.openxmlformats.org/officeDocument/2006/relationships/tags" Target="../tags/tag230.xml"/><Relationship Id="rId10" Type="http://schemas.openxmlformats.org/officeDocument/2006/relationships/image" Target="../media/image5.png"/><Relationship Id="rId4" Type="http://schemas.openxmlformats.org/officeDocument/2006/relationships/tags" Target="../tags/tag229.xml"/><Relationship Id="rId9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oleObject" Target="../embeddings/oleObject1.bin"/><Relationship Id="rId26" Type="http://schemas.openxmlformats.org/officeDocument/2006/relationships/image" Target="../media/image23.png"/><Relationship Id="rId3" Type="http://schemas.openxmlformats.org/officeDocument/2006/relationships/tags" Target="../tags/tag22.xml"/><Relationship Id="rId21" Type="http://schemas.openxmlformats.org/officeDocument/2006/relationships/image" Target="../media/image1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notesSlide" Target="../notesSlides/notesSlide3.xml"/><Relationship Id="rId25" Type="http://schemas.openxmlformats.org/officeDocument/2006/relationships/image" Target="../media/image22.png"/><Relationship Id="rId2" Type="http://schemas.openxmlformats.org/officeDocument/2006/relationships/tags" Target="../tags/tag2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1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tags" Target="../tags/tag29.xml"/><Relationship Id="rId19" Type="http://schemas.openxmlformats.org/officeDocument/2006/relationships/image" Target="../media/image16.emf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oleObject" Target="../embeddings/oleObject2.bin"/><Relationship Id="rId26" Type="http://schemas.openxmlformats.org/officeDocument/2006/relationships/image" Target="../media/image28.png"/><Relationship Id="rId3" Type="http://schemas.openxmlformats.org/officeDocument/2006/relationships/tags" Target="../tags/tag36.xml"/><Relationship Id="rId21" Type="http://schemas.openxmlformats.org/officeDocument/2006/relationships/image" Target="../media/image17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notesSlide" Target="../notesSlides/notesSlide4.xml"/><Relationship Id="rId25" Type="http://schemas.openxmlformats.org/officeDocument/2006/relationships/image" Target="../media/image27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20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19.png"/><Relationship Id="rId28" Type="http://schemas.openxmlformats.org/officeDocument/2006/relationships/image" Target="../media/image30.png"/><Relationship Id="rId10" Type="http://schemas.openxmlformats.org/officeDocument/2006/relationships/tags" Target="../tags/tag43.xml"/><Relationship Id="rId19" Type="http://schemas.openxmlformats.org/officeDocument/2006/relationships/image" Target="../media/image26.emf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18.png"/><Relationship Id="rId27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oleObject" Target="../embeddings/oleObject3.bin"/><Relationship Id="rId26" Type="http://schemas.openxmlformats.org/officeDocument/2006/relationships/image" Target="../media/image24.png"/><Relationship Id="rId3" Type="http://schemas.openxmlformats.org/officeDocument/2006/relationships/tags" Target="../tags/tag50.xml"/><Relationship Id="rId21" Type="http://schemas.openxmlformats.org/officeDocument/2006/relationships/image" Target="../media/image17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32.png"/><Relationship Id="rId2" Type="http://schemas.openxmlformats.org/officeDocument/2006/relationships/tags" Target="../tags/tag49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0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9.png"/><Relationship Id="rId28" Type="http://schemas.openxmlformats.org/officeDocument/2006/relationships/image" Target="../media/image30.png"/><Relationship Id="rId10" Type="http://schemas.openxmlformats.org/officeDocument/2006/relationships/tags" Target="../tags/tag57.xml"/><Relationship Id="rId19" Type="http://schemas.openxmlformats.org/officeDocument/2006/relationships/image" Target="../media/image31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8.png"/><Relationship Id="rId27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35.png"/><Relationship Id="rId3" Type="http://schemas.openxmlformats.org/officeDocument/2006/relationships/tags" Target="../tags/tag64.xml"/><Relationship Id="rId21" Type="http://schemas.openxmlformats.org/officeDocument/2006/relationships/image" Target="../media/image17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notesSlide" Target="../notesSlides/notesSlide6.xml"/><Relationship Id="rId25" Type="http://schemas.openxmlformats.org/officeDocument/2006/relationships/image" Target="../media/image24.png"/><Relationship Id="rId2" Type="http://schemas.openxmlformats.org/officeDocument/2006/relationships/tags" Target="../tags/tag6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0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image" Target="../media/image19.png"/><Relationship Id="rId28" Type="http://schemas.openxmlformats.org/officeDocument/2006/relationships/image" Target="../media/image30.png"/><Relationship Id="rId10" Type="http://schemas.openxmlformats.org/officeDocument/2006/relationships/tags" Target="../tags/tag71.xml"/><Relationship Id="rId19" Type="http://schemas.openxmlformats.org/officeDocument/2006/relationships/image" Target="../media/image34.emf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18.png"/><Relationship Id="rId27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oleObject" Target="../embeddings/oleObject5.bin"/><Relationship Id="rId26" Type="http://schemas.openxmlformats.org/officeDocument/2006/relationships/image" Target="../media/image37.png"/><Relationship Id="rId3" Type="http://schemas.openxmlformats.org/officeDocument/2006/relationships/tags" Target="../tags/tag78.xml"/><Relationship Id="rId21" Type="http://schemas.openxmlformats.org/officeDocument/2006/relationships/image" Target="../media/image17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24.png"/><Relationship Id="rId2" Type="http://schemas.openxmlformats.org/officeDocument/2006/relationships/tags" Target="../tags/tag7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20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19.png"/><Relationship Id="rId28" Type="http://schemas.openxmlformats.org/officeDocument/2006/relationships/image" Target="../media/image30.png"/><Relationship Id="rId10" Type="http://schemas.openxmlformats.org/officeDocument/2006/relationships/tags" Target="../tags/tag85.xml"/><Relationship Id="rId19" Type="http://schemas.openxmlformats.org/officeDocument/2006/relationships/image" Target="../media/image34.emf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18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29 October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10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4837954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443" y="1127192"/>
            <a:ext cx="5177108" cy="3593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45" y="609600"/>
            <a:ext cx="8786307" cy="396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846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18669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505014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5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77" y="41331"/>
            <a:ext cx="3545167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25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363" y="381000"/>
            <a:ext cx="7373210" cy="365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4457" y="954066"/>
            <a:ext cx="280793" cy="280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2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295" y="955442"/>
            <a:ext cx="29504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428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0896284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16" name="Chart" r:id="rId35" imgW="4572000" imgH="5143500" progId="MSGraph.Chart.8">
                  <p:embed followColorScheme="full"/>
                </p:oleObj>
              </mc:Choice>
              <mc:Fallback>
                <p:oleObj name="Chart" r:id="rId35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7" name="Straight Connector 36"/>
          <p:cNvCxnSpPr/>
          <p:nvPr/>
        </p:nvCxnSpPr>
        <p:spPr bwMode="auto">
          <a:xfrm flipV="1">
            <a:off x="652606" y="1360116"/>
            <a:ext cx="80467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78" y="41331"/>
            <a:ext cx="3273965" cy="2384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19049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37286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55674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5181600"/>
            <a:ext cx="1474719" cy="3028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42978"/>
            <a:ext cx="312047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73914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4374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3923" y="1512474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6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8292" y="381000"/>
            <a:ext cx="7023353" cy="397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39" y="955442"/>
            <a:ext cx="321578" cy="2677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141" y="954066"/>
            <a:ext cx="226627" cy="2802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051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683" y="955442"/>
            <a:ext cx="321872" cy="267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008259"/>
            <a:ext cx="962099" cy="214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288007"/>
            <a:ext cx="1857657" cy="266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590" y="2628616"/>
            <a:ext cx="627862" cy="18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393237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336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505200"/>
            <a:ext cx="1981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456232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0" name="Chart" r:id="rId29" imgW="4572000" imgH="5143500" progId="MSGraph.Chart.8">
                  <p:embed followColorScheme="full"/>
                </p:oleObj>
              </mc:Choice>
              <mc:Fallback>
                <p:oleObj name="Chart" r:id="rId29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35" y="41331"/>
            <a:ext cx="3290502" cy="23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474" y="6393237"/>
            <a:ext cx="1093482" cy="299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2209800" y="1360116"/>
            <a:ext cx="667512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2743199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4566855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5617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268676"/>
            <a:ext cx="0" cy="18288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491222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0048" y="1491222"/>
            <a:ext cx="120481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491222"/>
            <a:ext cx="146987" cy="18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8813" y="1491222"/>
            <a:ext cx="146987" cy="200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542" y="381000"/>
            <a:ext cx="6594852" cy="3651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9938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954066"/>
            <a:ext cx="227308" cy="2811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2761"/>
            <a:ext cx="1040015" cy="3776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09"/>
            <a:ext cx="1040395" cy="377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956" y="1021744"/>
            <a:ext cx="147255" cy="201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274" y="955442"/>
            <a:ext cx="294779" cy="2674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656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989353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4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641" y="356992"/>
            <a:ext cx="4294559" cy="375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9844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7813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721" y="736948"/>
            <a:ext cx="2530879" cy="277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581400" y="1599156"/>
            <a:ext cx="54864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08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697641"/>
            <a:ext cx="424232" cy="244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706" y="1713978"/>
            <a:ext cx="179156" cy="244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5926" y="1713978"/>
            <a:ext cx="146582" cy="22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584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2637439"/>
            <a:ext cx="2362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773628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9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2641" y="356992"/>
            <a:ext cx="4294559" cy="3752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0883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16274"/>
            <a:ext cx="1039635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113373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721" y="736948"/>
            <a:ext cx="2530879" cy="277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3581400" y="1599156"/>
            <a:ext cx="548640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45720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4008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8229600" y="1522956"/>
            <a:ext cx="0" cy="15240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697641"/>
            <a:ext cx="424232" cy="244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7706" y="1713978"/>
            <a:ext cx="179156" cy="2447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5926" y="1713978"/>
            <a:ext cx="146582" cy="22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737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20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75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68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886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5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2922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7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9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9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9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545" y="962293"/>
            <a:ext cx="2607419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5393" y="1469464"/>
            <a:ext cx="4893633" cy="3593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34987"/>
            <a:ext cx="978901" cy="2681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0" y="6468393"/>
            <a:ext cx="1502598" cy="22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762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3025253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68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7402" y="935242"/>
            <a:ext cx="4327170" cy="3593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896" y="6393237"/>
            <a:ext cx="867907" cy="288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356730"/>
            <a:ext cx="3174246" cy="3967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9977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903565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2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308" y="935242"/>
            <a:ext cx="3911566" cy="3594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72916"/>
            <a:ext cx="1131301" cy="309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460" y="1356730"/>
            <a:ext cx="3267968" cy="396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38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8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670184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1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93791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259" y="962293"/>
            <a:ext cx="2683374" cy="396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40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9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04617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34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299" y="6493791"/>
            <a:ext cx="1055101" cy="289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158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  <p:tag name="TPSTANDARDS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 f$ has a local max at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1838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 pos on $(1,2)$, \,\, $f'(2)=0$, \,\, $f'$ neg on $(2,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21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cc d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631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'(x)=-e^{-x}(x-1)^2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2963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26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10"/>
  <p:tag name="INCORRECTPOINTVALUE" val="5"/>
  <p:tag name="VALUES" val="Incorrect|smicln|Incorrect|smicln|Incorrect|smicln|Correc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s of inc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56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2,3)$ and $(3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429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x^2(x-1)^2/(x-2)^3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2967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U}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7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569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2)$ and $f(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7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8"/>
  <p:tag name="SLIDEGUID" val="8559E383A97B43A48EBCB1F2A98A446D"/>
  <p:tag name="CORRECTPOINTVALUE" val="10"/>
  <p:tag name="INCORRECTPOINTVALUE" val="5"/>
  <p:tag name="VALUES" val="Incorrect|smicln|Incorrect|smicln|Correct|smicln|In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erval of dec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5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f$, {\color[rgb]{0,.8,0}if}&#10;$f'(x)=-(x-1)^2(x-2)(x-3)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60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57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1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71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2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2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99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Correct|smicln|Incorrect|smicln|Incorrect|smicln|Incorrec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-(x-1)^2x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714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vl 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2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x)=-(x-1)^2x(x+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1714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0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38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-1,1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1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intvl cc u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98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decreasing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1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decreasing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72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208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10"/>
  <p:tag name="INCORRECTPOINTVALUE" val="5"/>
  <p:tag name="VALUES" val="Incorrect|smicln|Corre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c down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''&lt;0$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24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5"/>
  <p:tag name="SLIDEGUID" val="EBBBDCC7A5FB43D38DAF0A001F1AEB03"/>
  <p:tag name="VALUES" val="Incorrect|smicln|Correct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g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0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SLIDEORDER" val="6"/>
  <p:tag name="SLIDEGUID" val="82C79EB25D1E45EC84702693534F585F"/>
  <p:tag name="VALUES" val="Correct|smicln|Incorrec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10"/>
  <p:tag name="INCORRECTPOINTVALUE" val="5"/>
  <p:tag name="VALUES" val="Correct|smicln|Incorrec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557</Words>
  <Application>Microsoft Office PowerPoint</Application>
  <PresentationFormat>On-screen Show (4:3)</PresentationFormat>
  <Paragraphs>521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273</cp:revision>
  <dcterms:created xsi:type="dcterms:W3CDTF">2009-01-22T21:52:53Z</dcterms:created>
  <dcterms:modified xsi:type="dcterms:W3CDTF">2012-10-28T15:15:07Z</dcterms:modified>
</cp:coreProperties>
</file>