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4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5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6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7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6" r:id="rId3"/>
    <p:sldId id="277" r:id="rId4"/>
    <p:sldId id="278" r:id="rId5"/>
    <p:sldId id="522" r:id="rId6"/>
    <p:sldId id="517" r:id="rId7"/>
    <p:sldId id="519" r:id="rId8"/>
    <p:sldId id="514" r:id="rId9"/>
    <p:sldId id="523" r:id="rId10"/>
    <p:sldId id="31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94674" autoAdjust="0"/>
  </p:normalViewPr>
  <p:slideViewPr>
    <p:cSldViewPr>
      <p:cViewPr varScale="1">
        <p:scale>
          <a:sx n="76" d="100"/>
          <a:sy n="7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9AFACB-4B53-48F9-B41D-394E3E05D42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47D933-8987-48E9-A542-801E5A13611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6F84F-9E3A-422D-80A9-0A92870A6578}" type="slidenum">
              <a:rPr lang="en-US"/>
              <a:pPr/>
              <a:t>5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5579-3A98-449A-A1BF-40D5F70BE6DF}" type="slidenum">
              <a:rPr lang="en-US"/>
              <a:pPr/>
              <a:t>6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7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8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9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3AE54-F6D6-4210-8D97-DCB26D6D3CC2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13" Type="http://schemas.openxmlformats.org/officeDocument/2006/relationships/image" Target="../media/image65.png"/><Relationship Id="rId3" Type="http://schemas.openxmlformats.org/officeDocument/2006/relationships/tags" Target="../tags/tag142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4.png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image" Target="../media/image63.png"/><Relationship Id="rId5" Type="http://schemas.openxmlformats.org/officeDocument/2006/relationships/tags" Target="../tags/tag144.xml"/><Relationship Id="rId10" Type="http://schemas.openxmlformats.org/officeDocument/2006/relationships/image" Target="../media/image5.png"/><Relationship Id="rId4" Type="http://schemas.openxmlformats.org/officeDocument/2006/relationships/tags" Target="../tags/tag143.xml"/><Relationship Id="rId9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3.png"/><Relationship Id="rId2" Type="http://schemas.openxmlformats.org/officeDocument/2006/relationships/tags" Target="../tags/tag4.xml"/><Relationship Id="rId16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2.png"/><Relationship Id="rId5" Type="http://schemas.openxmlformats.org/officeDocument/2006/relationships/tags" Target="../tags/tag7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2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11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0.png"/><Relationship Id="rId5" Type="http://schemas.openxmlformats.org/officeDocument/2006/relationships/tags" Target="../tags/tag15.xml"/><Relationship Id="rId10" Type="http://schemas.openxmlformats.org/officeDocument/2006/relationships/image" Target="../media/image9.png"/><Relationship Id="rId4" Type="http://schemas.openxmlformats.org/officeDocument/2006/relationships/tags" Target="../tags/tag14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15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14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oleObject" Target="../embeddings/oleObject1.bin"/><Relationship Id="rId26" Type="http://schemas.openxmlformats.org/officeDocument/2006/relationships/image" Target="../media/image23.png"/><Relationship Id="rId3" Type="http://schemas.openxmlformats.org/officeDocument/2006/relationships/tags" Target="../tags/tag22.xml"/><Relationship Id="rId21" Type="http://schemas.openxmlformats.org/officeDocument/2006/relationships/image" Target="../media/image18.png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notesSlide" Target="../notesSlides/notesSlide3.xml"/><Relationship Id="rId25" Type="http://schemas.openxmlformats.org/officeDocument/2006/relationships/image" Target="../media/image22.png"/><Relationship Id="rId2" Type="http://schemas.openxmlformats.org/officeDocument/2006/relationships/tags" Target="../tags/tag21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image" Target="../media/image21.png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tags" Target="../tags/tag29.xml"/><Relationship Id="rId19" Type="http://schemas.openxmlformats.org/officeDocument/2006/relationships/image" Target="../media/image16.emf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image" Target="../media/image19.png"/><Relationship Id="rId27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9" Type="http://schemas.openxmlformats.org/officeDocument/2006/relationships/image" Target="../media/image27.png"/><Relationship Id="rId21" Type="http://schemas.openxmlformats.org/officeDocument/2006/relationships/tags" Target="../tags/tag54.xml"/><Relationship Id="rId34" Type="http://schemas.openxmlformats.org/officeDocument/2006/relationships/notesSlide" Target="../notesSlides/notesSlide4.xml"/><Relationship Id="rId42" Type="http://schemas.openxmlformats.org/officeDocument/2006/relationships/image" Target="../media/image30.png"/><Relationship Id="rId47" Type="http://schemas.openxmlformats.org/officeDocument/2006/relationships/image" Target="../media/image35.png"/><Relationship Id="rId50" Type="http://schemas.openxmlformats.org/officeDocument/2006/relationships/image" Target="../media/image38.png"/><Relationship Id="rId55" Type="http://schemas.openxmlformats.org/officeDocument/2006/relationships/image" Target="../media/image43.png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tags" Target="../tags/tag62.xml"/><Relationship Id="rId41" Type="http://schemas.openxmlformats.org/officeDocument/2006/relationships/image" Target="../media/image29.png"/><Relationship Id="rId54" Type="http://schemas.openxmlformats.org/officeDocument/2006/relationships/image" Target="../media/image42.png"/><Relationship Id="rId1" Type="http://schemas.openxmlformats.org/officeDocument/2006/relationships/vmlDrawing" Target="../drawings/vmlDrawing2.v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32" Type="http://schemas.openxmlformats.org/officeDocument/2006/relationships/tags" Target="../tags/tag65.xml"/><Relationship Id="rId37" Type="http://schemas.openxmlformats.org/officeDocument/2006/relationships/image" Target="../media/image18.png"/><Relationship Id="rId40" Type="http://schemas.openxmlformats.org/officeDocument/2006/relationships/image" Target="../media/image28.png"/><Relationship Id="rId45" Type="http://schemas.openxmlformats.org/officeDocument/2006/relationships/image" Target="../media/image33.png"/><Relationship Id="rId53" Type="http://schemas.openxmlformats.org/officeDocument/2006/relationships/image" Target="../media/image41.png"/><Relationship Id="rId58" Type="http://schemas.openxmlformats.org/officeDocument/2006/relationships/image" Target="../media/image46.png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tags" Target="../tags/tag61.xml"/><Relationship Id="rId36" Type="http://schemas.openxmlformats.org/officeDocument/2006/relationships/image" Target="../media/image26.emf"/><Relationship Id="rId49" Type="http://schemas.openxmlformats.org/officeDocument/2006/relationships/image" Target="../media/image37.png"/><Relationship Id="rId57" Type="http://schemas.openxmlformats.org/officeDocument/2006/relationships/image" Target="../media/image45.png"/><Relationship Id="rId61" Type="http://schemas.openxmlformats.org/officeDocument/2006/relationships/image" Target="../media/image25.png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tags" Target="../tags/tag64.xml"/><Relationship Id="rId44" Type="http://schemas.openxmlformats.org/officeDocument/2006/relationships/image" Target="../media/image32.png"/><Relationship Id="rId52" Type="http://schemas.openxmlformats.org/officeDocument/2006/relationships/image" Target="../media/image40.png"/><Relationship Id="rId60" Type="http://schemas.openxmlformats.org/officeDocument/2006/relationships/image" Target="../media/image22.png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tags" Target="../tags/tag60.xml"/><Relationship Id="rId30" Type="http://schemas.openxmlformats.org/officeDocument/2006/relationships/tags" Target="../tags/tag63.xml"/><Relationship Id="rId35" Type="http://schemas.openxmlformats.org/officeDocument/2006/relationships/oleObject" Target="../embeddings/oleObject2.bin"/><Relationship Id="rId43" Type="http://schemas.openxmlformats.org/officeDocument/2006/relationships/image" Target="../media/image31.png"/><Relationship Id="rId48" Type="http://schemas.openxmlformats.org/officeDocument/2006/relationships/image" Target="../media/image36.png"/><Relationship Id="rId56" Type="http://schemas.openxmlformats.org/officeDocument/2006/relationships/image" Target="../media/image44.png"/><Relationship Id="rId8" Type="http://schemas.openxmlformats.org/officeDocument/2006/relationships/tags" Target="../tags/tag41.xml"/><Relationship Id="rId51" Type="http://schemas.openxmlformats.org/officeDocument/2006/relationships/image" Target="../media/image39.png"/><Relationship Id="rId3" Type="http://schemas.openxmlformats.org/officeDocument/2006/relationships/tags" Target="../tags/tag36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19.png"/><Relationship Id="rId46" Type="http://schemas.openxmlformats.org/officeDocument/2006/relationships/image" Target="../media/image34.png"/><Relationship Id="rId59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image" Target="../media/image22.png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34" Type="http://schemas.openxmlformats.org/officeDocument/2006/relationships/image" Target="../media/image28.png"/><Relationship Id="rId42" Type="http://schemas.openxmlformats.org/officeDocument/2006/relationships/image" Target="../media/image36.png"/><Relationship Id="rId47" Type="http://schemas.openxmlformats.org/officeDocument/2006/relationships/image" Target="../media/image41.png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image" Target="../media/image27.png"/><Relationship Id="rId38" Type="http://schemas.openxmlformats.org/officeDocument/2006/relationships/image" Target="../media/image49.png"/><Relationship Id="rId46" Type="http://schemas.openxmlformats.org/officeDocument/2006/relationships/image" Target="../media/image40.png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oleObject" Target="../embeddings/oleObject3.bin"/><Relationship Id="rId41" Type="http://schemas.openxmlformats.org/officeDocument/2006/relationships/image" Target="../media/image35.png"/><Relationship Id="rId1" Type="http://schemas.openxmlformats.org/officeDocument/2006/relationships/vmlDrawing" Target="../drawings/vmlDrawing3.v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image" Target="../media/image19.png"/><Relationship Id="rId37" Type="http://schemas.openxmlformats.org/officeDocument/2006/relationships/image" Target="../media/image25.png"/><Relationship Id="rId40" Type="http://schemas.openxmlformats.org/officeDocument/2006/relationships/image" Target="../media/image34.png"/><Relationship Id="rId45" Type="http://schemas.openxmlformats.org/officeDocument/2006/relationships/image" Target="../media/image43.png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notesSlide" Target="../notesSlides/notesSlide5.xml"/><Relationship Id="rId36" Type="http://schemas.openxmlformats.org/officeDocument/2006/relationships/image" Target="../media/image30.png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image" Target="../media/image18.png"/><Relationship Id="rId44" Type="http://schemas.openxmlformats.org/officeDocument/2006/relationships/image" Target="../media/image50.png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slideLayout" Target="../slideLayouts/slideLayout2.xml"/><Relationship Id="rId30" Type="http://schemas.openxmlformats.org/officeDocument/2006/relationships/image" Target="../media/image48.emf"/><Relationship Id="rId35" Type="http://schemas.openxmlformats.org/officeDocument/2006/relationships/image" Target="../media/image29.png"/><Relationship Id="rId43" Type="http://schemas.openxmlformats.org/officeDocument/2006/relationships/image" Target="../media/image37.png"/><Relationship Id="rId48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26" Type="http://schemas.openxmlformats.org/officeDocument/2006/relationships/slideLayout" Target="../slideLayouts/slideLayout2.xml"/><Relationship Id="rId39" Type="http://schemas.openxmlformats.org/officeDocument/2006/relationships/image" Target="../media/image22.png"/><Relationship Id="rId3" Type="http://schemas.openxmlformats.org/officeDocument/2006/relationships/tags" Target="../tags/tag92.xml"/><Relationship Id="rId21" Type="http://schemas.openxmlformats.org/officeDocument/2006/relationships/tags" Target="../tags/tag110.xml"/><Relationship Id="rId34" Type="http://schemas.openxmlformats.org/officeDocument/2006/relationships/image" Target="../media/image29.png"/><Relationship Id="rId42" Type="http://schemas.openxmlformats.org/officeDocument/2006/relationships/image" Target="../media/image56.png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tags" Target="../tags/tag114.xml"/><Relationship Id="rId33" Type="http://schemas.openxmlformats.org/officeDocument/2006/relationships/image" Target="../media/image28.png"/><Relationship Id="rId38" Type="http://schemas.openxmlformats.org/officeDocument/2006/relationships/image" Target="../media/image54.png"/><Relationship Id="rId46" Type="http://schemas.openxmlformats.org/officeDocument/2006/relationships/image" Target="../media/image43.png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tags" Target="../tags/tag109.xml"/><Relationship Id="rId29" Type="http://schemas.openxmlformats.org/officeDocument/2006/relationships/image" Target="../media/image51.emf"/><Relationship Id="rId41" Type="http://schemas.openxmlformats.org/officeDocument/2006/relationships/image" Target="../media/image55.png"/><Relationship Id="rId1" Type="http://schemas.openxmlformats.org/officeDocument/2006/relationships/vmlDrawing" Target="../drawings/vmlDrawing4.v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24" Type="http://schemas.openxmlformats.org/officeDocument/2006/relationships/tags" Target="../tags/tag113.xml"/><Relationship Id="rId32" Type="http://schemas.openxmlformats.org/officeDocument/2006/relationships/image" Target="../media/image27.png"/><Relationship Id="rId37" Type="http://schemas.openxmlformats.org/officeDocument/2006/relationships/image" Target="../media/image30.png"/><Relationship Id="rId40" Type="http://schemas.openxmlformats.org/officeDocument/2006/relationships/image" Target="../media/image25.png"/><Relationship Id="rId45" Type="http://schemas.openxmlformats.org/officeDocument/2006/relationships/image" Target="../media/image57.png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tags" Target="../tags/tag112.xml"/><Relationship Id="rId28" Type="http://schemas.openxmlformats.org/officeDocument/2006/relationships/oleObject" Target="../embeddings/oleObject4.bin"/><Relationship Id="rId36" Type="http://schemas.openxmlformats.org/officeDocument/2006/relationships/image" Target="../media/image53.png"/><Relationship Id="rId10" Type="http://schemas.openxmlformats.org/officeDocument/2006/relationships/tags" Target="../tags/tag99.xml"/><Relationship Id="rId19" Type="http://schemas.openxmlformats.org/officeDocument/2006/relationships/tags" Target="../tags/tag108.xml"/><Relationship Id="rId31" Type="http://schemas.openxmlformats.org/officeDocument/2006/relationships/image" Target="../media/image19.png"/><Relationship Id="rId44" Type="http://schemas.openxmlformats.org/officeDocument/2006/relationships/image" Target="../media/image35.png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tags" Target="../tags/tag111.xml"/><Relationship Id="rId27" Type="http://schemas.openxmlformats.org/officeDocument/2006/relationships/notesSlide" Target="../notesSlides/notesSlide6.xml"/><Relationship Id="rId30" Type="http://schemas.openxmlformats.org/officeDocument/2006/relationships/image" Target="../media/image18.png"/><Relationship Id="rId35" Type="http://schemas.openxmlformats.org/officeDocument/2006/relationships/image" Target="../media/image52.png"/><Relationship Id="rId43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tags" Target="../tags/tag139.xml"/><Relationship Id="rId39" Type="http://schemas.openxmlformats.org/officeDocument/2006/relationships/image" Target="../media/image34.png"/><Relationship Id="rId3" Type="http://schemas.openxmlformats.org/officeDocument/2006/relationships/tags" Target="../tags/tag116.xml"/><Relationship Id="rId21" Type="http://schemas.openxmlformats.org/officeDocument/2006/relationships/tags" Target="../tags/tag134.xml"/><Relationship Id="rId34" Type="http://schemas.openxmlformats.org/officeDocument/2006/relationships/image" Target="../media/image28.png"/><Relationship Id="rId42" Type="http://schemas.openxmlformats.org/officeDocument/2006/relationships/image" Target="../media/image37.png"/><Relationship Id="rId47" Type="http://schemas.openxmlformats.org/officeDocument/2006/relationships/image" Target="../media/image42.png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tags" Target="../tags/tag138.xml"/><Relationship Id="rId33" Type="http://schemas.openxmlformats.org/officeDocument/2006/relationships/image" Target="../media/image27.png"/><Relationship Id="rId38" Type="http://schemas.openxmlformats.org/officeDocument/2006/relationships/image" Target="../media/image59.png"/><Relationship Id="rId46" Type="http://schemas.openxmlformats.org/officeDocument/2006/relationships/image" Target="../media/image41.png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0" Type="http://schemas.openxmlformats.org/officeDocument/2006/relationships/tags" Target="../tags/tag133.xml"/><Relationship Id="rId29" Type="http://schemas.openxmlformats.org/officeDocument/2006/relationships/oleObject" Target="../embeddings/oleObject5.bin"/><Relationship Id="rId41" Type="http://schemas.openxmlformats.org/officeDocument/2006/relationships/image" Target="../media/image36.png"/><Relationship Id="rId1" Type="http://schemas.openxmlformats.org/officeDocument/2006/relationships/vmlDrawing" Target="../drawings/vmlDrawing5.v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32" Type="http://schemas.openxmlformats.org/officeDocument/2006/relationships/image" Target="../media/image19.png"/><Relationship Id="rId37" Type="http://schemas.openxmlformats.org/officeDocument/2006/relationships/image" Target="../media/image25.png"/><Relationship Id="rId40" Type="http://schemas.openxmlformats.org/officeDocument/2006/relationships/image" Target="../media/image35.png"/><Relationship Id="rId45" Type="http://schemas.openxmlformats.org/officeDocument/2006/relationships/image" Target="../media/image57.png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28" Type="http://schemas.openxmlformats.org/officeDocument/2006/relationships/notesSlide" Target="../notesSlides/notesSlide7.xml"/><Relationship Id="rId36" Type="http://schemas.openxmlformats.org/officeDocument/2006/relationships/image" Target="../media/image30.png"/><Relationship Id="rId49" Type="http://schemas.openxmlformats.org/officeDocument/2006/relationships/image" Target="../media/image22.png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31" Type="http://schemas.openxmlformats.org/officeDocument/2006/relationships/image" Target="../media/image18.png"/><Relationship Id="rId44" Type="http://schemas.openxmlformats.org/officeDocument/2006/relationships/image" Target="../media/image43.png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Relationship Id="rId27" Type="http://schemas.openxmlformats.org/officeDocument/2006/relationships/slideLayout" Target="../slideLayouts/slideLayout2.xml"/><Relationship Id="rId30" Type="http://schemas.openxmlformats.org/officeDocument/2006/relationships/image" Target="../media/image58.emf"/><Relationship Id="rId35" Type="http://schemas.openxmlformats.org/officeDocument/2006/relationships/image" Target="../media/image29.png"/><Relationship Id="rId43" Type="http://schemas.openxmlformats.org/officeDocument/2006/relationships/image" Target="../media/image60.png"/><Relationship Id="rId48" Type="http://schemas.openxmlformats.org/officeDocument/2006/relationships/image" Target="../media/image61.png"/><Relationship Id="rId8" Type="http://schemas.openxmlformats.org/officeDocument/2006/relationships/tags" Target="../tags/tag1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W 31 October 2012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125538" y="228600"/>
            <a:ext cx="6816725" cy="2946400"/>
            <a:chOff x="709" y="48"/>
            <a:chExt cx="4294" cy="1856"/>
          </a:xfrm>
        </p:grpSpPr>
        <p:pic>
          <p:nvPicPr>
            <p:cNvPr id="32774" name="Picture 3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" y="48"/>
              <a:ext cx="429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5" name="Picture 4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6" name="Picture 5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" y="1344"/>
              <a:ext cx="2277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2771" name="Group 6"/>
          <p:cNvGrpSpPr>
            <a:grpSpLocks/>
          </p:cNvGrpSpPr>
          <p:nvPr/>
        </p:nvGrpSpPr>
        <p:grpSpPr bwMode="auto">
          <a:xfrm>
            <a:off x="415925" y="4464050"/>
            <a:ext cx="8308975" cy="1860550"/>
            <a:chOff x="190" y="1324"/>
            <a:chExt cx="5234" cy="1172"/>
          </a:xfrm>
        </p:grpSpPr>
        <p:pic>
          <p:nvPicPr>
            <p:cNvPr id="32772" name="Picture 7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" y="1324"/>
              <a:ext cx="4117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3" name="Picture 8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" y="2026"/>
              <a:ext cx="5234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204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1473740" y="2394619"/>
            <a:ext cx="6196521" cy="2068762"/>
            <a:chOff x="594" y="864"/>
            <a:chExt cx="4168" cy="1392"/>
          </a:xfrm>
        </p:grpSpPr>
        <p:pic>
          <p:nvPicPr>
            <p:cNvPr id="3078" name="Picture 3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864"/>
              <a:ext cx="2806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9" name="Picture 4" descr="txp_fi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" y="1341"/>
              <a:ext cx="416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80" name="Picture 5" descr="txp_fig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7" y="1820"/>
              <a:ext cx="1362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075" name="Group 12"/>
          <p:cNvGrpSpPr>
            <a:grpSpLocks/>
          </p:cNvGrpSpPr>
          <p:nvPr/>
        </p:nvGrpSpPr>
        <p:grpSpPr bwMode="auto">
          <a:xfrm>
            <a:off x="2015610" y="0"/>
            <a:ext cx="5112781" cy="1280510"/>
            <a:chOff x="354" y="48"/>
            <a:chExt cx="5004" cy="1250"/>
          </a:xfrm>
        </p:grpSpPr>
        <p:pic>
          <p:nvPicPr>
            <p:cNvPr id="3076" name="Picture 10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" y="48"/>
              <a:ext cx="500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11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748796" y="5562600"/>
            <a:ext cx="5646408" cy="1305838"/>
            <a:chOff x="706533" y="4770837"/>
            <a:chExt cx="8035734" cy="181988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06533" y="4770837"/>
              <a:ext cx="8035734" cy="86969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02390" y="5721055"/>
              <a:ext cx="6244020" cy="86966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1755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76200"/>
            <a:ext cx="7778977" cy="5385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666000"/>
            <a:ext cx="6552306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2496928"/>
            <a:ext cx="5236460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3119054"/>
            <a:ext cx="6073012" cy="5385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4626040"/>
            <a:ext cx="5745156" cy="479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6197513"/>
            <a:ext cx="8856535" cy="5080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06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2213" y="2397125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9886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9CC02955-6E7E-4E3C-B79B-D6616A8D3F3A}" type="slidenum">
              <a:rPr lang="en-US"/>
              <a:pPr/>
              <a:t>5</a:t>
            </a:fld>
            <a:endParaRPr lang="en-US"/>
          </a:p>
        </p:txBody>
      </p:sp>
      <p:sp>
        <p:nvSpPr>
          <p:cNvPr id="54681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6826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46827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8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46829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204617986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37" name="Chart" r:id="rId18" imgW="4572000" imgH="5143500" progId="MSGraph.Chart.8">
                  <p:embed followColorScheme="full"/>
                </p:oleObj>
              </mc:Choice>
              <mc:Fallback>
                <p:oleObj name="Chart" r:id="rId1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0" name="Rectangle 14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33" name="Rectangle 17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834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281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6900" name="Rectangle 84"/>
          <p:cNvSpPr>
            <a:spLocks noChangeArrowheads="1"/>
          </p:cNvSpPr>
          <p:nvPr/>
        </p:nvSpPr>
        <p:spPr bwMode="auto">
          <a:xfrm>
            <a:off x="381000" y="1715022"/>
            <a:ext cx="6858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901" name="Picture 8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2" name="Picture 86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3" name="Picture 87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4" name="Picture 8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46835" name="Group 19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8789" y="6493791"/>
            <a:ext cx="1072121" cy="2889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8067" y="962293"/>
            <a:ext cx="2683758" cy="3968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5500" y="1469464"/>
            <a:ext cx="3947863" cy="3593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2" y="6468393"/>
            <a:ext cx="1502595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1582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6829" grpId="0"/>
      <p:bldP spid="5469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54BDC97D-852C-42C5-AB33-C937F0105AD2}" type="slidenum">
              <a:rPr lang="en-US"/>
              <a:pPr/>
              <a:t>6</a:t>
            </a:fld>
            <a:endParaRPr lang="en-US"/>
          </a:p>
        </p:txBody>
      </p:sp>
      <p:sp>
        <p:nvSpPr>
          <p:cNvPr id="5550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381000" y="4419600"/>
            <a:ext cx="4267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5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6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5019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5020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21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5022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08962841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19" name="Chart" r:id="rId35" imgW="4572000" imgH="5143500" progId="MSGraph.Chart.8">
                  <p:embed followColorScheme="full"/>
                </p:oleObj>
              </mc:Choice>
              <mc:Fallback>
                <p:oleObj name="Chart" r:id="rId35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5023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4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5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6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7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8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5029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5107" name="Rectangle 99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" name="Picture 3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29844"/>
            <a:ext cx="1039635" cy="377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7" name="Straight Connector 36"/>
          <p:cNvCxnSpPr/>
          <p:nvPr/>
        </p:nvCxnSpPr>
        <p:spPr bwMode="auto">
          <a:xfrm flipV="1">
            <a:off x="652606" y="1360116"/>
            <a:ext cx="8046720" cy="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9" name="Picture 3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78" y="41331"/>
            <a:ext cx="3273965" cy="2384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0" name="Straight Connector 39"/>
          <p:cNvCxnSpPr/>
          <p:nvPr/>
        </p:nvCxnSpPr>
        <p:spPr bwMode="auto">
          <a:xfrm>
            <a:off x="1904999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3728655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5567417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5181600"/>
            <a:ext cx="1474719" cy="3028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00" y="5142978"/>
            <a:ext cx="3120479" cy="3778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3" name="Straight Connector 42"/>
          <p:cNvCxnSpPr/>
          <p:nvPr/>
        </p:nvCxnSpPr>
        <p:spPr bwMode="auto">
          <a:xfrm>
            <a:off x="7391400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4" name="Picture 4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1491222"/>
            <a:ext cx="147255" cy="201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4374" y="1491222"/>
            <a:ext cx="120481" cy="187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3923" y="1512474"/>
            <a:ext cx="146987" cy="187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20613" y="1491222"/>
            <a:ext cx="146987" cy="200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8292" y="381000"/>
            <a:ext cx="7023353" cy="3975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39" y="955442"/>
            <a:ext cx="321578" cy="2677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141" y="954066"/>
            <a:ext cx="226627" cy="2802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72761"/>
            <a:ext cx="1040015" cy="3776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72409"/>
            <a:ext cx="1040395" cy="3778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4051" y="955442"/>
            <a:ext cx="294779" cy="267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4" name="Picture 53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1683" y="955442"/>
            <a:ext cx="321872" cy="2679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955442"/>
            <a:ext cx="294779" cy="267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400" y="2008259"/>
            <a:ext cx="962099" cy="2140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7" name="Picture 56" descr="txp_fig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0" y="2288007"/>
            <a:ext cx="1857657" cy="2669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Picture 57" descr="txp_fig"/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4590" y="2628616"/>
            <a:ext cx="627862" cy="1868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31"/>
            </p:custDataLst>
          </p:nvPr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404" y="6393237"/>
            <a:ext cx="994692" cy="2680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15336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nimBg="1"/>
      <p:bldOleChart spid="5550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7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1677777"/>
            <a:ext cx="1981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0923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0924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5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445623231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43" name="Chart" r:id="rId29" imgW="4572000" imgH="5143500" progId="MSGraph.Chart.8">
                  <p:embed followColorScheme="full"/>
                </p:oleObj>
              </mc:Choice>
              <mc:Fallback>
                <p:oleObj name="Chart" r:id="rId29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0933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1007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62109"/>
            <a:ext cx="1039635" cy="377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035" y="41331"/>
            <a:ext cx="3290502" cy="2384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4338" y="6422465"/>
            <a:ext cx="1111122" cy="2994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 flipV="1">
            <a:off x="2209800" y="1360116"/>
            <a:ext cx="6675120" cy="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2743199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4566855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6405617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8229600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1491222"/>
            <a:ext cx="147255" cy="201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0048" y="1491222"/>
            <a:ext cx="120481" cy="187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4600" y="1491222"/>
            <a:ext cx="146987" cy="187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8813" y="1491222"/>
            <a:ext cx="146987" cy="200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2542" y="381000"/>
            <a:ext cx="6594852" cy="36516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9938" y="955442"/>
            <a:ext cx="294779" cy="267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954066"/>
            <a:ext cx="227308" cy="2811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72761"/>
            <a:ext cx="1040015" cy="3776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44986"/>
            <a:ext cx="1040395" cy="3778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5956" y="1021744"/>
            <a:ext cx="147255" cy="201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3274" y="955442"/>
            <a:ext cx="294779" cy="267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61656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8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381000" y="3530252"/>
            <a:ext cx="2362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8875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48876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77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48878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267736282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2" name="Chart" r:id="rId28" imgW="4572000" imgH="5143500" progId="MSGraph.Chart.8">
                  <p:embed followColorScheme="full"/>
                </p:oleObj>
              </mc:Choice>
              <mc:Fallback>
                <p:oleObj name="Chart" r:id="rId2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48885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Picture 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2641" y="356992"/>
            <a:ext cx="4294559" cy="3752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83696"/>
            <a:ext cx="1133737" cy="377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71717"/>
            <a:ext cx="1039635" cy="377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28800"/>
            <a:ext cx="1133737" cy="377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48959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871" y="6468393"/>
            <a:ext cx="830114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0721" y="736948"/>
            <a:ext cx="2530879" cy="2772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" name="Straight Connector 12"/>
          <p:cNvCxnSpPr/>
          <p:nvPr/>
        </p:nvCxnSpPr>
        <p:spPr bwMode="auto">
          <a:xfrm>
            <a:off x="3581400" y="1599156"/>
            <a:ext cx="5486400" cy="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4572000" y="1522956"/>
            <a:ext cx="0" cy="1524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6400800" y="1522956"/>
            <a:ext cx="0" cy="1524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8229600" y="1522956"/>
            <a:ext cx="0" cy="1524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" name="Picture 15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67200" y="1697641"/>
            <a:ext cx="424232" cy="2449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15180" y="1713978"/>
            <a:ext cx="179156" cy="2447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65926" y="1713978"/>
            <a:ext cx="146582" cy="2276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031" y="1105150"/>
            <a:ext cx="342650" cy="3426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15180" y="1230682"/>
            <a:ext cx="179156" cy="2447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37139" y="1150017"/>
            <a:ext cx="358639" cy="3254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9704" y="1230682"/>
            <a:ext cx="179156" cy="2447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07374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5488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9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1666295"/>
            <a:ext cx="18669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82644614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54" name="Chart" r:id="rId29" imgW="4572000" imgH="5143500" progId="MSGraph.Chart.8">
                  <p:embed followColorScheme="full"/>
                </p:oleObj>
              </mc:Choice>
              <mc:Fallback>
                <p:oleObj name="Chart" r:id="rId29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" name="Picture 3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61065"/>
            <a:ext cx="1039635" cy="377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77" y="41331"/>
            <a:ext cx="3545167" cy="2384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8" name="Straight Connector 37"/>
          <p:cNvCxnSpPr/>
          <p:nvPr/>
        </p:nvCxnSpPr>
        <p:spPr bwMode="auto">
          <a:xfrm flipV="1">
            <a:off x="2209800" y="1360116"/>
            <a:ext cx="6675120" cy="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2743199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4566855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6405617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8229600" y="1268676"/>
            <a:ext cx="0" cy="18288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" name="Picture 4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1491222"/>
            <a:ext cx="147255" cy="201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2574" y="1491222"/>
            <a:ext cx="120481" cy="187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4600" y="1491222"/>
            <a:ext cx="146987" cy="187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8813" y="1491222"/>
            <a:ext cx="146987" cy="200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3363" y="381000"/>
            <a:ext cx="7373210" cy="3651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9938" y="955442"/>
            <a:ext cx="294779" cy="267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4457" y="954066"/>
            <a:ext cx="280793" cy="2807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72761"/>
            <a:ext cx="1040015" cy="3776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33504"/>
            <a:ext cx="1040395" cy="3778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2251" y="955442"/>
            <a:ext cx="294779" cy="267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3295" y="955442"/>
            <a:ext cx="295048" cy="2677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8789" y="6393237"/>
            <a:ext cx="1072121" cy="2889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79273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0.0"/>
  <p:tag name="DELIMITERS" val="3.1"/>
  <p:tag name="SHOWBARVISIBLE" val="True"/>
  <p:tag name="EXPANDSHOWBAR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PSTANDARDS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375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'(x)=-(x-1)^2x(x+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3"/>
  <p:tag name="PICTUREFILESIZE" val="1714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-1,0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0"/>
  <p:tag name="PICTUREFILESIZE" val="438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0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437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-1,1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0"/>
  <p:tag name="PICTUREFILESIZE" val="410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7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27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max intvl cc up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5"/>
  <p:tag name="PICTUREFILESIZE" val="1162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179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"/>
  <p:tag name="PICTUREFILESIZE" val="262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99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AF3C2780EB3540BAB7B569D7E456F9A4"/>
  <p:tag name="CORRECTPOINTVALUE" val="20"/>
  <p:tag name="INCORRECTPOINTVALUE" val="10"/>
  <p:tag name="VALUES" val="Correct|smicln|Incorrect|smicln|Incorrect|smicln|Incorrec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Boxed answer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98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0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437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7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2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max intervals of cc d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3"/>
  <p:tag name="PICTUREFILESIZE" val="16318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answer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86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or $f$, {\color[rgb]{0,.8,0}if}&#10;$f''(x)=-e^{-x}(x-1)^2(x-2)^3(x-3)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29637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99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"/>
  <p:tag name="PICTUREFILESIZE" val="262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1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471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2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32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99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^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34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5"/>
  <p:tag name="PICTUREFILESIZE" val="13988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RETURN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599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PRESENTA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367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AV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637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AT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1"/>
  <p:tag name="PICTUREFILESIZE" val="51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poi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56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total to 1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39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opics covered are in bound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142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SLIDEORDER" val="6"/>
  <p:tag name="SLIDEGUID" val="82C79EB25D1E45EC84702693534F585F"/>
  <p:tag name="CORRECTPOINTVALUE" val="20"/>
  <p:tag name="INCORRECTPOINTVALUE" val="10"/>
  <p:tag name="VALUES" val="Correct|smicln|Incorrec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If} $f''&lt;0$ on $I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2"/>
  <p:tag name="PICTUREFILESIZE" val="1022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then} $f$ is cc dn on $I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9"/>
  <p:tag name="PICTUREFILESIZE" val="1397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7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2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2197B85DE9F747AC9EDCC84FAE2CED2D"/>
  <p:tag name="CORRECTPOINTVALUE" val="20"/>
  <p:tag name="INCORRECTPOINTVALUE" val="10"/>
  <p:tag name="VALUES" val="Incorrect|smicln|Incorrect|smicln|Incorrect|smicln|Correct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LUG IN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7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0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43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max intervals of inc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6"/>
  <p:tag name="PICTUREFILESIZE" val="1565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Correc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8"/>
  <p:tag name="PICTUREFILESIZE" val="653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2,3)$ and $(3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5"/>
  <p:tag name="PICTUREFILESIZE" val="1429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or $f$, {\color[rgb]{0,.8,0}if}&#10;$f'(x)=x^2(x-1)^2/(x-2)^3(x-3)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2"/>
  <p:tag name="PICTUREFILESIZE" val="2967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hbox{U}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"/>
  <p:tag name="PICTUREFILESIZE" val="291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57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1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471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2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32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9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hbox{U}^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"/>
  <p:tag name="PICTUREFILESIZE" val="277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835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9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NOTE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2"/>
  <p:tag name="PICTUREFILESIZE" val="569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(2)$ and $f(3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273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D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51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7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2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8"/>
  <p:tag name="SLIDEGUID" val="8559E383A97B43A48EBCB1F2A98A446D"/>
  <p:tag name="CORRECTPOINTVALUE" val="20"/>
  <p:tag name="INCORRECTPOINTVALUE" val="10"/>
  <p:tag name="VALUES" val="Correct|smicln|Incorrect|smicln|Incorrect|smicln|Incorrec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0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43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7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2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max interval of dec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7"/>
  <p:tag name="PICTUREFILESIZE" val="1553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67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or $f$, {\color[rgb]{0,.8,0}if}&#10;$f'(x)=-(x-1)^2(x-2)(x-3)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2601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9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57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1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471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2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32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3"/>
  <p:tag name="PICTUREFILESIZE" val="1241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9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4"/>
  <p:tag name="SLIDEGUID" val="47371B93BB964A408D364E9E329784CB"/>
  <p:tag name="CORRECTPOINTVALUE" val="20"/>
  <p:tag name="INCORRECTPOINTVALUE" val="10"/>
  <p:tag name="VALUES" val="Incorrect|smicln|Incorrect|smicln|Correct|smicln|Incorrect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261</Words>
  <Application>Microsoft Office PowerPoint</Application>
  <PresentationFormat>On-screen Show (4:3)</PresentationFormat>
  <Paragraphs>243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276</cp:revision>
  <dcterms:created xsi:type="dcterms:W3CDTF">2009-01-22T21:52:53Z</dcterms:created>
  <dcterms:modified xsi:type="dcterms:W3CDTF">2012-10-30T23:31:01Z</dcterms:modified>
</cp:coreProperties>
</file>