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4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5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6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7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8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9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10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11.xml" ContentType="application/vnd.openxmlformats-officedocument.presentationml.notesSl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12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13.xml" ContentType="application/vnd.openxmlformats-officedocument.presentationml.notes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notesSlides/notesSlide14.xml" ContentType="application/vnd.openxmlformats-officedocument.presentationml.notesSlide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notesSlides/notesSlide15.xml" ContentType="application/vnd.openxmlformats-officedocument.presentationml.notesSlid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notesSlides/notesSlide16.xml" ContentType="application/vnd.openxmlformats-officedocument.presentationml.notesSlide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notesSlides/notesSlide17.xml" ContentType="application/vnd.openxmlformats-officedocument.presentationml.notesSlide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notesSlides/notesSlide18.xml" ContentType="application/vnd.openxmlformats-officedocument.presentationml.notesSlide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notesSlides/notesSlide19.xml" ContentType="application/vnd.openxmlformats-officedocument.presentationml.notesSlide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notesSlides/notesSlide20.xml" ContentType="application/vnd.openxmlformats-officedocument.presentationml.notesSlide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notesSlides/notesSlide21.xml" ContentType="application/vnd.openxmlformats-officedocument.presentationml.notesSlide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notesSlides/notesSlide22.xml" ContentType="application/vnd.openxmlformats-officedocument.presentationml.notesSlide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notesSlides/notesSlide23.xml" ContentType="application/vnd.openxmlformats-officedocument.presentationml.notesSlide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5" r:id="rId2"/>
    <p:sldId id="276" r:id="rId3"/>
    <p:sldId id="277" r:id="rId4"/>
    <p:sldId id="278" r:id="rId5"/>
    <p:sldId id="550" r:id="rId6"/>
    <p:sldId id="551" r:id="rId7"/>
    <p:sldId id="552" r:id="rId8"/>
    <p:sldId id="553" r:id="rId9"/>
    <p:sldId id="554" r:id="rId10"/>
    <p:sldId id="555" r:id="rId11"/>
    <p:sldId id="556" r:id="rId12"/>
    <p:sldId id="557" r:id="rId13"/>
    <p:sldId id="558" r:id="rId14"/>
    <p:sldId id="559" r:id="rId15"/>
    <p:sldId id="560" r:id="rId16"/>
    <p:sldId id="561" r:id="rId17"/>
    <p:sldId id="562" r:id="rId18"/>
    <p:sldId id="563" r:id="rId19"/>
    <p:sldId id="545" r:id="rId20"/>
    <p:sldId id="547" r:id="rId21"/>
    <p:sldId id="549" r:id="rId22"/>
    <p:sldId id="540" r:id="rId23"/>
    <p:sldId id="541" r:id="rId24"/>
    <p:sldId id="531" r:id="rId25"/>
    <p:sldId id="535" r:id="rId26"/>
    <p:sldId id="313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0" autoAdjust="0"/>
    <p:restoredTop sz="94674" autoAdjust="0"/>
  </p:normalViewPr>
  <p:slideViewPr>
    <p:cSldViewPr>
      <p:cViewPr varScale="1">
        <p:scale>
          <a:sx n="76" d="100"/>
          <a:sy n="7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12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13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14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15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16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19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20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21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22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23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24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25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5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6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7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10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11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tags" Target="../tags/tag117.xml"/><Relationship Id="rId18" Type="http://schemas.openxmlformats.org/officeDocument/2006/relationships/tags" Target="../tags/tag122.xml"/><Relationship Id="rId26" Type="http://schemas.openxmlformats.org/officeDocument/2006/relationships/image" Target="../media/image46.png"/><Relationship Id="rId3" Type="http://schemas.openxmlformats.org/officeDocument/2006/relationships/tags" Target="../tags/tag107.xml"/><Relationship Id="rId21" Type="http://schemas.openxmlformats.org/officeDocument/2006/relationships/oleObject" Target="../embeddings/oleObject6.bin"/><Relationship Id="rId34" Type="http://schemas.openxmlformats.org/officeDocument/2006/relationships/image" Target="../media/image24.png"/><Relationship Id="rId7" Type="http://schemas.openxmlformats.org/officeDocument/2006/relationships/tags" Target="../tags/tag111.xml"/><Relationship Id="rId12" Type="http://schemas.openxmlformats.org/officeDocument/2006/relationships/tags" Target="../tags/tag116.xml"/><Relationship Id="rId17" Type="http://schemas.openxmlformats.org/officeDocument/2006/relationships/tags" Target="../tags/tag121.xml"/><Relationship Id="rId25" Type="http://schemas.openxmlformats.org/officeDocument/2006/relationships/image" Target="../media/image45.png"/><Relationship Id="rId33" Type="http://schemas.openxmlformats.org/officeDocument/2006/relationships/image" Target="../media/image21.png"/><Relationship Id="rId2" Type="http://schemas.openxmlformats.org/officeDocument/2006/relationships/tags" Target="../tags/tag106.xml"/><Relationship Id="rId16" Type="http://schemas.openxmlformats.org/officeDocument/2006/relationships/tags" Target="../tags/tag120.xml"/><Relationship Id="rId20" Type="http://schemas.openxmlformats.org/officeDocument/2006/relationships/notesSlide" Target="../notesSlides/notesSlide8.xml"/><Relationship Id="rId29" Type="http://schemas.openxmlformats.org/officeDocument/2006/relationships/image" Target="../media/image17.png"/><Relationship Id="rId1" Type="http://schemas.openxmlformats.org/officeDocument/2006/relationships/vmlDrawing" Target="../drawings/vmlDrawing6.v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24" Type="http://schemas.openxmlformats.org/officeDocument/2006/relationships/image" Target="../media/image43.png"/><Relationship Id="rId32" Type="http://schemas.openxmlformats.org/officeDocument/2006/relationships/image" Target="../media/image20.png"/><Relationship Id="rId5" Type="http://schemas.openxmlformats.org/officeDocument/2006/relationships/tags" Target="../tags/tag109.xml"/><Relationship Id="rId15" Type="http://schemas.openxmlformats.org/officeDocument/2006/relationships/tags" Target="../tags/tag119.xml"/><Relationship Id="rId23" Type="http://schemas.openxmlformats.org/officeDocument/2006/relationships/image" Target="../media/image51.png"/><Relationship Id="rId28" Type="http://schemas.openxmlformats.org/officeDocument/2006/relationships/image" Target="../media/image44.png"/><Relationship Id="rId10" Type="http://schemas.openxmlformats.org/officeDocument/2006/relationships/tags" Target="../tags/tag11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9.png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tags" Target="../tags/tag118.xml"/><Relationship Id="rId22" Type="http://schemas.openxmlformats.org/officeDocument/2006/relationships/image" Target="../media/image50.emf"/><Relationship Id="rId27" Type="http://schemas.openxmlformats.org/officeDocument/2006/relationships/image" Target="../media/image47.png"/><Relationship Id="rId30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tags" Target="../tags/tag134.xml"/><Relationship Id="rId18" Type="http://schemas.openxmlformats.org/officeDocument/2006/relationships/tags" Target="../tags/tag139.xml"/><Relationship Id="rId26" Type="http://schemas.openxmlformats.org/officeDocument/2006/relationships/image" Target="../media/image20.png"/><Relationship Id="rId3" Type="http://schemas.openxmlformats.org/officeDocument/2006/relationships/tags" Target="../tags/tag124.xml"/><Relationship Id="rId21" Type="http://schemas.openxmlformats.org/officeDocument/2006/relationships/oleObject" Target="../embeddings/oleObject7.bin"/><Relationship Id="rId34" Type="http://schemas.openxmlformats.org/officeDocument/2006/relationships/image" Target="../media/image24.png"/><Relationship Id="rId7" Type="http://schemas.openxmlformats.org/officeDocument/2006/relationships/tags" Target="../tags/tag128.xml"/><Relationship Id="rId12" Type="http://schemas.openxmlformats.org/officeDocument/2006/relationships/tags" Target="../tags/tag133.xml"/><Relationship Id="rId17" Type="http://schemas.openxmlformats.org/officeDocument/2006/relationships/tags" Target="../tags/tag138.xml"/><Relationship Id="rId25" Type="http://schemas.openxmlformats.org/officeDocument/2006/relationships/image" Target="../media/image19.png"/><Relationship Id="rId33" Type="http://schemas.openxmlformats.org/officeDocument/2006/relationships/image" Target="../media/image56.png"/><Relationship Id="rId2" Type="http://schemas.openxmlformats.org/officeDocument/2006/relationships/tags" Target="../tags/tag123.xml"/><Relationship Id="rId16" Type="http://schemas.openxmlformats.org/officeDocument/2006/relationships/tags" Target="../tags/tag137.xml"/><Relationship Id="rId20" Type="http://schemas.openxmlformats.org/officeDocument/2006/relationships/notesSlide" Target="../notesSlides/notesSlide9.xml"/><Relationship Id="rId29" Type="http://schemas.openxmlformats.org/officeDocument/2006/relationships/image" Target="../media/image53.png"/><Relationship Id="rId1" Type="http://schemas.openxmlformats.org/officeDocument/2006/relationships/vmlDrawing" Target="../drawings/vmlDrawing7.v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24" Type="http://schemas.openxmlformats.org/officeDocument/2006/relationships/image" Target="../media/image18.png"/><Relationship Id="rId32" Type="http://schemas.openxmlformats.org/officeDocument/2006/relationships/image" Target="../media/image55.png"/><Relationship Id="rId5" Type="http://schemas.openxmlformats.org/officeDocument/2006/relationships/tags" Target="../tags/tag126.xml"/><Relationship Id="rId15" Type="http://schemas.openxmlformats.org/officeDocument/2006/relationships/tags" Target="../tags/tag136.xml"/><Relationship Id="rId23" Type="http://schemas.openxmlformats.org/officeDocument/2006/relationships/image" Target="../media/image17.png"/><Relationship Id="rId28" Type="http://schemas.openxmlformats.org/officeDocument/2006/relationships/image" Target="../media/image42.png"/><Relationship Id="rId10" Type="http://schemas.openxmlformats.org/officeDocument/2006/relationships/tags" Target="../tags/tag13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4.png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tags" Target="../tags/tag135.xml"/><Relationship Id="rId22" Type="http://schemas.openxmlformats.org/officeDocument/2006/relationships/image" Target="../media/image52.emf"/><Relationship Id="rId27" Type="http://schemas.openxmlformats.org/officeDocument/2006/relationships/image" Target="../media/image21.png"/><Relationship Id="rId30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tags" Target="../tags/tag151.xml"/><Relationship Id="rId18" Type="http://schemas.openxmlformats.org/officeDocument/2006/relationships/tags" Target="../tags/tag156.xml"/><Relationship Id="rId26" Type="http://schemas.openxmlformats.org/officeDocument/2006/relationships/image" Target="../media/image20.png"/><Relationship Id="rId3" Type="http://schemas.openxmlformats.org/officeDocument/2006/relationships/tags" Target="../tags/tag141.xml"/><Relationship Id="rId21" Type="http://schemas.openxmlformats.org/officeDocument/2006/relationships/oleObject" Target="../embeddings/oleObject8.bin"/><Relationship Id="rId34" Type="http://schemas.openxmlformats.org/officeDocument/2006/relationships/image" Target="../media/image56.png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17" Type="http://schemas.openxmlformats.org/officeDocument/2006/relationships/tags" Target="../tags/tag155.xml"/><Relationship Id="rId25" Type="http://schemas.openxmlformats.org/officeDocument/2006/relationships/image" Target="../media/image19.png"/><Relationship Id="rId33" Type="http://schemas.openxmlformats.org/officeDocument/2006/relationships/image" Target="../media/image55.png"/><Relationship Id="rId2" Type="http://schemas.openxmlformats.org/officeDocument/2006/relationships/tags" Target="../tags/tag140.xml"/><Relationship Id="rId16" Type="http://schemas.openxmlformats.org/officeDocument/2006/relationships/tags" Target="../tags/tag154.xml"/><Relationship Id="rId20" Type="http://schemas.openxmlformats.org/officeDocument/2006/relationships/notesSlide" Target="../notesSlides/notesSlide10.xml"/><Relationship Id="rId29" Type="http://schemas.openxmlformats.org/officeDocument/2006/relationships/image" Target="../media/image44.png"/><Relationship Id="rId1" Type="http://schemas.openxmlformats.org/officeDocument/2006/relationships/vmlDrawing" Target="../drawings/vmlDrawing8.v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24" Type="http://schemas.openxmlformats.org/officeDocument/2006/relationships/image" Target="../media/image18.png"/><Relationship Id="rId32" Type="http://schemas.openxmlformats.org/officeDocument/2006/relationships/image" Target="../media/image53.png"/><Relationship Id="rId5" Type="http://schemas.openxmlformats.org/officeDocument/2006/relationships/tags" Target="../tags/tag143.xml"/><Relationship Id="rId15" Type="http://schemas.openxmlformats.org/officeDocument/2006/relationships/tags" Target="../tags/tag153.xml"/><Relationship Id="rId23" Type="http://schemas.openxmlformats.org/officeDocument/2006/relationships/image" Target="../media/image17.png"/><Relationship Id="rId28" Type="http://schemas.openxmlformats.org/officeDocument/2006/relationships/image" Target="../media/image49.png"/><Relationship Id="rId10" Type="http://schemas.openxmlformats.org/officeDocument/2006/relationships/tags" Target="../tags/tag14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4.png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tags" Target="../tags/tag152.xml"/><Relationship Id="rId22" Type="http://schemas.openxmlformats.org/officeDocument/2006/relationships/image" Target="../media/image57.emf"/><Relationship Id="rId27" Type="http://schemas.openxmlformats.org/officeDocument/2006/relationships/image" Target="../media/image21.png"/><Relationship Id="rId30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tags" Target="../tags/tag168.xml"/><Relationship Id="rId18" Type="http://schemas.openxmlformats.org/officeDocument/2006/relationships/tags" Target="../tags/tag173.xml"/><Relationship Id="rId26" Type="http://schemas.openxmlformats.org/officeDocument/2006/relationships/image" Target="../media/image18.png"/><Relationship Id="rId3" Type="http://schemas.openxmlformats.org/officeDocument/2006/relationships/tags" Target="../tags/tag158.xml"/><Relationship Id="rId21" Type="http://schemas.openxmlformats.org/officeDocument/2006/relationships/oleObject" Target="../embeddings/oleObject9.bin"/><Relationship Id="rId34" Type="http://schemas.openxmlformats.org/officeDocument/2006/relationships/image" Target="../media/image56.png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tags" Target="../tags/tag172.xml"/><Relationship Id="rId25" Type="http://schemas.openxmlformats.org/officeDocument/2006/relationships/image" Target="../media/image17.png"/><Relationship Id="rId33" Type="http://schemas.openxmlformats.org/officeDocument/2006/relationships/image" Target="../media/image55.png"/><Relationship Id="rId2" Type="http://schemas.openxmlformats.org/officeDocument/2006/relationships/tags" Target="../tags/tag157.xml"/><Relationship Id="rId16" Type="http://schemas.openxmlformats.org/officeDocument/2006/relationships/tags" Target="../tags/tag171.xml"/><Relationship Id="rId20" Type="http://schemas.openxmlformats.org/officeDocument/2006/relationships/notesSlide" Target="../notesSlides/notesSlide11.xml"/><Relationship Id="rId29" Type="http://schemas.openxmlformats.org/officeDocument/2006/relationships/image" Target="../media/image21.png"/><Relationship Id="rId1" Type="http://schemas.openxmlformats.org/officeDocument/2006/relationships/vmlDrawing" Target="../drawings/vmlDrawing9.v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24" Type="http://schemas.openxmlformats.org/officeDocument/2006/relationships/image" Target="../media/image44.png"/><Relationship Id="rId32" Type="http://schemas.openxmlformats.org/officeDocument/2006/relationships/image" Target="../media/image53.png"/><Relationship Id="rId5" Type="http://schemas.openxmlformats.org/officeDocument/2006/relationships/tags" Target="../tags/tag160.xml"/><Relationship Id="rId15" Type="http://schemas.openxmlformats.org/officeDocument/2006/relationships/tags" Target="../tags/tag170.xml"/><Relationship Id="rId23" Type="http://schemas.openxmlformats.org/officeDocument/2006/relationships/image" Target="../media/image51.png"/><Relationship Id="rId28" Type="http://schemas.openxmlformats.org/officeDocument/2006/relationships/image" Target="../media/image20.png"/><Relationship Id="rId10" Type="http://schemas.openxmlformats.org/officeDocument/2006/relationships/tags" Target="../tags/tag16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4.png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Relationship Id="rId22" Type="http://schemas.openxmlformats.org/officeDocument/2006/relationships/image" Target="../media/image58.emf"/><Relationship Id="rId27" Type="http://schemas.openxmlformats.org/officeDocument/2006/relationships/image" Target="../media/image19.png"/><Relationship Id="rId30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13" Type="http://schemas.openxmlformats.org/officeDocument/2006/relationships/tags" Target="../tags/tag185.xml"/><Relationship Id="rId18" Type="http://schemas.openxmlformats.org/officeDocument/2006/relationships/tags" Target="../tags/tag190.xml"/><Relationship Id="rId26" Type="http://schemas.openxmlformats.org/officeDocument/2006/relationships/image" Target="../media/image20.png"/><Relationship Id="rId3" Type="http://schemas.openxmlformats.org/officeDocument/2006/relationships/tags" Target="../tags/tag175.xml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63.png"/><Relationship Id="rId7" Type="http://schemas.openxmlformats.org/officeDocument/2006/relationships/tags" Target="../tags/tag179.xml"/><Relationship Id="rId12" Type="http://schemas.openxmlformats.org/officeDocument/2006/relationships/tags" Target="../tags/tag184.xml"/><Relationship Id="rId17" Type="http://schemas.openxmlformats.org/officeDocument/2006/relationships/tags" Target="../tags/tag189.xml"/><Relationship Id="rId25" Type="http://schemas.openxmlformats.org/officeDocument/2006/relationships/image" Target="../media/image19.png"/><Relationship Id="rId33" Type="http://schemas.openxmlformats.org/officeDocument/2006/relationships/image" Target="../media/image32.png"/><Relationship Id="rId2" Type="http://schemas.openxmlformats.org/officeDocument/2006/relationships/tags" Target="../tags/tag174.xml"/><Relationship Id="rId16" Type="http://schemas.openxmlformats.org/officeDocument/2006/relationships/tags" Target="../tags/tag188.xml"/><Relationship Id="rId20" Type="http://schemas.openxmlformats.org/officeDocument/2006/relationships/notesSlide" Target="../notesSlides/notesSlide12.xml"/><Relationship Id="rId29" Type="http://schemas.openxmlformats.org/officeDocument/2006/relationships/image" Target="../media/image60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78.xml"/><Relationship Id="rId11" Type="http://schemas.openxmlformats.org/officeDocument/2006/relationships/tags" Target="../tags/tag183.xml"/><Relationship Id="rId24" Type="http://schemas.openxmlformats.org/officeDocument/2006/relationships/image" Target="../media/image18.png"/><Relationship Id="rId32" Type="http://schemas.openxmlformats.org/officeDocument/2006/relationships/image" Target="../media/image44.png"/><Relationship Id="rId5" Type="http://schemas.openxmlformats.org/officeDocument/2006/relationships/tags" Target="../tags/tag177.xml"/><Relationship Id="rId15" Type="http://schemas.openxmlformats.org/officeDocument/2006/relationships/tags" Target="../tags/tag187.xml"/><Relationship Id="rId23" Type="http://schemas.openxmlformats.org/officeDocument/2006/relationships/image" Target="../media/image17.png"/><Relationship Id="rId28" Type="http://schemas.openxmlformats.org/officeDocument/2006/relationships/image" Target="../media/image49.png"/><Relationship Id="rId10" Type="http://schemas.openxmlformats.org/officeDocument/2006/relationships/tags" Target="../tags/tag18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62.png"/><Relationship Id="rId4" Type="http://schemas.openxmlformats.org/officeDocument/2006/relationships/tags" Target="../tags/tag176.xml"/><Relationship Id="rId9" Type="http://schemas.openxmlformats.org/officeDocument/2006/relationships/tags" Target="../tags/tag181.xml"/><Relationship Id="rId14" Type="http://schemas.openxmlformats.org/officeDocument/2006/relationships/tags" Target="../tags/tag186.xml"/><Relationship Id="rId22" Type="http://schemas.openxmlformats.org/officeDocument/2006/relationships/image" Target="../media/image59.emf"/><Relationship Id="rId27" Type="http://schemas.openxmlformats.org/officeDocument/2006/relationships/image" Target="../media/image21.png"/><Relationship Id="rId30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97.xml"/><Relationship Id="rId13" Type="http://schemas.openxmlformats.org/officeDocument/2006/relationships/tags" Target="../tags/tag202.xml"/><Relationship Id="rId18" Type="http://schemas.openxmlformats.org/officeDocument/2006/relationships/tags" Target="../tags/tag207.xml"/><Relationship Id="rId26" Type="http://schemas.openxmlformats.org/officeDocument/2006/relationships/image" Target="../media/image20.png"/><Relationship Id="rId3" Type="http://schemas.openxmlformats.org/officeDocument/2006/relationships/tags" Target="../tags/tag192.xml"/><Relationship Id="rId21" Type="http://schemas.openxmlformats.org/officeDocument/2006/relationships/oleObject" Target="../embeddings/oleObject11.bin"/><Relationship Id="rId34" Type="http://schemas.openxmlformats.org/officeDocument/2006/relationships/image" Target="../media/image63.png"/><Relationship Id="rId7" Type="http://schemas.openxmlformats.org/officeDocument/2006/relationships/tags" Target="../tags/tag196.xml"/><Relationship Id="rId12" Type="http://schemas.openxmlformats.org/officeDocument/2006/relationships/tags" Target="../tags/tag201.xml"/><Relationship Id="rId17" Type="http://schemas.openxmlformats.org/officeDocument/2006/relationships/tags" Target="../tags/tag206.xml"/><Relationship Id="rId25" Type="http://schemas.openxmlformats.org/officeDocument/2006/relationships/image" Target="../media/image19.png"/><Relationship Id="rId33" Type="http://schemas.openxmlformats.org/officeDocument/2006/relationships/image" Target="../media/image62.png"/><Relationship Id="rId2" Type="http://schemas.openxmlformats.org/officeDocument/2006/relationships/tags" Target="../tags/tag191.xml"/><Relationship Id="rId16" Type="http://schemas.openxmlformats.org/officeDocument/2006/relationships/tags" Target="../tags/tag205.xml"/><Relationship Id="rId20" Type="http://schemas.openxmlformats.org/officeDocument/2006/relationships/notesSlide" Target="../notesSlides/notesSlide13.xml"/><Relationship Id="rId29" Type="http://schemas.openxmlformats.org/officeDocument/2006/relationships/image" Target="../media/image32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95.xml"/><Relationship Id="rId11" Type="http://schemas.openxmlformats.org/officeDocument/2006/relationships/tags" Target="../tags/tag200.xml"/><Relationship Id="rId24" Type="http://schemas.openxmlformats.org/officeDocument/2006/relationships/image" Target="../media/image18.png"/><Relationship Id="rId32" Type="http://schemas.openxmlformats.org/officeDocument/2006/relationships/image" Target="../media/image61.png"/><Relationship Id="rId5" Type="http://schemas.openxmlformats.org/officeDocument/2006/relationships/tags" Target="../tags/tag194.xml"/><Relationship Id="rId15" Type="http://schemas.openxmlformats.org/officeDocument/2006/relationships/tags" Target="../tags/tag204.xml"/><Relationship Id="rId23" Type="http://schemas.openxmlformats.org/officeDocument/2006/relationships/image" Target="../media/image17.png"/><Relationship Id="rId28" Type="http://schemas.openxmlformats.org/officeDocument/2006/relationships/image" Target="../media/image44.png"/><Relationship Id="rId10" Type="http://schemas.openxmlformats.org/officeDocument/2006/relationships/tags" Target="../tags/tag19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60.png"/><Relationship Id="rId4" Type="http://schemas.openxmlformats.org/officeDocument/2006/relationships/tags" Target="../tags/tag193.xml"/><Relationship Id="rId9" Type="http://schemas.openxmlformats.org/officeDocument/2006/relationships/tags" Target="../tags/tag198.xml"/><Relationship Id="rId14" Type="http://schemas.openxmlformats.org/officeDocument/2006/relationships/tags" Target="../tags/tag203.xml"/><Relationship Id="rId22" Type="http://schemas.openxmlformats.org/officeDocument/2006/relationships/image" Target="../media/image64.emf"/><Relationship Id="rId27" Type="http://schemas.openxmlformats.org/officeDocument/2006/relationships/image" Target="../media/image21.png"/><Relationship Id="rId30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13" Type="http://schemas.openxmlformats.org/officeDocument/2006/relationships/tags" Target="../tags/tag219.xml"/><Relationship Id="rId18" Type="http://schemas.openxmlformats.org/officeDocument/2006/relationships/tags" Target="../tags/tag224.xml"/><Relationship Id="rId26" Type="http://schemas.openxmlformats.org/officeDocument/2006/relationships/image" Target="../media/image20.png"/><Relationship Id="rId3" Type="http://schemas.openxmlformats.org/officeDocument/2006/relationships/tags" Target="../tags/tag209.xml"/><Relationship Id="rId21" Type="http://schemas.openxmlformats.org/officeDocument/2006/relationships/oleObject" Target="../embeddings/oleObject12.bin"/><Relationship Id="rId34" Type="http://schemas.openxmlformats.org/officeDocument/2006/relationships/image" Target="../media/image69.png"/><Relationship Id="rId7" Type="http://schemas.openxmlformats.org/officeDocument/2006/relationships/tags" Target="../tags/tag213.xml"/><Relationship Id="rId12" Type="http://schemas.openxmlformats.org/officeDocument/2006/relationships/tags" Target="../tags/tag218.xml"/><Relationship Id="rId17" Type="http://schemas.openxmlformats.org/officeDocument/2006/relationships/tags" Target="../tags/tag223.xml"/><Relationship Id="rId25" Type="http://schemas.openxmlformats.org/officeDocument/2006/relationships/image" Target="../media/image19.png"/><Relationship Id="rId33" Type="http://schemas.openxmlformats.org/officeDocument/2006/relationships/image" Target="../media/image68.png"/><Relationship Id="rId2" Type="http://schemas.openxmlformats.org/officeDocument/2006/relationships/tags" Target="../tags/tag208.xml"/><Relationship Id="rId16" Type="http://schemas.openxmlformats.org/officeDocument/2006/relationships/tags" Target="../tags/tag222.xml"/><Relationship Id="rId20" Type="http://schemas.openxmlformats.org/officeDocument/2006/relationships/notesSlide" Target="../notesSlides/notesSlide14.xml"/><Relationship Id="rId29" Type="http://schemas.openxmlformats.org/officeDocument/2006/relationships/image" Target="../media/image32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12.xml"/><Relationship Id="rId11" Type="http://schemas.openxmlformats.org/officeDocument/2006/relationships/tags" Target="../tags/tag217.xml"/><Relationship Id="rId24" Type="http://schemas.openxmlformats.org/officeDocument/2006/relationships/image" Target="../media/image18.png"/><Relationship Id="rId32" Type="http://schemas.openxmlformats.org/officeDocument/2006/relationships/image" Target="../media/image61.png"/><Relationship Id="rId5" Type="http://schemas.openxmlformats.org/officeDocument/2006/relationships/tags" Target="../tags/tag211.xml"/><Relationship Id="rId15" Type="http://schemas.openxmlformats.org/officeDocument/2006/relationships/tags" Target="../tags/tag221.xml"/><Relationship Id="rId23" Type="http://schemas.openxmlformats.org/officeDocument/2006/relationships/image" Target="../media/image17.png"/><Relationship Id="rId28" Type="http://schemas.openxmlformats.org/officeDocument/2006/relationships/image" Target="../media/image44.png"/><Relationship Id="rId10" Type="http://schemas.openxmlformats.org/officeDocument/2006/relationships/tags" Target="../tags/tag21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67.png"/><Relationship Id="rId4" Type="http://schemas.openxmlformats.org/officeDocument/2006/relationships/tags" Target="../tags/tag210.xml"/><Relationship Id="rId9" Type="http://schemas.openxmlformats.org/officeDocument/2006/relationships/tags" Target="../tags/tag215.xml"/><Relationship Id="rId14" Type="http://schemas.openxmlformats.org/officeDocument/2006/relationships/tags" Target="../tags/tag220.xml"/><Relationship Id="rId22" Type="http://schemas.openxmlformats.org/officeDocument/2006/relationships/image" Target="../media/image66.emf"/><Relationship Id="rId27" Type="http://schemas.openxmlformats.org/officeDocument/2006/relationships/image" Target="../media/image21.png"/><Relationship Id="rId30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13" Type="http://schemas.openxmlformats.org/officeDocument/2006/relationships/tags" Target="../tags/tag236.xml"/><Relationship Id="rId18" Type="http://schemas.openxmlformats.org/officeDocument/2006/relationships/tags" Target="../tags/tag241.xml"/><Relationship Id="rId26" Type="http://schemas.openxmlformats.org/officeDocument/2006/relationships/image" Target="../media/image19.png"/><Relationship Id="rId3" Type="http://schemas.openxmlformats.org/officeDocument/2006/relationships/tags" Target="../tags/tag226.xml"/><Relationship Id="rId21" Type="http://schemas.openxmlformats.org/officeDocument/2006/relationships/notesSlide" Target="../notesSlides/notesSlide15.xml"/><Relationship Id="rId34" Type="http://schemas.openxmlformats.org/officeDocument/2006/relationships/image" Target="../media/image68.png"/><Relationship Id="rId7" Type="http://schemas.openxmlformats.org/officeDocument/2006/relationships/tags" Target="../tags/tag230.xml"/><Relationship Id="rId12" Type="http://schemas.openxmlformats.org/officeDocument/2006/relationships/tags" Target="../tags/tag235.xml"/><Relationship Id="rId17" Type="http://schemas.openxmlformats.org/officeDocument/2006/relationships/tags" Target="../tags/tag240.xml"/><Relationship Id="rId25" Type="http://schemas.openxmlformats.org/officeDocument/2006/relationships/image" Target="../media/image18.png"/><Relationship Id="rId33" Type="http://schemas.openxmlformats.org/officeDocument/2006/relationships/image" Target="../media/image61.png"/><Relationship Id="rId2" Type="http://schemas.openxmlformats.org/officeDocument/2006/relationships/tags" Target="../tags/tag225.xml"/><Relationship Id="rId16" Type="http://schemas.openxmlformats.org/officeDocument/2006/relationships/tags" Target="../tags/tag23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4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29.xml"/><Relationship Id="rId11" Type="http://schemas.openxmlformats.org/officeDocument/2006/relationships/tags" Target="../tags/tag234.xml"/><Relationship Id="rId24" Type="http://schemas.openxmlformats.org/officeDocument/2006/relationships/image" Target="../media/image17.png"/><Relationship Id="rId32" Type="http://schemas.openxmlformats.org/officeDocument/2006/relationships/image" Target="../media/image67.png"/><Relationship Id="rId5" Type="http://schemas.openxmlformats.org/officeDocument/2006/relationships/tags" Target="../tags/tag228.xml"/><Relationship Id="rId15" Type="http://schemas.openxmlformats.org/officeDocument/2006/relationships/tags" Target="../tags/tag238.xml"/><Relationship Id="rId23" Type="http://schemas.openxmlformats.org/officeDocument/2006/relationships/image" Target="../media/image70.emf"/><Relationship Id="rId28" Type="http://schemas.openxmlformats.org/officeDocument/2006/relationships/image" Target="../media/image21.png"/><Relationship Id="rId36" Type="http://schemas.openxmlformats.org/officeDocument/2006/relationships/image" Target="../media/image71.png"/><Relationship Id="rId10" Type="http://schemas.openxmlformats.org/officeDocument/2006/relationships/tags" Target="../tags/tag233.xml"/><Relationship Id="rId19" Type="http://schemas.openxmlformats.org/officeDocument/2006/relationships/tags" Target="../tags/tag242.xml"/><Relationship Id="rId31" Type="http://schemas.openxmlformats.org/officeDocument/2006/relationships/image" Target="../media/image65.png"/><Relationship Id="rId4" Type="http://schemas.openxmlformats.org/officeDocument/2006/relationships/tags" Target="../tags/tag227.xml"/><Relationship Id="rId9" Type="http://schemas.openxmlformats.org/officeDocument/2006/relationships/tags" Target="../tags/tag232.xml"/><Relationship Id="rId14" Type="http://schemas.openxmlformats.org/officeDocument/2006/relationships/tags" Target="../tags/tag237.xml"/><Relationship Id="rId22" Type="http://schemas.openxmlformats.org/officeDocument/2006/relationships/oleObject" Target="../embeddings/oleObject13.bin"/><Relationship Id="rId27" Type="http://schemas.openxmlformats.org/officeDocument/2006/relationships/image" Target="../media/image20.png"/><Relationship Id="rId30" Type="http://schemas.openxmlformats.org/officeDocument/2006/relationships/image" Target="../media/image24.png"/><Relationship Id="rId35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tags" Target="../tags/tag254.xml"/><Relationship Id="rId18" Type="http://schemas.openxmlformats.org/officeDocument/2006/relationships/tags" Target="../tags/tag259.xml"/><Relationship Id="rId26" Type="http://schemas.openxmlformats.org/officeDocument/2006/relationships/image" Target="../media/image20.png"/><Relationship Id="rId3" Type="http://schemas.openxmlformats.org/officeDocument/2006/relationships/tags" Target="../tags/tag244.xml"/><Relationship Id="rId21" Type="http://schemas.openxmlformats.org/officeDocument/2006/relationships/oleObject" Target="../embeddings/oleObject14.bin"/><Relationship Id="rId34" Type="http://schemas.openxmlformats.org/officeDocument/2006/relationships/image" Target="../media/image69.png"/><Relationship Id="rId7" Type="http://schemas.openxmlformats.org/officeDocument/2006/relationships/tags" Target="../tags/tag248.xml"/><Relationship Id="rId12" Type="http://schemas.openxmlformats.org/officeDocument/2006/relationships/tags" Target="../tags/tag253.xml"/><Relationship Id="rId17" Type="http://schemas.openxmlformats.org/officeDocument/2006/relationships/tags" Target="../tags/tag258.xml"/><Relationship Id="rId25" Type="http://schemas.openxmlformats.org/officeDocument/2006/relationships/image" Target="../media/image19.png"/><Relationship Id="rId33" Type="http://schemas.openxmlformats.org/officeDocument/2006/relationships/image" Target="../media/image68.png"/><Relationship Id="rId2" Type="http://schemas.openxmlformats.org/officeDocument/2006/relationships/tags" Target="../tags/tag243.xml"/><Relationship Id="rId16" Type="http://schemas.openxmlformats.org/officeDocument/2006/relationships/tags" Target="../tags/tag257.xml"/><Relationship Id="rId20" Type="http://schemas.openxmlformats.org/officeDocument/2006/relationships/notesSlide" Target="../notesSlides/notesSlide16.xml"/><Relationship Id="rId29" Type="http://schemas.openxmlformats.org/officeDocument/2006/relationships/image" Target="../media/image32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24" Type="http://schemas.openxmlformats.org/officeDocument/2006/relationships/image" Target="../media/image18.png"/><Relationship Id="rId32" Type="http://schemas.openxmlformats.org/officeDocument/2006/relationships/image" Target="../media/image61.png"/><Relationship Id="rId5" Type="http://schemas.openxmlformats.org/officeDocument/2006/relationships/tags" Target="../tags/tag246.xml"/><Relationship Id="rId15" Type="http://schemas.openxmlformats.org/officeDocument/2006/relationships/tags" Target="../tags/tag256.xml"/><Relationship Id="rId23" Type="http://schemas.openxmlformats.org/officeDocument/2006/relationships/image" Target="../media/image17.png"/><Relationship Id="rId28" Type="http://schemas.openxmlformats.org/officeDocument/2006/relationships/image" Target="../media/image44.png"/><Relationship Id="rId10" Type="http://schemas.openxmlformats.org/officeDocument/2006/relationships/tags" Target="../tags/tag25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67.png"/><Relationship Id="rId4" Type="http://schemas.openxmlformats.org/officeDocument/2006/relationships/tags" Target="../tags/tag245.xml"/><Relationship Id="rId9" Type="http://schemas.openxmlformats.org/officeDocument/2006/relationships/tags" Target="../tags/tag250.xml"/><Relationship Id="rId14" Type="http://schemas.openxmlformats.org/officeDocument/2006/relationships/tags" Target="../tags/tag255.xml"/><Relationship Id="rId22" Type="http://schemas.openxmlformats.org/officeDocument/2006/relationships/image" Target="../media/image72.emf"/><Relationship Id="rId27" Type="http://schemas.openxmlformats.org/officeDocument/2006/relationships/image" Target="../media/image21.png"/><Relationship Id="rId30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66.xml"/><Relationship Id="rId13" Type="http://schemas.openxmlformats.org/officeDocument/2006/relationships/tags" Target="../tags/tag271.xml"/><Relationship Id="rId18" Type="http://schemas.openxmlformats.org/officeDocument/2006/relationships/tags" Target="../tags/tag276.xml"/><Relationship Id="rId26" Type="http://schemas.openxmlformats.org/officeDocument/2006/relationships/image" Target="../media/image20.png"/><Relationship Id="rId3" Type="http://schemas.openxmlformats.org/officeDocument/2006/relationships/tags" Target="../tags/tag261.xml"/><Relationship Id="rId21" Type="http://schemas.openxmlformats.org/officeDocument/2006/relationships/notesSlide" Target="../notesSlides/notesSlide17.xml"/><Relationship Id="rId34" Type="http://schemas.openxmlformats.org/officeDocument/2006/relationships/image" Target="../media/image79.png"/><Relationship Id="rId7" Type="http://schemas.openxmlformats.org/officeDocument/2006/relationships/tags" Target="../tags/tag265.xml"/><Relationship Id="rId12" Type="http://schemas.openxmlformats.org/officeDocument/2006/relationships/tags" Target="../tags/tag270.xml"/><Relationship Id="rId17" Type="http://schemas.openxmlformats.org/officeDocument/2006/relationships/tags" Target="../tags/tag275.xml"/><Relationship Id="rId25" Type="http://schemas.openxmlformats.org/officeDocument/2006/relationships/image" Target="../media/image18.png"/><Relationship Id="rId33" Type="http://schemas.openxmlformats.org/officeDocument/2006/relationships/image" Target="../media/image78.png"/><Relationship Id="rId2" Type="http://schemas.openxmlformats.org/officeDocument/2006/relationships/tags" Target="../tags/tag260.xml"/><Relationship Id="rId16" Type="http://schemas.openxmlformats.org/officeDocument/2006/relationships/tags" Target="../tags/tag27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75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64.xml"/><Relationship Id="rId11" Type="http://schemas.openxmlformats.org/officeDocument/2006/relationships/tags" Target="../tags/tag269.xml"/><Relationship Id="rId24" Type="http://schemas.openxmlformats.org/officeDocument/2006/relationships/image" Target="../media/image17.png"/><Relationship Id="rId32" Type="http://schemas.openxmlformats.org/officeDocument/2006/relationships/image" Target="../media/image32.png"/><Relationship Id="rId5" Type="http://schemas.openxmlformats.org/officeDocument/2006/relationships/tags" Target="../tags/tag263.xml"/><Relationship Id="rId15" Type="http://schemas.openxmlformats.org/officeDocument/2006/relationships/tags" Target="../tags/tag273.xml"/><Relationship Id="rId23" Type="http://schemas.openxmlformats.org/officeDocument/2006/relationships/image" Target="../media/image73.emf"/><Relationship Id="rId28" Type="http://schemas.openxmlformats.org/officeDocument/2006/relationships/image" Target="../media/image74.png"/><Relationship Id="rId36" Type="http://schemas.openxmlformats.org/officeDocument/2006/relationships/image" Target="../media/image80.png"/><Relationship Id="rId10" Type="http://schemas.openxmlformats.org/officeDocument/2006/relationships/tags" Target="../tags/tag268.xml"/><Relationship Id="rId19" Type="http://schemas.openxmlformats.org/officeDocument/2006/relationships/tags" Target="../tags/tag277.xml"/><Relationship Id="rId31" Type="http://schemas.openxmlformats.org/officeDocument/2006/relationships/image" Target="../media/image77.png"/><Relationship Id="rId4" Type="http://schemas.openxmlformats.org/officeDocument/2006/relationships/tags" Target="../tags/tag262.xml"/><Relationship Id="rId9" Type="http://schemas.openxmlformats.org/officeDocument/2006/relationships/tags" Target="../tags/tag267.xml"/><Relationship Id="rId14" Type="http://schemas.openxmlformats.org/officeDocument/2006/relationships/tags" Target="../tags/tag272.xml"/><Relationship Id="rId22" Type="http://schemas.openxmlformats.org/officeDocument/2006/relationships/oleObject" Target="../embeddings/oleObject15.bin"/><Relationship Id="rId27" Type="http://schemas.openxmlformats.org/officeDocument/2006/relationships/image" Target="../media/image21.png"/><Relationship Id="rId30" Type="http://schemas.openxmlformats.org/officeDocument/2006/relationships/image" Target="../media/image76.png"/><Relationship Id="rId35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84.xml"/><Relationship Id="rId13" Type="http://schemas.openxmlformats.org/officeDocument/2006/relationships/tags" Target="../tags/tag289.xml"/><Relationship Id="rId18" Type="http://schemas.openxmlformats.org/officeDocument/2006/relationships/tags" Target="../tags/tag294.xml"/><Relationship Id="rId26" Type="http://schemas.openxmlformats.org/officeDocument/2006/relationships/image" Target="../media/image19.png"/><Relationship Id="rId3" Type="http://schemas.openxmlformats.org/officeDocument/2006/relationships/tags" Target="../tags/tag279.xml"/><Relationship Id="rId21" Type="http://schemas.openxmlformats.org/officeDocument/2006/relationships/notesSlide" Target="../notesSlides/notesSlide18.xml"/><Relationship Id="rId34" Type="http://schemas.openxmlformats.org/officeDocument/2006/relationships/image" Target="../media/image85.png"/><Relationship Id="rId7" Type="http://schemas.openxmlformats.org/officeDocument/2006/relationships/tags" Target="../tags/tag283.xml"/><Relationship Id="rId12" Type="http://schemas.openxmlformats.org/officeDocument/2006/relationships/tags" Target="../tags/tag288.xml"/><Relationship Id="rId17" Type="http://schemas.openxmlformats.org/officeDocument/2006/relationships/tags" Target="../tags/tag293.xml"/><Relationship Id="rId25" Type="http://schemas.openxmlformats.org/officeDocument/2006/relationships/image" Target="../media/image18.png"/><Relationship Id="rId33" Type="http://schemas.openxmlformats.org/officeDocument/2006/relationships/image" Target="../media/image24.png"/><Relationship Id="rId2" Type="http://schemas.openxmlformats.org/officeDocument/2006/relationships/tags" Target="../tags/tag278.xml"/><Relationship Id="rId16" Type="http://schemas.openxmlformats.org/officeDocument/2006/relationships/tags" Target="../tags/tag29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82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82.xml"/><Relationship Id="rId11" Type="http://schemas.openxmlformats.org/officeDocument/2006/relationships/tags" Target="../tags/tag287.xml"/><Relationship Id="rId24" Type="http://schemas.openxmlformats.org/officeDocument/2006/relationships/image" Target="../media/image17.png"/><Relationship Id="rId32" Type="http://schemas.openxmlformats.org/officeDocument/2006/relationships/image" Target="../media/image77.png"/><Relationship Id="rId5" Type="http://schemas.openxmlformats.org/officeDocument/2006/relationships/tags" Target="../tags/tag281.xml"/><Relationship Id="rId15" Type="http://schemas.openxmlformats.org/officeDocument/2006/relationships/tags" Target="../tags/tag291.xml"/><Relationship Id="rId23" Type="http://schemas.openxmlformats.org/officeDocument/2006/relationships/image" Target="../media/image81.emf"/><Relationship Id="rId28" Type="http://schemas.openxmlformats.org/officeDocument/2006/relationships/image" Target="../media/image21.png"/><Relationship Id="rId36" Type="http://schemas.openxmlformats.org/officeDocument/2006/relationships/image" Target="../media/image87.png"/><Relationship Id="rId10" Type="http://schemas.openxmlformats.org/officeDocument/2006/relationships/tags" Target="../tags/tag286.xml"/><Relationship Id="rId19" Type="http://schemas.openxmlformats.org/officeDocument/2006/relationships/tags" Target="../tags/tag295.xml"/><Relationship Id="rId31" Type="http://schemas.openxmlformats.org/officeDocument/2006/relationships/image" Target="../media/image84.png"/><Relationship Id="rId4" Type="http://schemas.openxmlformats.org/officeDocument/2006/relationships/tags" Target="../tags/tag280.xml"/><Relationship Id="rId9" Type="http://schemas.openxmlformats.org/officeDocument/2006/relationships/tags" Target="../tags/tag285.xml"/><Relationship Id="rId14" Type="http://schemas.openxmlformats.org/officeDocument/2006/relationships/tags" Target="../tags/tag290.xml"/><Relationship Id="rId22" Type="http://schemas.openxmlformats.org/officeDocument/2006/relationships/oleObject" Target="../embeddings/oleObject16.bin"/><Relationship Id="rId27" Type="http://schemas.openxmlformats.org/officeDocument/2006/relationships/image" Target="../media/image20.png"/><Relationship Id="rId30" Type="http://schemas.openxmlformats.org/officeDocument/2006/relationships/image" Target="../media/image83.png"/><Relationship Id="rId35" Type="http://schemas.openxmlformats.org/officeDocument/2006/relationships/image" Target="../media/image8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02.xml"/><Relationship Id="rId13" Type="http://schemas.openxmlformats.org/officeDocument/2006/relationships/tags" Target="../tags/tag307.xml"/><Relationship Id="rId18" Type="http://schemas.openxmlformats.org/officeDocument/2006/relationships/tags" Target="../tags/tag312.xml"/><Relationship Id="rId26" Type="http://schemas.openxmlformats.org/officeDocument/2006/relationships/image" Target="../media/image90.png"/><Relationship Id="rId3" Type="http://schemas.openxmlformats.org/officeDocument/2006/relationships/tags" Target="../tags/tag297.xml"/><Relationship Id="rId21" Type="http://schemas.openxmlformats.org/officeDocument/2006/relationships/notesSlide" Target="../notesSlides/notesSlide19.xml"/><Relationship Id="rId34" Type="http://schemas.openxmlformats.org/officeDocument/2006/relationships/image" Target="../media/image95.png"/><Relationship Id="rId7" Type="http://schemas.openxmlformats.org/officeDocument/2006/relationships/tags" Target="../tags/tag301.xml"/><Relationship Id="rId12" Type="http://schemas.openxmlformats.org/officeDocument/2006/relationships/tags" Target="../tags/tag306.xml"/><Relationship Id="rId17" Type="http://schemas.openxmlformats.org/officeDocument/2006/relationships/tags" Target="../tags/tag311.xml"/><Relationship Id="rId25" Type="http://schemas.openxmlformats.org/officeDocument/2006/relationships/image" Target="../media/image18.png"/><Relationship Id="rId33" Type="http://schemas.openxmlformats.org/officeDocument/2006/relationships/image" Target="../media/image77.png"/><Relationship Id="rId2" Type="http://schemas.openxmlformats.org/officeDocument/2006/relationships/tags" Target="../tags/tag296.xml"/><Relationship Id="rId16" Type="http://schemas.openxmlformats.org/officeDocument/2006/relationships/tags" Target="../tags/tag31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91.png"/><Relationship Id="rId1" Type="http://schemas.openxmlformats.org/officeDocument/2006/relationships/vmlDrawing" Target="../drawings/vmlDrawing17.vml"/><Relationship Id="rId6" Type="http://schemas.openxmlformats.org/officeDocument/2006/relationships/tags" Target="../tags/tag300.xml"/><Relationship Id="rId11" Type="http://schemas.openxmlformats.org/officeDocument/2006/relationships/tags" Target="../tags/tag305.xml"/><Relationship Id="rId24" Type="http://schemas.openxmlformats.org/officeDocument/2006/relationships/image" Target="../media/image89.png"/><Relationship Id="rId32" Type="http://schemas.openxmlformats.org/officeDocument/2006/relationships/image" Target="../media/image94.png"/><Relationship Id="rId5" Type="http://schemas.openxmlformats.org/officeDocument/2006/relationships/tags" Target="../tags/tag299.xml"/><Relationship Id="rId15" Type="http://schemas.openxmlformats.org/officeDocument/2006/relationships/tags" Target="../tags/tag309.xml"/><Relationship Id="rId23" Type="http://schemas.openxmlformats.org/officeDocument/2006/relationships/image" Target="../media/image88.emf"/><Relationship Id="rId28" Type="http://schemas.openxmlformats.org/officeDocument/2006/relationships/image" Target="../media/image21.png"/><Relationship Id="rId36" Type="http://schemas.openxmlformats.org/officeDocument/2006/relationships/image" Target="../media/image32.png"/><Relationship Id="rId10" Type="http://schemas.openxmlformats.org/officeDocument/2006/relationships/tags" Target="../tags/tag304.xml"/><Relationship Id="rId19" Type="http://schemas.openxmlformats.org/officeDocument/2006/relationships/tags" Target="../tags/tag313.xml"/><Relationship Id="rId31" Type="http://schemas.openxmlformats.org/officeDocument/2006/relationships/image" Target="../media/image93.png"/><Relationship Id="rId4" Type="http://schemas.openxmlformats.org/officeDocument/2006/relationships/tags" Target="../tags/tag298.xml"/><Relationship Id="rId9" Type="http://schemas.openxmlformats.org/officeDocument/2006/relationships/tags" Target="../tags/tag303.xml"/><Relationship Id="rId14" Type="http://schemas.openxmlformats.org/officeDocument/2006/relationships/tags" Target="../tags/tag308.xml"/><Relationship Id="rId22" Type="http://schemas.openxmlformats.org/officeDocument/2006/relationships/oleObject" Target="../embeddings/oleObject17.bin"/><Relationship Id="rId27" Type="http://schemas.openxmlformats.org/officeDocument/2006/relationships/image" Target="../media/image20.png"/><Relationship Id="rId30" Type="http://schemas.openxmlformats.org/officeDocument/2006/relationships/image" Target="../media/image92.png"/><Relationship Id="rId35" Type="http://schemas.openxmlformats.org/officeDocument/2006/relationships/image" Target="../media/image9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20.xml"/><Relationship Id="rId13" Type="http://schemas.openxmlformats.org/officeDocument/2006/relationships/tags" Target="../tags/tag325.xml"/><Relationship Id="rId18" Type="http://schemas.openxmlformats.org/officeDocument/2006/relationships/oleObject" Target="../embeddings/oleObject18.bin"/><Relationship Id="rId26" Type="http://schemas.openxmlformats.org/officeDocument/2006/relationships/image" Target="../media/image102.png"/><Relationship Id="rId3" Type="http://schemas.openxmlformats.org/officeDocument/2006/relationships/tags" Target="../tags/tag315.xml"/><Relationship Id="rId21" Type="http://schemas.openxmlformats.org/officeDocument/2006/relationships/image" Target="../media/image18.png"/><Relationship Id="rId7" Type="http://schemas.openxmlformats.org/officeDocument/2006/relationships/tags" Target="../tags/tag319.xml"/><Relationship Id="rId12" Type="http://schemas.openxmlformats.org/officeDocument/2006/relationships/tags" Target="../tags/tag324.xml"/><Relationship Id="rId17" Type="http://schemas.openxmlformats.org/officeDocument/2006/relationships/notesSlide" Target="../notesSlides/notesSlide20.xml"/><Relationship Id="rId25" Type="http://schemas.openxmlformats.org/officeDocument/2006/relationships/image" Target="../media/image101.png"/><Relationship Id="rId2" Type="http://schemas.openxmlformats.org/officeDocument/2006/relationships/tags" Target="../tags/tag314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18.vml"/><Relationship Id="rId6" Type="http://schemas.openxmlformats.org/officeDocument/2006/relationships/tags" Target="../tags/tag318.xml"/><Relationship Id="rId11" Type="http://schemas.openxmlformats.org/officeDocument/2006/relationships/tags" Target="../tags/tag323.xml"/><Relationship Id="rId24" Type="http://schemas.openxmlformats.org/officeDocument/2006/relationships/image" Target="../media/image100.png"/><Relationship Id="rId5" Type="http://schemas.openxmlformats.org/officeDocument/2006/relationships/tags" Target="../tags/tag317.xml"/><Relationship Id="rId15" Type="http://schemas.openxmlformats.org/officeDocument/2006/relationships/tags" Target="../tags/tag327.xml"/><Relationship Id="rId23" Type="http://schemas.openxmlformats.org/officeDocument/2006/relationships/image" Target="../media/image99.png"/><Relationship Id="rId28" Type="http://schemas.openxmlformats.org/officeDocument/2006/relationships/image" Target="../media/image103.png"/><Relationship Id="rId10" Type="http://schemas.openxmlformats.org/officeDocument/2006/relationships/tags" Target="../tags/tag322.xml"/><Relationship Id="rId19" Type="http://schemas.openxmlformats.org/officeDocument/2006/relationships/image" Target="../media/image97.emf"/><Relationship Id="rId4" Type="http://schemas.openxmlformats.org/officeDocument/2006/relationships/tags" Target="../tags/tag316.xml"/><Relationship Id="rId9" Type="http://schemas.openxmlformats.org/officeDocument/2006/relationships/tags" Target="../tags/tag321.xml"/><Relationship Id="rId14" Type="http://schemas.openxmlformats.org/officeDocument/2006/relationships/tags" Target="../tags/tag326.xml"/><Relationship Id="rId22" Type="http://schemas.openxmlformats.org/officeDocument/2006/relationships/image" Target="../media/image98.png"/><Relationship Id="rId27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34.xml"/><Relationship Id="rId13" Type="http://schemas.openxmlformats.org/officeDocument/2006/relationships/tags" Target="../tags/tag339.xml"/><Relationship Id="rId18" Type="http://schemas.openxmlformats.org/officeDocument/2006/relationships/notesSlide" Target="../notesSlides/notesSlide21.xml"/><Relationship Id="rId26" Type="http://schemas.openxmlformats.org/officeDocument/2006/relationships/image" Target="../media/image105.png"/><Relationship Id="rId3" Type="http://schemas.openxmlformats.org/officeDocument/2006/relationships/tags" Target="../tags/tag329.xml"/><Relationship Id="rId21" Type="http://schemas.openxmlformats.org/officeDocument/2006/relationships/image" Target="../media/image100.png"/><Relationship Id="rId7" Type="http://schemas.openxmlformats.org/officeDocument/2006/relationships/tags" Target="../tags/tag333.xml"/><Relationship Id="rId12" Type="http://schemas.openxmlformats.org/officeDocument/2006/relationships/tags" Target="../tags/tag338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99.png"/><Relationship Id="rId2" Type="http://schemas.openxmlformats.org/officeDocument/2006/relationships/tags" Target="../tags/tag328.xml"/><Relationship Id="rId16" Type="http://schemas.openxmlformats.org/officeDocument/2006/relationships/tags" Target="../tags/tag342.xml"/><Relationship Id="rId20" Type="http://schemas.openxmlformats.org/officeDocument/2006/relationships/image" Target="../media/image104.emf"/><Relationship Id="rId29" Type="http://schemas.openxmlformats.org/officeDocument/2006/relationships/image" Target="../media/image107.png"/><Relationship Id="rId1" Type="http://schemas.openxmlformats.org/officeDocument/2006/relationships/vmlDrawing" Target="../drawings/vmlDrawing19.vml"/><Relationship Id="rId6" Type="http://schemas.openxmlformats.org/officeDocument/2006/relationships/tags" Target="../tags/tag332.xml"/><Relationship Id="rId11" Type="http://schemas.openxmlformats.org/officeDocument/2006/relationships/tags" Target="../tags/tag337.xml"/><Relationship Id="rId24" Type="http://schemas.openxmlformats.org/officeDocument/2006/relationships/image" Target="../media/image98.png"/><Relationship Id="rId5" Type="http://schemas.openxmlformats.org/officeDocument/2006/relationships/tags" Target="../tags/tag331.xml"/><Relationship Id="rId15" Type="http://schemas.openxmlformats.org/officeDocument/2006/relationships/tags" Target="../tags/tag341.xml"/><Relationship Id="rId23" Type="http://schemas.openxmlformats.org/officeDocument/2006/relationships/image" Target="../media/image18.png"/><Relationship Id="rId28" Type="http://schemas.openxmlformats.org/officeDocument/2006/relationships/image" Target="../media/image24.png"/><Relationship Id="rId10" Type="http://schemas.openxmlformats.org/officeDocument/2006/relationships/tags" Target="../tags/tag336.xml"/><Relationship Id="rId19" Type="http://schemas.openxmlformats.org/officeDocument/2006/relationships/oleObject" Target="../embeddings/oleObject19.bin"/><Relationship Id="rId4" Type="http://schemas.openxmlformats.org/officeDocument/2006/relationships/tags" Target="../tags/tag330.xml"/><Relationship Id="rId9" Type="http://schemas.openxmlformats.org/officeDocument/2006/relationships/tags" Target="../tags/tag335.xml"/><Relationship Id="rId14" Type="http://schemas.openxmlformats.org/officeDocument/2006/relationships/tags" Target="../tags/tag340.xml"/><Relationship Id="rId22" Type="http://schemas.openxmlformats.org/officeDocument/2006/relationships/image" Target="../media/image17.png"/><Relationship Id="rId27" Type="http://schemas.openxmlformats.org/officeDocument/2006/relationships/image" Target="../media/image106.png"/><Relationship Id="rId30" Type="http://schemas.openxmlformats.org/officeDocument/2006/relationships/image" Target="../media/image10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49.xml"/><Relationship Id="rId13" Type="http://schemas.openxmlformats.org/officeDocument/2006/relationships/tags" Target="../tags/tag354.xml"/><Relationship Id="rId18" Type="http://schemas.openxmlformats.org/officeDocument/2006/relationships/tags" Target="../tags/tag359.xml"/><Relationship Id="rId26" Type="http://schemas.openxmlformats.org/officeDocument/2006/relationships/image" Target="../media/image111.png"/><Relationship Id="rId3" Type="http://schemas.openxmlformats.org/officeDocument/2006/relationships/tags" Target="../tags/tag344.xml"/><Relationship Id="rId21" Type="http://schemas.openxmlformats.org/officeDocument/2006/relationships/notesSlide" Target="../notesSlides/notesSlide22.xml"/><Relationship Id="rId34" Type="http://schemas.openxmlformats.org/officeDocument/2006/relationships/image" Target="../media/image21.png"/><Relationship Id="rId7" Type="http://schemas.openxmlformats.org/officeDocument/2006/relationships/tags" Target="../tags/tag348.xml"/><Relationship Id="rId12" Type="http://schemas.openxmlformats.org/officeDocument/2006/relationships/tags" Target="../tags/tag353.xml"/><Relationship Id="rId17" Type="http://schemas.openxmlformats.org/officeDocument/2006/relationships/tags" Target="../tags/tag358.xml"/><Relationship Id="rId25" Type="http://schemas.openxmlformats.org/officeDocument/2006/relationships/image" Target="../media/image110.png"/><Relationship Id="rId33" Type="http://schemas.openxmlformats.org/officeDocument/2006/relationships/image" Target="../media/image20.png"/><Relationship Id="rId2" Type="http://schemas.openxmlformats.org/officeDocument/2006/relationships/tags" Target="../tags/tag343.xml"/><Relationship Id="rId16" Type="http://schemas.openxmlformats.org/officeDocument/2006/relationships/tags" Target="../tags/tag35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14.png"/><Relationship Id="rId1" Type="http://schemas.openxmlformats.org/officeDocument/2006/relationships/vmlDrawing" Target="../drawings/vmlDrawing20.vml"/><Relationship Id="rId6" Type="http://schemas.openxmlformats.org/officeDocument/2006/relationships/tags" Target="../tags/tag347.xml"/><Relationship Id="rId11" Type="http://schemas.openxmlformats.org/officeDocument/2006/relationships/tags" Target="../tags/tag352.xml"/><Relationship Id="rId24" Type="http://schemas.openxmlformats.org/officeDocument/2006/relationships/image" Target="../media/image24.png"/><Relationship Id="rId32" Type="http://schemas.openxmlformats.org/officeDocument/2006/relationships/image" Target="../media/image19.png"/><Relationship Id="rId5" Type="http://schemas.openxmlformats.org/officeDocument/2006/relationships/tags" Target="../tags/tag346.xml"/><Relationship Id="rId15" Type="http://schemas.openxmlformats.org/officeDocument/2006/relationships/tags" Target="../tags/tag356.xml"/><Relationship Id="rId23" Type="http://schemas.openxmlformats.org/officeDocument/2006/relationships/image" Target="../media/image109.emf"/><Relationship Id="rId28" Type="http://schemas.openxmlformats.org/officeDocument/2006/relationships/image" Target="../media/image113.png"/><Relationship Id="rId36" Type="http://schemas.openxmlformats.org/officeDocument/2006/relationships/image" Target="../media/image116.png"/><Relationship Id="rId10" Type="http://schemas.openxmlformats.org/officeDocument/2006/relationships/tags" Target="../tags/tag351.xml"/><Relationship Id="rId19" Type="http://schemas.openxmlformats.org/officeDocument/2006/relationships/tags" Target="../tags/tag360.xml"/><Relationship Id="rId31" Type="http://schemas.openxmlformats.org/officeDocument/2006/relationships/image" Target="../media/image18.png"/><Relationship Id="rId4" Type="http://schemas.openxmlformats.org/officeDocument/2006/relationships/tags" Target="../tags/tag345.xml"/><Relationship Id="rId9" Type="http://schemas.openxmlformats.org/officeDocument/2006/relationships/tags" Target="../tags/tag350.xml"/><Relationship Id="rId14" Type="http://schemas.openxmlformats.org/officeDocument/2006/relationships/tags" Target="../tags/tag355.xml"/><Relationship Id="rId22" Type="http://schemas.openxmlformats.org/officeDocument/2006/relationships/oleObject" Target="../embeddings/oleObject20.bin"/><Relationship Id="rId27" Type="http://schemas.openxmlformats.org/officeDocument/2006/relationships/image" Target="../media/image112.png"/><Relationship Id="rId30" Type="http://schemas.openxmlformats.org/officeDocument/2006/relationships/image" Target="../media/image17.png"/><Relationship Id="rId35" Type="http://schemas.openxmlformats.org/officeDocument/2006/relationships/image" Target="../media/image1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67.xml"/><Relationship Id="rId13" Type="http://schemas.openxmlformats.org/officeDocument/2006/relationships/tags" Target="../tags/tag372.xml"/><Relationship Id="rId18" Type="http://schemas.openxmlformats.org/officeDocument/2006/relationships/tags" Target="../tags/tag377.xml"/><Relationship Id="rId26" Type="http://schemas.openxmlformats.org/officeDocument/2006/relationships/image" Target="../media/image113.png"/><Relationship Id="rId3" Type="http://schemas.openxmlformats.org/officeDocument/2006/relationships/tags" Target="../tags/tag362.xml"/><Relationship Id="rId21" Type="http://schemas.openxmlformats.org/officeDocument/2006/relationships/oleObject" Target="../embeddings/oleObject21.bin"/><Relationship Id="rId34" Type="http://schemas.openxmlformats.org/officeDocument/2006/relationships/image" Target="../media/image122.png"/><Relationship Id="rId7" Type="http://schemas.openxmlformats.org/officeDocument/2006/relationships/tags" Target="../tags/tag366.xml"/><Relationship Id="rId12" Type="http://schemas.openxmlformats.org/officeDocument/2006/relationships/tags" Target="../tags/tag371.xml"/><Relationship Id="rId17" Type="http://schemas.openxmlformats.org/officeDocument/2006/relationships/tags" Target="../tags/tag376.xml"/><Relationship Id="rId25" Type="http://schemas.openxmlformats.org/officeDocument/2006/relationships/image" Target="../media/image118.png"/><Relationship Id="rId33" Type="http://schemas.openxmlformats.org/officeDocument/2006/relationships/image" Target="../media/image121.png"/><Relationship Id="rId2" Type="http://schemas.openxmlformats.org/officeDocument/2006/relationships/tags" Target="../tags/tag361.xml"/><Relationship Id="rId16" Type="http://schemas.openxmlformats.org/officeDocument/2006/relationships/tags" Target="../tags/tag375.xml"/><Relationship Id="rId20" Type="http://schemas.openxmlformats.org/officeDocument/2006/relationships/notesSlide" Target="../notesSlides/notesSlide23.xml"/><Relationship Id="rId29" Type="http://schemas.openxmlformats.org/officeDocument/2006/relationships/image" Target="../media/image17.png"/><Relationship Id="rId1" Type="http://schemas.openxmlformats.org/officeDocument/2006/relationships/vmlDrawing" Target="../drawings/vmlDrawing21.vml"/><Relationship Id="rId6" Type="http://schemas.openxmlformats.org/officeDocument/2006/relationships/tags" Target="../tags/tag365.xml"/><Relationship Id="rId11" Type="http://schemas.openxmlformats.org/officeDocument/2006/relationships/tags" Target="../tags/tag370.xml"/><Relationship Id="rId24" Type="http://schemas.openxmlformats.org/officeDocument/2006/relationships/image" Target="../media/image21.png"/><Relationship Id="rId32" Type="http://schemas.openxmlformats.org/officeDocument/2006/relationships/image" Target="../media/image120.png"/><Relationship Id="rId5" Type="http://schemas.openxmlformats.org/officeDocument/2006/relationships/tags" Target="../tags/tag364.xml"/><Relationship Id="rId15" Type="http://schemas.openxmlformats.org/officeDocument/2006/relationships/tags" Target="../tags/tag374.xml"/><Relationship Id="rId23" Type="http://schemas.openxmlformats.org/officeDocument/2006/relationships/image" Target="../media/image20.png"/><Relationship Id="rId28" Type="http://schemas.openxmlformats.org/officeDocument/2006/relationships/image" Target="../media/image24.png"/><Relationship Id="rId10" Type="http://schemas.openxmlformats.org/officeDocument/2006/relationships/tags" Target="../tags/tag36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9.png"/><Relationship Id="rId4" Type="http://schemas.openxmlformats.org/officeDocument/2006/relationships/tags" Target="../tags/tag363.xml"/><Relationship Id="rId9" Type="http://schemas.openxmlformats.org/officeDocument/2006/relationships/tags" Target="../tags/tag368.xml"/><Relationship Id="rId14" Type="http://schemas.openxmlformats.org/officeDocument/2006/relationships/tags" Target="../tags/tag373.xml"/><Relationship Id="rId22" Type="http://schemas.openxmlformats.org/officeDocument/2006/relationships/image" Target="../media/image117.emf"/><Relationship Id="rId27" Type="http://schemas.openxmlformats.org/officeDocument/2006/relationships/image" Target="../media/image119.png"/><Relationship Id="rId30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13" Type="http://schemas.openxmlformats.org/officeDocument/2006/relationships/image" Target="../media/image126.png"/><Relationship Id="rId3" Type="http://schemas.openxmlformats.org/officeDocument/2006/relationships/tags" Target="../tags/tag38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25.png"/><Relationship Id="rId2" Type="http://schemas.openxmlformats.org/officeDocument/2006/relationships/tags" Target="../tags/tag379.xml"/><Relationship Id="rId1" Type="http://schemas.openxmlformats.org/officeDocument/2006/relationships/tags" Target="../tags/tag378.xml"/><Relationship Id="rId6" Type="http://schemas.openxmlformats.org/officeDocument/2006/relationships/tags" Target="../tags/tag383.xml"/><Relationship Id="rId11" Type="http://schemas.openxmlformats.org/officeDocument/2006/relationships/image" Target="../media/image124.png"/><Relationship Id="rId5" Type="http://schemas.openxmlformats.org/officeDocument/2006/relationships/tags" Target="../tags/tag382.xml"/><Relationship Id="rId10" Type="http://schemas.openxmlformats.org/officeDocument/2006/relationships/image" Target="../media/image5.png"/><Relationship Id="rId4" Type="http://schemas.openxmlformats.org/officeDocument/2006/relationships/tags" Target="../tags/tag381.xml"/><Relationship Id="rId9" Type="http://schemas.openxmlformats.org/officeDocument/2006/relationships/image" Target="../media/image1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image" Target="../media/image20.png"/><Relationship Id="rId3" Type="http://schemas.openxmlformats.org/officeDocument/2006/relationships/tags" Target="../tags/tag22.xml"/><Relationship Id="rId21" Type="http://schemas.openxmlformats.org/officeDocument/2006/relationships/oleObject" Target="../embeddings/oleObject1.bin"/><Relationship Id="rId34" Type="http://schemas.openxmlformats.org/officeDocument/2006/relationships/image" Target="../media/image28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notesSlide" Target="../notesSlides/notesSlide3.xml"/><Relationship Id="rId29" Type="http://schemas.openxmlformats.org/officeDocument/2006/relationships/image" Target="../media/image23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tags" Target="../tags/tag2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5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image" Target="../media/image16.emf"/><Relationship Id="rId27" Type="http://schemas.openxmlformats.org/officeDocument/2006/relationships/image" Target="../media/image21.png"/><Relationship Id="rId30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tags" Target="../tags/tag54.xml"/><Relationship Id="rId26" Type="http://schemas.openxmlformats.org/officeDocument/2006/relationships/image" Target="../media/image20.png"/><Relationship Id="rId3" Type="http://schemas.openxmlformats.org/officeDocument/2006/relationships/tags" Target="../tags/tag39.xml"/><Relationship Id="rId21" Type="http://schemas.openxmlformats.org/officeDocument/2006/relationships/oleObject" Target="../embeddings/oleObject2.bin"/><Relationship Id="rId34" Type="http://schemas.openxmlformats.org/officeDocument/2006/relationships/image" Target="../media/image35.png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tags" Target="../tags/tag53.xml"/><Relationship Id="rId25" Type="http://schemas.openxmlformats.org/officeDocument/2006/relationships/image" Target="../media/image19.png"/><Relationship Id="rId33" Type="http://schemas.openxmlformats.org/officeDocument/2006/relationships/image" Target="../media/image34.png"/><Relationship Id="rId2" Type="http://schemas.openxmlformats.org/officeDocument/2006/relationships/tags" Target="../tags/tag38.xml"/><Relationship Id="rId16" Type="http://schemas.openxmlformats.org/officeDocument/2006/relationships/tags" Target="../tags/tag52.xml"/><Relationship Id="rId20" Type="http://schemas.openxmlformats.org/officeDocument/2006/relationships/notesSlide" Target="../notesSlides/notesSlide4.xml"/><Relationship Id="rId29" Type="http://schemas.openxmlformats.org/officeDocument/2006/relationships/image" Target="../media/image31.png"/><Relationship Id="rId1" Type="http://schemas.openxmlformats.org/officeDocument/2006/relationships/vmlDrawing" Target="../drawings/vmlDrawing2.v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24" Type="http://schemas.openxmlformats.org/officeDocument/2006/relationships/image" Target="../media/image18.png"/><Relationship Id="rId32" Type="http://schemas.openxmlformats.org/officeDocument/2006/relationships/image" Target="../media/image33.png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23" Type="http://schemas.openxmlformats.org/officeDocument/2006/relationships/image" Target="../media/image17.png"/><Relationship Id="rId28" Type="http://schemas.openxmlformats.org/officeDocument/2006/relationships/image" Target="../media/image30.png"/><Relationship Id="rId10" Type="http://schemas.openxmlformats.org/officeDocument/2006/relationships/tags" Target="../tags/tag4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5.png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Relationship Id="rId22" Type="http://schemas.openxmlformats.org/officeDocument/2006/relationships/image" Target="../media/image29.emf"/><Relationship Id="rId27" Type="http://schemas.openxmlformats.org/officeDocument/2006/relationships/image" Target="../media/image21.png"/><Relationship Id="rId30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tags" Target="../tags/tag71.xml"/><Relationship Id="rId26" Type="http://schemas.openxmlformats.org/officeDocument/2006/relationships/image" Target="../media/image20.png"/><Relationship Id="rId3" Type="http://schemas.openxmlformats.org/officeDocument/2006/relationships/tags" Target="../tags/tag56.xml"/><Relationship Id="rId21" Type="http://schemas.openxmlformats.org/officeDocument/2006/relationships/oleObject" Target="../embeddings/oleObject3.bin"/><Relationship Id="rId34" Type="http://schemas.openxmlformats.org/officeDocument/2006/relationships/image" Target="../media/image40.png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5" Type="http://schemas.openxmlformats.org/officeDocument/2006/relationships/image" Target="../media/image19.png"/><Relationship Id="rId33" Type="http://schemas.openxmlformats.org/officeDocument/2006/relationships/image" Target="../media/image39.png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0" Type="http://schemas.openxmlformats.org/officeDocument/2006/relationships/notesSlide" Target="../notesSlides/notesSlide5.xml"/><Relationship Id="rId29" Type="http://schemas.openxmlformats.org/officeDocument/2006/relationships/image" Target="../media/image38.png"/><Relationship Id="rId1" Type="http://schemas.openxmlformats.org/officeDocument/2006/relationships/vmlDrawing" Target="../drawings/vmlDrawing3.v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24" Type="http://schemas.openxmlformats.org/officeDocument/2006/relationships/image" Target="../media/image18.png"/><Relationship Id="rId32" Type="http://schemas.openxmlformats.org/officeDocument/2006/relationships/image" Target="../media/image33.png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23" Type="http://schemas.openxmlformats.org/officeDocument/2006/relationships/image" Target="../media/image17.png"/><Relationship Id="rId28" Type="http://schemas.openxmlformats.org/officeDocument/2006/relationships/image" Target="../media/image37.png"/><Relationship Id="rId10" Type="http://schemas.openxmlformats.org/officeDocument/2006/relationships/tags" Target="../tags/tag6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5.png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image" Target="../media/image36.emf"/><Relationship Id="rId27" Type="http://schemas.openxmlformats.org/officeDocument/2006/relationships/image" Target="../media/image21.png"/><Relationship Id="rId30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18" Type="http://schemas.openxmlformats.org/officeDocument/2006/relationships/tags" Target="../tags/tag88.xml"/><Relationship Id="rId26" Type="http://schemas.openxmlformats.org/officeDocument/2006/relationships/image" Target="../media/image20.png"/><Relationship Id="rId3" Type="http://schemas.openxmlformats.org/officeDocument/2006/relationships/tags" Target="../tags/tag73.xml"/><Relationship Id="rId21" Type="http://schemas.openxmlformats.org/officeDocument/2006/relationships/oleObject" Target="../embeddings/oleObject4.bin"/><Relationship Id="rId34" Type="http://schemas.openxmlformats.org/officeDocument/2006/relationships/image" Target="../media/image47.png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tags" Target="../tags/tag87.xml"/><Relationship Id="rId25" Type="http://schemas.openxmlformats.org/officeDocument/2006/relationships/image" Target="../media/image19.png"/><Relationship Id="rId33" Type="http://schemas.openxmlformats.org/officeDocument/2006/relationships/image" Target="../media/image24.png"/><Relationship Id="rId2" Type="http://schemas.openxmlformats.org/officeDocument/2006/relationships/tags" Target="../tags/tag72.xml"/><Relationship Id="rId16" Type="http://schemas.openxmlformats.org/officeDocument/2006/relationships/tags" Target="../tags/tag86.xml"/><Relationship Id="rId20" Type="http://schemas.openxmlformats.org/officeDocument/2006/relationships/notesSlide" Target="../notesSlides/notesSlide6.xml"/><Relationship Id="rId29" Type="http://schemas.openxmlformats.org/officeDocument/2006/relationships/image" Target="../media/image43.png"/><Relationship Id="rId1" Type="http://schemas.openxmlformats.org/officeDocument/2006/relationships/vmlDrawing" Target="../drawings/vmlDrawing4.v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24" Type="http://schemas.openxmlformats.org/officeDocument/2006/relationships/image" Target="../media/image18.png"/><Relationship Id="rId32" Type="http://schemas.openxmlformats.org/officeDocument/2006/relationships/image" Target="../media/image46.png"/><Relationship Id="rId5" Type="http://schemas.openxmlformats.org/officeDocument/2006/relationships/tags" Target="../tags/tag75.xml"/><Relationship Id="rId15" Type="http://schemas.openxmlformats.org/officeDocument/2006/relationships/tags" Target="../tags/tag85.xml"/><Relationship Id="rId23" Type="http://schemas.openxmlformats.org/officeDocument/2006/relationships/image" Target="../media/image17.png"/><Relationship Id="rId28" Type="http://schemas.openxmlformats.org/officeDocument/2006/relationships/image" Target="../media/image42.png"/><Relationship Id="rId10" Type="http://schemas.openxmlformats.org/officeDocument/2006/relationships/tags" Target="../tags/tag8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5.png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Relationship Id="rId22" Type="http://schemas.openxmlformats.org/officeDocument/2006/relationships/image" Target="../media/image41.emf"/><Relationship Id="rId27" Type="http://schemas.openxmlformats.org/officeDocument/2006/relationships/image" Target="../media/image21.png"/><Relationship Id="rId30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26" Type="http://schemas.openxmlformats.org/officeDocument/2006/relationships/image" Target="../media/image20.png"/><Relationship Id="rId3" Type="http://schemas.openxmlformats.org/officeDocument/2006/relationships/tags" Target="../tags/tag90.xml"/><Relationship Id="rId21" Type="http://schemas.openxmlformats.org/officeDocument/2006/relationships/oleObject" Target="../embeddings/oleObject5.bin"/><Relationship Id="rId34" Type="http://schemas.openxmlformats.org/officeDocument/2006/relationships/image" Target="../media/image47.png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image" Target="../media/image19.png"/><Relationship Id="rId33" Type="http://schemas.openxmlformats.org/officeDocument/2006/relationships/image" Target="../media/image24.png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20" Type="http://schemas.openxmlformats.org/officeDocument/2006/relationships/notesSlide" Target="../notesSlides/notesSlide7.xml"/><Relationship Id="rId29" Type="http://schemas.openxmlformats.org/officeDocument/2006/relationships/image" Target="../media/image43.png"/><Relationship Id="rId1" Type="http://schemas.openxmlformats.org/officeDocument/2006/relationships/vmlDrawing" Target="../drawings/vmlDrawing5.v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24" Type="http://schemas.openxmlformats.org/officeDocument/2006/relationships/image" Target="../media/image18.png"/><Relationship Id="rId32" Type="http://schemas.openxmlformats.org/officeDocument/2006/relationships/image" Target="../media/image44.png"/><Relationship Id="rId5" Type="http://schemas.openxmlformats.org/officeDocument/2006/relationships/tags" Target="../tags/tag92.xml"/><Relationship Id="rId15" Type="http://schemas.openxmlformats.org/officeDocument/2006/relationships/tags" Target="../tags/tag102.xml"/><Relationship Id="rId23" Type="http://schemas.openxmlformats.org/officeDocument/2006/relationships/image" Target="../media/image17.png"/><Relationship Id="rId28" Type="http://schemas.openxmlformats.org/officeDocument/2006/relationships/image" Target="../media/image49.png"/><Relationship Id="rId10" Type="http://schemas.openxmlformats.org/officeDocument/2006/relationships/tags" Target="../tags/tag9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6.png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Relationship Id="rId22" Type="http://schemas.openxmlformats.org/officeDocument/2006/relationships/image" Target="../media/image48.emf"/><Relationship Id="rId27" Type="http://schemas.openxmlformats.org/officeDocument/2006/relationships/image" Target="../media/image21.png"/><Relationship Id="rId30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/>
              <a:t>Calculus</a:t>
            </a:r>
          </a:p>
          <a:p>
            <a:pPr algn="ctr" eaLnBrk="1" hangingPunct="1"/>
            <a:r>
              <a:rPr lang="en-US" sz="3200" dirty="0" smtClean="0"/>
              <a:t>W 14 November 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10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219075" y="2819400"/>
            <a:ext cx="4606577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8623624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25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2644" y="418578"/>
            <a:ext cx="4082133" cy="3209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525422"/>
            <a:ext cx="2512686" cy="817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883" y="838200"/>
            <a:ext cx="2191517" cy="8503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1744622"/>
            <a:ext cx="3389504" cy="8177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2889839"/>
            <a:ext cx="3769096" cy="817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47928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3457" y="6393236"/>
            <a:ext cx="1169832" cy="389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429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11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76200" y="457200"/>
            <a:ext cx="3505200" cy="93147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2820564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49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7038" y="457200"/>
            <a:ext cx="4554227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599" y="525422"/>
            <a:ext cx="2658200" cy="8177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3069" y="838200"/>
            <a:ext cx="2191144" cy="8308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598" y="1744622"/>
            <a:ext cx="3535033" cy="8177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306" y="2887622"/>
            <a:ext cx="3916070" cy="8179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0896" y="6393237"/>
            <a:ext cx="867907" cy="288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8982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12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127000" y="1586631"/>
            <a:ext cx="4535814" cy="107599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11061509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573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674" y="418578"/>
            <a:ext cx="4838073" cy="3401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00" y="6393236"/>
            <a:ext cx="1422147" cy="3896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3069" y="838200"/>
            <a:ext cx="2191144" cy="8308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599" y="525422"/>
            <a:ext cx="2658200" cy="8177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598" y="1744622"/>
            <a:ext cx="3535033" cy="8177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306" y="2887622"/>
            <a:ext cx="3916070" cy="8179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6133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13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219075" y="1668435"/>
            <a:ext cx="4606577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888701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597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2644" y="418578"/>
            <a:ext cx="4082133" cy="3209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47928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299" y="6393236"/>
            <a:ext cx="1422147" cy="3896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3069" y="838200"/>
            <a:ext cx="2191144" cy="8308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599" y="525422"/>
            <a:ext cx="2658200" cy="8177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598" y="2882005"/>
            <a:ext cx="3535033" cy="8177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306" y="1736657"/>
            <a:ext cx="3916070" cy="8179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13718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14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127000" y="1586631"/>
            <a:ext cx="5435600" cy="107599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0240176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21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1773" y="659198"/>
            <a:ext cx="3629827" cy="2552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525422"/>
            <a:ext cx="3330784" cy="8177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703" y="1050446"/>
            <a:ext cx="1685897" cy="637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1744622"/>
            <a:ext cx="4499282" cy="8178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299" y="6493791"/>
            <a:ext cx="1055101" cy="2890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2889839"/>
            <a:ext cx="4967641" cy="8178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2386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15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76200" y="457200"/>
            <a:ext cx="4267200" cy="91206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15596688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45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299" y="6393236"/>
            <a:ext cx="1422147" cy="3896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5285" y="659198"/>
            <a:ext cx="3842803" cy="255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525422"/>
            <a:ext cx="3330784" cy="8177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703" y="1050446"/>
            <a:ext cx="1685897" cy="637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1744622"/>
            <a:ext cx="4499282" cy="8178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2889839"/>
            <a:ext cx="4967641" cy="8178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43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16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76200" y="381000"/>
            <a:ext cx="4267200" cy="98826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3886310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69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6393236"/>
            <a:ext cx="1422147" cy="3896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1490" y="659198"/>
            <a:ext cx="3630393" cy="2552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1" y="450266"/>
            <a:ext cx="3330798" cy="891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703" y="1050446"/>
            <a:ext cx="1685897" cy="637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1669466"/>
            <a:ext cx="4498716" cy="891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2814683"/>
            <a:ext cx="5026415" cy="8916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483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17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127000" y="3964740"/>
            <a:ext cx="4445000" cy="49413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5077422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93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6108" y="6393237"/>
            <a:ext cx="823500" cy="2741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7403" y="659198"/>
            <a:ext cx="3843411" cy="2552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1" y="450266"/>
            <a:ext cx="3330798" cy="891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703" y="1050446"/>
            <a:ext cx="1685897" cy="637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1669466"/>
            <a:ext cx="4498716" cy="891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2814683"/>
            <a:ext cx="5026415" cy="8916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8549" y="4607319"/>
            <a:ext cx="4558851" cy="8916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683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18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168182" y="1630204"/>
            <a:ext cx="5811242" cy="98826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7626100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17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460" y="6393237"/>
            <a:ext cx="1000797" cy="2741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5111" y="659198"/>
            <a:ext cx="3063151" cy="2407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1" y="450266"/>
            <a:ext cx="3330798" cy="891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703" y="1050446"/>
            <a:ext cx="1685897" cy="637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2856538"/>
            <a:ext cx="4498716" cy="891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1671212"/>
            <a:ext cx="5026415" cy="8916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13092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19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492156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883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1822" y="381000"/>
            <a:ext cx="6292248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422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61065"/>
            <a:ext cx="1493130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56742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590" y="6468393"/>
            <a:ext cx="816676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9928" y="841665"/>
            <a:ext cx="3041820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1298865"/>
            <a:ext cx="6122198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2619317"/>
            <a:ext cx="3200400" cy="72214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3063"/>
            <a:ext cx="2288729" cy="377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801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5550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755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20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1663874"/>
            <a:ext cx="3733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3868749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31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2361" y="457200"/>
            <a:ext cx="4516106" cy="396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41326"/>
            <a:ext cx="2796927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83488"/>
            <a:ext cx="2588321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4331" y="6393236"/>
            <a:ext cx="897659" cy="2988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5199" y="994029"/>
            <a:ext cx="4195229" cy="3775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5261" y="1411226"/>
            <a:ext cx="1776739" cy="3027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1665"/>
            <a:ext cx="2457142" cy="3775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8639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21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730373"/>
            <a:ext cx="3352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8423649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79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56" y="3660775"/>
            <a:ext cx="510125" cy="3774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099" y="1915438"/>
            <a:ext cx="528841" cy="3770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3447" y="457200"/>
            <a:ext cx="4553932" cy="3967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832" y="994029"/>
            <a:ext cx="4175962" cy="3775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4688" y="1411226"/>
            <a:ext cx="1777882" cy="3029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32877"/>
            <a:ext cx="2515450" cy="3778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08820"/>
            <a:ext cx="2304139" cy="3774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1358"/>
            <a:ext cx="2515883" cy="3778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1660" y="6519246"/>
            <a:ext cx="1036336" cy="2839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3133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22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4143397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01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8443" y="1127192"/>
            <a:ext cx="5177108" cy="359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6567" y="609600"/>
            <a:ext cx="4100664" cy="396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2" y="6468393"/>
            <a:ext cx="1502595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9817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23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6214803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77" name="Chart" r:id="rId19" imgW="4572000" imgH="5143500" progId="MSGraph.Chart.8">
                  <p:embed followColorScheme="full"/>
                </p:oleObj>
              </mc:Choice>
              <mc:Fallback>
                <p:oleObj name="Chart" r:id="rId1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" name="Picture 8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8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8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8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745" y="609600"/>
            <a:ext cx="8786307" cy="396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6015" y="1127192"/>
            <a:ext cx="5421963" cy="359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7980" y="127000"/>
            <a:ext cx="1738220" cy="3594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0" y="6468393"/>
            <a:ext cx="1502598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2248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24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217101"/>
            <a:ext cx="3873018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1240785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66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5045" y="6435119"/>
            <a:ext cx="697747" cy="232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457200"/>
            <a:ext cx="3325109" cy="2834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77" y="2319996"/>
            <a:ext cx="2242246" cy="8052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2785" y="1412763"/>
            <a:ext cx="1946415" cy="4160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1359" y="841706"/>
            <a:ext cx="4363939" cy="4341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0796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413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814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335505"/>
            <a:ext cx="2840455" cy="8047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244252"/>
            <a:ext cx="2840461" cy="8047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1286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25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1" y="1981200"/>
            <a:ext cx="4303708" cy="990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2684876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6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170266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187729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381000"/>
            <a:ext cx="493175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0228" y="726917"/>
            <a:ext cx="3967780" cy="416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7543" y="6393236"/>
            <a:ext cx="863139" cy="2873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2675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553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277644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091058"/>
            <a:ext cx="3234939" cy="7452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143000"/>
            <a:ext cx="3277410" cy="7452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122301"/>
            <a:ext cx="3432140" cy="7451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0080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20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06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886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5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228600" y="3352800"/>
            <a:ext cx="41910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5436321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05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800" y="609600"/>
            <a:ext cx="3364344" cy="7563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3429000"/>
            <a:ext cx="2106246" cy="7545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4416" y="6393236"/>
            <a:ext cx="993268" cy="3306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55828"/>
            <a:ext cx="3124200" cy="7111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6351" y="2794115"/>
            <a:ext cx="3033944" cy="3300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600200"/>
            <a:ext cx="2405152" cy="8017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9223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6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228600" y="1512417"/>
            <a:ext cx="32004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3817964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29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607" y="609600"/>
            <a:ext cx="3364730" cy="7564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588617"/>
            <a:ext cx="2105935" cy="7544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299" y="6393236"/>
            <a:ext cx="1422147" cy="3896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7" y="55828"/>
            <a:ext cx="3124207" cy="7111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115"/>
            <a:ext cx="3034265" cy="330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386796"/>
            <a:ext cx="2405157" cy="8017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8035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7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228600" y="1503437"/>
            <a:ext cx="32004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17087675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53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414" y="609600"/>
            <a:ext cx="3365116" cy="7564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579637"/>
            <a:ext cx="2105624" cy="7543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4476" y="6482231"/>
            <a:ext cx="899479" cy="2994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7" y="55828"/>
            <a:ext cx="3124207" cy="7111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30845"/>
            <a:ext cx="3191172" cy="3933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15376"/>
            <a:ext cx="2405162" cy="8017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9805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8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76200" y="1673394"/>
            <a:ext cx="3505200" cy="93147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44470472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77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7038" y="457200"/>
            <a:ext cx="4554227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1741616"/>
            <a:ext cx="2512686" cy="817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883" y="838200"/>
            <a:ext cx="2191517" cy="8503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547468"/>
            <a:ext cx="3389504" cy="8177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3457" y="6393236"/>
            <a:ext cx="1169832" cy="389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2889839"/>
            <a:ext cx="3769096" cy="817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43356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127000" y="1586631"/>
            <a:ext cx="4535814" cy="107599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8002433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01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674" y="418578"/>
            <a:ext cx="4838073" cy="3401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525422"/>
            <a:ext cx="2512686" cy="817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883" y="838200"/>
            <a:ext cx="2191517" cy="8503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1744622"/>
            <a:ext cx="3389504" cy="8177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0896" y="6493791"/>
            <a:ext cx="867907" cy="288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2889839"/>
            <a:ext cx="3769096" cy="817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5363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  <p:tag name="TPSTANDARDS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2443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1^2\,e^x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09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2906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(2n)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3233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2446CFBB96F54CEAB0312A2DA56E1F1C"/>
  <p:tag name="CORRECTPOINTVALUE" val="0"/>
  <p:tag name="INCORRECTPOINTVALUE" val="0"/>
  <p:tag name="VALUES" val="Incorrect|smicln|Incorrect|smicln|Correct|smicln|Incorrect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mi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60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2443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1^2\,e^x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09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2906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(2n)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3233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61AF83D828394201946756C508D65BD1"/>
  <p:tag name="CORRECTPOINTVALUE" val="0"/>
  <p:tag name="INCORRECTPOINTVALUE" val="0"/>
  <p:tag name="VALUES" val="Correct|smicln|Incorrect|smicln|Incorrect|smicln|Incorrect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r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819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2601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1^4\,e^x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15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-(3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3074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-(3/(2n)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3379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6"/>
  <p:tag name="SLIDEGUID" val="A4B3309558AC4F64B7F3A74A4E0A1D19"/>
  <p:tag name="VALUES" val="Incorrect|smicln|Correct|smicln|Incorrect|smicln|Incorrect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lef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82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1^4\,e^x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15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26017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-(3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3074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-(3/(2n)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3379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6"/>
  <p:tag name="SLIDEGUID" val="5F458EA756DC4A12B69B2C711719A3D7"/>
  <p:tag name="VALUES" val="Incorrect|smicln|Correct|smicln|Incorrect|smicln|Incorrect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mi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607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1^4\,e^x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15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2601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-(3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3074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-(3/(2n)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3379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6"/>
  <p:tag name="SLIDEGUID" val="B91666250F4A4EDF936B865961D95F11"/>
  <p:tag name="VALUES" val="Incorrect|smicln|Correct|smicln|Incorrect|smicln|Incorrect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lef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82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4}{n}\right]\left[\left(2+(4j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3022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2^6\,x^5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316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4}{n}\right]\left[\left(2+(4j/n)-(4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36497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4}{n}\right]\left[\left(2+(4j/n)-(4/(2n)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3973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5"/>
  <p:tag name="SLIDEGUID" val="E8C0487BE432459AB30B9FA43173C40E"/>
  <p:tag name="VALUES" val="Correct|smicln|Incorrect|smicln|Incorrect|smicln|Incorrect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righ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1199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4}{n}\right]\left[\left(2+(4j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3022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2^6\,x^5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3167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4}{n}\right]\left[\left(2+(4j/n)-(4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36497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4}{n}\right]\left[\left(2+(4j/n)-(4/(2n)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3973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6"/>
  <p:tag name="SLIDEGUID" val="80EC8F37B50F42518C1B00388E84FFF7"/>
  <p:tag name="VALUES" val="Correct|smicln|Incorrect|smicln|Incorrect|smicln|Incorrect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C3AE5B1B1248485E890B9BFC0D28451B"/>
  <p:tag name="CORRECTPOINTVALUE" val="0"/>
  <p:tag name="INCORRECTPOINTVALUE" val="0"/>
  <p:tag name="VALUES" val="Incorrect|smicln|Incorrect|smicln|Correct|smicln|Incorrec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lef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82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3170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2^6\,x^5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3167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-(4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38209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+(4/(2n)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4234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56FC3AF0BD0E4536A43BA6FA4F98FCF0"/>
  <p:tag name="CORRECTPOINTVALUE" val="0"/>
  <p:tag name="INCORRECTPOINTVALUE" val="0"/>
  <p:tag name="VALUES" val="Incorrect|smicln|Incorrect|smicln|Incorrect|smicln|Correct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righ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1199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3170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2^6\,x^5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316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-(4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38209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+(4/(2n)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4234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+(4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39169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8"/>
  <p:tag name="SLIDEGUID" val="E4338CCE3F244ADD87ACC96366113FE3"/>
  <p:tag name="CORRECTPOINTVALUE" val="10"/>
  <p:tag name="INCORRECTPOINTVALUE" val="5"/>
  <p:tag name="VALUES" val="Incorrect|smicln|Correct|smicln|Incorrect|smicln|Incorrect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mi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607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3170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2^6\,x^5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3167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-(4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38209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+(4/(2n)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4234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E654006642DF4802A83C83389CFA43A1"/>
  <p:tag name="CORRECTPOINTVALUE" val="10"/>
  <p:tag name="INCORRECTPOINTVALUE" val="5"/>
  <p:tag name="VALUES" val="Incorrect|smicln|Correct|smicln|Incorrect|smicln|Incorrect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angent line to $y=f(x)$ at $(2,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473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01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7=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19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linearization'' of $f(x)$ at $x=2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3169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7+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98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Correct|smicln|Incorrect|smicln|Incorrect|smicln|Incorrect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5)=-2$, \,\, $f'(5)=3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5512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+39(x-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8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x^2+39x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204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ar approx.~to 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6515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x=5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6228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9-2(x-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982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AE093C980644E7DAA220F7FB7DA50E0"/>
  <p:tag name="CORRECTPOINTVALUE" val="10"/>
  <p:tag name="INCORRECTPOINTVALUE" val="5"/>
  <p:tag name="VALUES" val="Correct|smicln|Incorrect|smicln|Incorrect|smicln|Incorrect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9)=-3$, \,\, $g'(9)=-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561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ar approx.~to $g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658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x=9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6634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-8(x-9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931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x^2+2^x\,dx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947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9x^2-8x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858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-3(x-9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956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10"/>
  <p:tag name="INCORRECTPOINTVALUE" val="5"/>
  <p:tag name="VALUES" val="Correct|smicln|Incorrect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3}{3}+\frac{2^x}{\ln 2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4779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quad f$ has a local max at 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18382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2)=0$, \,\, $f''(2)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5409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27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$ pos on $(1,2)$, \,\, $f'(2)=0$, \,\, $f'$ neg 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121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quad f$ has a global max at 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1999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5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:{\mathbb R}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6015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7D3B7C93B116482A9035623269C49AF3"/>
  <p:tag name="CORRECTPOINTVALUE" val="0"/>
  <p:tag name="INCORRECTPOINTVALUE" val="0"/>
  <p:tag name="VALUES" val="Incorrect|smicln|Incorrect|smicln|Correct|smicln|Incorrect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39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2^x\right]=(2^x)(\ln 2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20403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2x_n}+x_n}{e^{2x_n}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767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{n+1}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9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solving $e^{2x}+x=4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7007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2x_n}+x_n-4}{2e^{2x_n}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2070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2x+(2^x)(\ln 2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803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2x_n}+x_n-4}{e^{2x_n}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9533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8"/>
  <p:tag name="SLIDEGUID" val="7A30286206144399AAA266E306451882"/>
  <p:tag name="CORRECTPOINTVALUE" val="0"/>
  <p:tag name="INCORRECTPOINTVALUE" val="0"/>
  <p:tag name="VALUES" val="Incorrect|smicln|Correct|smicln|Incorrect|smicln|Incorrect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 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0083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3}{3}+\frac{2^{x+1}}{x+1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6904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solve $x^5+x^3=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4084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x_n^5+x_n^3}{5x_n^4+3x_n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26038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+\frac{x_n^5+x_n^3}{5x_n^4+3x_n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26795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x_n^5+x_n^3-4}{5x_n^4+3x_n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27593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6"/>
  <p:tag name="SLIDEGUID" val="6C61BD5E69F14BFA9B7FBACA9E5D2D55"/>
  <p:tag name="VALUES" val="Correct|smicln|Incorrect|smicln|Incorrect|smicln|Incorrect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x^2+5^x\,dx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18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3}{3}+\frac{5^x}{\ln5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508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5^x\right]=(5^x)(\ln5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2041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2x+(5^x)(\ln5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613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3}{3}+\frac{5^{x+1}}{x+1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703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8"/>
  <p:tag name="SLIDEGUID" val="13BE166AFF074214AB5C8BD127515D32"/>
  <p:tag name="CORRECTPOINTVALUE" val="0"/>
  <p:tag name="INCORRECTPOINTVALUE" val="0"/>
  <p:tag name="VALUES" val="Correct|smicln|Incorrect|smicln|Incorrect|smicln|Incorrect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x^3+5^x\,dx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31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4}{4}+\frac{5^x}{\ln5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526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5^x\right]=(5^x)(\ln5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204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3x^2+(5^x)(\ln5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752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4}{4}+\frac{5^{x+1}}{x+1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701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67D9A7B2795B48548DACB3F7D42AD513"/>
  <p:tag name="CORRECTPOINTVALUE" val="0"/>
  <p:tag name="INCORRECTPOINTVALUE" val="0"/>
  <p:tag name="VALUES" val="Incorrect|smicln|Correct|smicln|Incorrect|smicln|Incorrect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r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819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2443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1^2\,e^x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09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2906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(2n)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3233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CD280E09D0274E2AA269FF8A5330CA7B"/>
  <p:tag name="CORRECTPOINTVALUE" val="0"/>
  <p:tag name="INCORRECTPOINTVALUE" val="0"/>
  <p:tag name="VALUES" val="Incorrect|smicln|Correct|smicln|Incorrect|smicln|Incorrec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lef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82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1075</Words>
  <Application>Microsoft Office PowerPoint</Application>
  <PresentationFormat>On-screen Show (4:3)</PresentationFormat>
  <Paragraphs>1009</Paragraphs>
  <Slides>26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294</cp:revision>
  <dcterms:created xsi:type="dcterms:W3CDTF">2009-01-22T21:52:53Z</dcterms:created>
  <dcterms:modified xsi:type="dcterms:W3CDTF">2012-11-14T11:48:59Z</dcterms:modified>
</cp:coreProperties>
</file>