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7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8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9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0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308" r:id="rId3"/>
    <p:sldId id="318" r:id="rId4"/>
    <p:sldId id="309" r:id="rId5"/>
    <p:sldId id="310" r:id="rId6"/>
    <p:sldId id="315" r:id="rId7"/>
    <p:sldId id="319" r:id="rId8"/>
    <p:sldId id="320" r:id="rId9"/>
    <p:sldId id="321" r:id="rId10"/>
    <p:sldId id="31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585" autoAdjust="0"/>
  </p:normalViewPr>
  <p:slideViewPr>
    <p:cSldViewPr>
      <p:cViewPr varScale="1">
        <p:scale>
          <a:sx n="78" d="100"/>
          <a:sy n="7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0" units="in"/>
          <inkml:channel name="Y" type="integer" max="1628" units="in"/>
        </inkml:traceFormat>
        <inkml:channelProperties>
          <inkml:channelProperty channel="X" name="resolution" value="254.01711" units="1/in"/>
          <inkml:channelProperty channel="Y" name="resolution" value="254.01778" units="1/in"/>
        </inkml:channelProperties>
      </inkml:inkSource>
      <inkml:timestamp xml:id="ts0" timeString="2013-09-27T18:46:46.2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9006 18559,'0'11,"0"-11,0 0,0 0,13 0,-13 0</inkml:trace>
  <inkml:trace contextRef="#ctx0" brushRef="#br0" timeOffset="7299.4173">9006 18617,'0'-12,"0"12,0-11,0 11,0 0,0-12,0 12,0-12,0 12,0 0,0 0,0 0,0 0,0 0,0-11,0 11,0 0,0 0,0 0,0 0,0 0,0 0,0-12,0 24,0-12,0 0,0 0,0 0,0 0,0 0,0 0,0-12,0 12,0 0,0 0,0 0,0 0,0 0,0 0,0 0,0 12,0-12,0 11,0-11,0 12,0-12,0 12,0-24,0 12,0-12,0 12,0 0,0 0,0 0,0 0,0-11,0 11,0-12,0 12,0 0,0 0,0 0,0 0,0 0,0 0,0 0,0 0,0 0,0 0,0 0,0 0,0 0,0-12,0 12,0 0,0 0,0 0,0 0,0 0,0 0,0 0,0 0,0 0,0 12,0-12,0 0,0 0,0 0,0 0,0 0,0 0,0 12,0-12,0 0,0-12,0 12,0 0,0 0,0 12,0-12,0-12,0 12,0 0,0 0,0 0,0 0,0 0,0 0,0 0,0 0,0 0,0 0,0 0,0 0,0 0,0 0,0 0,0 0,0-12,0 12,0 0,0 0,0 0,0 0,0 12,0-12,0 0,0 0,0 0,0 0,0 0,0 0,0-12,0 12,0 12,0-12,0 0,0 0,0 0,0 0,0 0,0 0,0 0,0 0,0 0,0 0,0 0,0 0,0 0,0 0,0 0,0 0,0 0,0 0,0 0,0 0,0-12,0 12,0 0,0 0,0 0,0 12,0-12,0 0,0 0,0 0,0 12,0-12,0 0,0 0,0 0,0 0,0 11,0-22,0 11,0 0,0 0,0 0,0 0,0 0,0 0,0 0,0 0,0 0,0 0,0 0,0 0,0 0,0 0,0 0,0 0,0 0,0-12,0 12,0 0,0-12,0 12,0 12,0-12,0 0,0 0,0 0,0 12,0-12,0 0,0 0,0 0,0 0,0 0,0 0,0-12,0 12,0 0,0 0,0 0,0 12,0-12,0 0,0 0,0-12,0 12,0 0,0 12,0-12,0 0,0 0,0 0,0 0,0 0,0 0,0 0,0 0,0 11,0-22,0 11,0 0,0 0,0 0,0-12,0 12,0 0,0 0,0 0,0 12,0-12,0 0,0 0,0 0,0 0,0 0,0 0,0-12,0 12,0 0,0 0,0 0,0 0,0 0,0 0,0 0,0-12,0 12,0 0,0 0,0 0,0 0,0 0,0 0,0 12,0-12,0 0,0 0,0 0,0 0,0 0,0 0,0 0,0 0,0 0,0-12,0 12,0 0,0 0,0 12,0-12,0 0,0 0,0 0,0 0,0 0,0 0,0 0,0 0,0 0,0 0,0 0,0 0,0 0,0 0,0 0,0 0,0-12,0 12,0 0,0 0,0 0,0 0,0 0,0 0,0 0,0 12,0-12,0 0,0 0,0 0,0 0,0 0,0 0,0 0,0 0,0 0,0 0,0 0,0 0,0 0,0 0,0 0,0 0,0 0,0 0,0 0,0 0,0 0,0 0,0 12,0-1,0-22,0 11,0 0,0 0,0 0,0 0,0 0,0 0,0 0,0 0,0 0,0 0,0-12,0 12,0 0,0 0,0 0,0 0,0 0,13 0,-13 0,0 0,0 0,0 0,0 0,0 0,0 0,0 0,0 0,0-12,0 12,0 0,0 0,0 0,0 12,0-12,0 0,0 12,0-12,0 0,0 0,0-12,0 12,0 0,0 0,0 12,0-24,0 12,0 0,0 0,0 12,0-12,0 0,0 0,0 0,0 0,0 0,0 0,0 0,0 11,0-22,0 11,0 0,0 0,0 0,0 0,0 0,0 0,0 0,0 0,0 0,0 0,0 0,0 0,0 0,0 0,0 0,0 0,0-12,0 12,0 12,0-12,0 0,0 0,0 0,0 0,0 0,0-12,0 12,0 0,0 0,0 0,0 0,0 0,0 0,0 0,0 0,0 0,0 0,0 0,0-12,0 24,0-12,0 0,0 0,0 0,0 0,0 0,0 0,0 0,0 0,0 0,0 0,0 0,0 0,0 0,0 0,0 12,0-12,0 0,0 0,0 0,0 0,0 11,0-11,0-11,0 11,0 0,0 0,0 0,0 0,0-12,0 12,0 0,0 0,0 0,0 0,0 0,0 0,0 0,0 0,0 0,0 0,0 12,0-12,0 0,0 0,0 0,0 0,0 0,0-12,0 12,0 0,0 0,0 0,0 0,0 0,0 0,0 0,0 0,0 0,0-12,0 12,0 12,0-12,0 0,0 0,0 0,0 12,0-12,0 0,0 0,0-12,0 12,0 0,0 0,0 0,0 0,0 0,0 0,0 0,0 0,0 0,0 12,0-12,0 0,0 11,0-11,0-11,0 11,0 0,0 0,0 0,0 0,0 0,0 0,0 0,0-12,0 12,0 0,0 0,0 0,0 0,0 0,0-12,0 12,0 12,0-12,0 0,0 0,0 12,0-12,0 0,0 0,0 0,0 11,0-11,0 0,0 12,0-12,0 0,0-12,0 12,0 0,0 0,0 0,0 0,0 0,0 0,0 0,0-11,0 11,0 0,0 11,0-11,0 0,0 0,0-11,0 11,0 0,0 0,0 11,0-11,0 0,0 0,0 0,0-11,0 11,0 0,0 11,0-11,0 0,0-11,0 11,0 0,0 0,0 0,0 0,0 0,0 0,0 0,0 0,0 0,0 11,0-11,0 0,0 0,0 0,0 0,0 0,0 0,0 0,0 0,0 0,0 0,0 0,0 0,0 0,0 0,0 0,0-11,0 22,0-11,0 0,0 0,0 0,0 0,0 0,0 0,0 0,0-11,0 11,0 0,0 0,0 0,0 0,0 11,0-11,0-11,0 11,0 0,0 0,0 0,0 0,0 0,0 0,0 0,0 0,0 0,0 0,0 0,0 11,0-22,0 11,0 0,0 0,0 0,0 11,0-11,0 0,0 0,0 0,0 0,0 0,0 0,0 0,0 0,0 0,0 0,0 0,0 0,0 0,0-11,0 11,0 0,0 0,0 0,0 0,0 0,0 0,0 0,0 0,0 0,0 0,0 0,0 0,0 0,0 0,0 11,0-11,0 0,0 0,0 0,0-11,0 22,0-11,0 0,0 0,0-11,0 11,0 0,0 0,0 0,0 0,0 0,0 0,0 0,0 0,0 0,0 0,0 11,0-11,0 0,0 0,0 0,0 0,0 0,0 0,0 0,0 0,0 0,0 0,0 0,0 0,0-11,0 11,0 11,0-11,0 0,0 0,0 0,0 0,0 0,0 0,0 0,0 0,0 0,0 0,0-11,0 11,0 0,0 0,0 0,0 0,0 11,0-11,0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5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6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7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8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9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72F7-C07B-4939-8BDF-E9041AF07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tags" Target="../tags/tag97.xml"/><Relationship Id="rId7" Type="http://schemas.openxmlformats.org/officeDocument/2006/relationships/image" Target="../media/image8.png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image" Target="../media/image56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5" Type="http://schemas.openxmlformats.org/officeDocument/2006/relationships/tags" Target="../tags/tag11.xml"/><Relationship Id="rId10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9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16.xml"/><Relationship Id="rId21" Type="http://schemas.openxmlformats.org/officeDocument/2006/relationships/image" Target="../media/image15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0.emf"/><Relationship Id="rId2" Type="http://schemas.openxmlformats.org/officeDocument/2006/relationships/tags" Target="../tags/tag15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18.png"/><Relationship Id="rId5" Type="http://schemas.openxmlformats.org/officeDocument/2006/relationships/tags" Target="../tags/tag18.xml"/><Relationship Id="rId15" Type="http://schemas.openxmlformats.org/officeDocument/2006/relationships/image" Target="../media/image11.png"/><Relationship Id="rId23" Type="http://schemas.openxmlformats.org/officeDocument/2006/relationships/image" Target="../media/image17.png"/><Relationship Id="rId10" Type="http://schemas.openxmlformats.org/officeDocument/2006/relationships/tags" Target="../tags/tag23.xml"/><Relationship Id="rId19" Type="http://schemas.openxmlformats.org/officeDocument/2006/relationships/image" Target="../media/image13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notesSlide" Target="../notesSlides/notesSlide5.xml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notesSlide" Target="../notesSlides/notesSlide6.xml"/><Relationship Id="rId26" Type="http://schemas.openxmlformats.org/officeDocument/2006/relationships/image" Target="../media/image25.png"/><Relationship Id="rId3" Type="http://schemas.openxmlformats.org/officeDocument/2006/relationships/tags" Target="../tags/tag27.xml"/><Relationship Id="rId21" Type="http://schemas.openxmlformats.org/officeDocument/2006/relationships/image" Target="../media/image20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24.png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image" Target="../media/image13.png"/><Relationship Id="rId29" Type="http://schemas.openxmlformats.org/officeDocument/2006/relationships/image" Target="../media/image19.emf"/><Relationship Id="rId1" Type="http://schemas.openxmlformats.org/officeDocument/2006/relationships/vmlDrawing" Target="../drawings/vmlDrawing2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23.png"/><Relationship Id="rId32" Type="http://schemas.openxmlformats.org/officeDocument/2006/relationships/image" Target="../media/image18.png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image" Target="../media/image22.png"/><Relationship Id="rId28" Type="http://schemas.openxmlformats.org/officeDocument/2006/relationships/oleObject" Target="../embeddings/oleObject2.bin"/><Relationship Id="rId10" Type="http://schemas.openxmlformats.org/officeDocument/2006/relationships/tags" Target="../tags/tag34.xml"/><Relationship Id="rId19" Type="http://schemas.openxmlformats.org/officeDocument/2006/relationships/image" Target="../media/image12.png"/><Relationship Id="rId31" Type="http://schemas.openxmlformats.org/officeDocument/2006/relationships/image" Target="../media/image28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notesSlide" Target="../notesSlides/notesSlide7.xml"/><Relationship Id="rId26" Type="http://schemas.openxmlformats.org/officeDocument/2006/relationships/image" Target="../media/image32.png"/><Relationship Id="rId3" Type="http://schemas.openxmlformats.org/officeDocument/2006/relationships/tags" Target="../tags/tag42.xml"/><Relationship Id="rId21" Type="http://schemas.openxmlformats.org/officeDocument/2006/relationships/image" Target="../media/image27.png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1.png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image" Target="../media/image13.png"/><Relationship Id="rId29" Type="http://schemas.openxmlformats.org/officeDocument/2006/relationships/image" Target="../media/image34.png"/><Relationship Id="rId1" Type="http://schemas.openxmlformats.org/officeDocument/2006/relationships/vmlDrawing" Target="../drawings/vmlDrawing3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30.png"/><Relationship Id="rId32" Type="http://schemas.openxmlformats.org/officeDocument/2006/relationships/image" Target="../media/image18.png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tags" Target="../tags/tag49.xml"/><Relationship Id="rId19" Type="http://schemas.openxmlformats.org/officeDocument/2006/relationships/image" Target="../media/image12.png"/><Relationship Id="rId31" Type="http://schemas.openxmlformats.org/officeDocument/2006/relationships/image" Target="../media/image29.emf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image" Target="../media/image20.png"/><Relationship Id="rId27" Type="http://schemas.openxmlformats.org/officeDocument/2006/relationships/image" Target="../media/image33.png"/><Relationship Id="rId30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image" Target="../media/image36.png"/><Relationship Id="rId3" Type="http://schemas.openxmlformats.org/officeDocument/2006/relationships/tags" Target="../tags/tag57.xml"/><Relationship Id="rId21" Type="http://schemas.openxmlformats.org/officeDocument/2006/relationships/image" Target="../media/image12.png"/><Relationship Id="rId34" Type="http://schemas.openxmlformats.org/officeDocument/2006/relationships/oleObject" Target="../embeddings/oleObject4.bin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image" Target="../media/image21.png"/><Relationship Id="rId33" Type="http://schemas.openxmlformats.org/officeDocument/2006/relationships/image" Target="../media/image42.png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notesSlide" Target="../notesSlides/notesSlide8.xml"/><Relationship Id="rId29" Type="http://schemas.openxmlformats.org/officeDocument/2006/relationships/image" Target="../media/image38.png"/><Relationship Id="rId1" Type="http://schemas.openxmlformats.org/officeDocument/2006/relationships/vmlDrawing" Target="../drawings/vmlDrawing4.v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image" Target="../media/image20.png"/><Relationship Id="rId32" Type="http://schemas.openxmlformats.org/officeDocument/2006/relationships/image" Target="../media/image41.png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image" Target="../media/image27.png"/><Relationship Id="rId28" Type="http://schemas.openxmlformats.org/officeDocument/2006/relationships/image" Target="../media/image34.png"/><Relationship Id="rId36" Type="http://schemas.openxmlformats.org/officeDocument/2006/relationships/image" Target="../media/image18.png"/><Relationship Id="rId10" Type="http://schemas.openxmlformats.org/officeDocument/2006/relationships/tags" Target="../tags/tag64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40.png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image" Target="../media/image13.png"/><Relationship Id="rId27" Type="http://schemas.openxmlformats.org/officeDocument/2006/relationships/image" Target="../media/image37.png"/><Relationship Id="rId30" Type="http://schemas.openxmlformats.org/officeDocument/2006/relationships/image" Target="../media/image39.png"/><Relationship Id="rId35" Type="http://schemas.openxmlformats.org/officeDocument/2006/relationships/image" Target="../media/image3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image" Target="../media/image12.png"/><Relationship Id="rId39" Type="http://schemas.openxmlformats.org/officeDocument/2006/relationships/image" Target="../media/image51.png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34" Type="http://schemas.openxmlformats.org/officeDocument/2006/relationships/image" Target="../media/image46.png"/><Relationship Id="rId42" Type="http://schemas.openxmlformats.org/officeDocument/2006/relationships/image" Target="../media/image54.png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notesSlide" Target="../notesSlides/notesSlide9.xml"/><Relationship Id="rId33" Type="http://schemas.openxmlformats.org/officeDocument/2006/relationships/image" Target="../media/image45.png"/><Relationship Id="rId38" Type="http://schemas.openxmlformats.org/officeDocument/2006/relationships/image" Target="../media/image50.png"/><Relationship Id="rId46" Type="http://schemas.openxmlformats.org/officeDocument/2006/relationships/image" Target="../media/image18.png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29" Type="http://schemas.openxmlformats.org/officeDocument/2006/relationships/image" Target="../media/image20.png"/><Relationship Id="rId41" Type="http://schemas.openxmlformats.org/officeDocument/2006/relationships/image" Target="../media/image53.png"/><Relationship Id="rId1" Type="http://schemas.openxmlformats.org/officeDocument/2006/relationships/vmlDrawing" Target="../drawings/vmlDrawing5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44.png"/><Relationship Id="rId37" Type="http://schemas.openxmlformats.org/officeDocument/2006/relationships/image" Target="../media/image49.png"/><Relationship Id="rId40" Type="http://schemas.openxmlformats.org/officeDocument/2006/relationships/image" Target="../media/image52.png"/><Relationship Id="rId45" Type="http://schemas.openxmlformats.org/officeDocument/2006/relationships/image" Target="../media/image43.emf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image" Target="../media/image27.png"/><Relationship Id="rId36" Type="http://schemas.openxmlformats.org/officeDocument/2006/relationships/image" Target="../media/image48.png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31" Type="http://schemas.openxmlformats.org/officeDocument/2006/relationships/image" Target="../media/image38.png"/><Relationship Id="rId44" Type="http://schemas.openxmlformats.org/officeDocument/2006/relationships/oleObject" Target="../embeddings/oleObject5.bin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image" Target="../media/image13.png"/><Relationship Id="rId30" Type="http://schemas.openxmlformats.org/officeDocument/2006/relationships/image" Target="../media/image21.png"/><Relationship Id="rId35" Type="http://schemas.openxmlformats.org/officeDocument/2006/relationships/image" Target="../media/image47.png"/><Relationship Id="rId43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M 30 September 2013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3242160" y="6672600"/>
              <a:ext cx="5040" cy="29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2800" y="6663240"/>
                <a:ext cx="23760" cy="48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01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803" y="1664208"/>
            <a:ext cx="5612393" cy="591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8093" y="2327850"/>
            <a:ext cx="5507815" cy="663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6388" y="3064597"/>
            <a:ext cx="3311225" cy="6275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4835" y="3740263"/>
            <a:ext cx="5019131" cy="6273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23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5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15184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586882439"/>
              </p:ext>
            </p:extLst>
          </p:nvPr>
        </p:nvGraphicFramePr>
        <p:xfrm>
          <a:off x="5868811" y="1863725"/>
          <a:ext cx="3426178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Chart" r:id="rId16" imgW="4572000" imgH="5143500" progId="MSGraph.Chart.8">
                  <p:embed followColorScheme="full"/>
                </p:oleObj>
              </mc:Choice>
              <mc:Fallback>
                <p:oleObj name="Chart" r:id="rId1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8811" y="1863725"/>
                        <a:ext cx="3426178" cy="385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868488"/>
            <a:ext cx="170234" cy="264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798067"/>
            <a:ext cx="207077" cy="263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9820" y="6468393"/>
            <a:ext cx="1330981" cy="1977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7984" y="914400"/>
            <a:ext cx="1983991" cy="340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TPGrid" hidden="1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748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6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200" y="533400"/>
            <a:ext cx="2758380" cy="10203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70858"/>
            <a:ext cx="377535" cy="18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70019"/>
            <a:ext cx="660968" cy="1893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7" y="6468393"/>
            <a:ext cx="83038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3" name="TPChart"/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701307092"/>
              </p:ext>
            </p:extLst>
          </p:nvPr>
        </p:nvGraphicFramePr>
        <p:xfrm>
          <a:off x="5950777" y="2029876"/>
          <a:ext cx="3264299" cy="367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Chart" r:id="rId28" imgW="4572000" imgH="5143500" progId="MSGraph.Chart.8">
                  <p:embed followColorScheme="full"/>
                </p:oleObj>
              </mc:Choice>
              <mc:Fallback>
                <p:oleObj name="Chart" r:id="rId2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950777" y="2029876"/>
                        <a:ext cx="3264299" cy="3672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381000" y="1691993"/>
            <a:ext cx="1109373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89898"/>
            <a:ext cx="207653" cy="2836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TPGrid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15091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3" grpId="0"/>
      <p:bldP spid="5550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7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3505200"/>
            <a:ext cx="36068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67200" y="381000"/>
            <a:ext cx="4667591" cy="8128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28800"/>
            <a:ext cx="4497531" cy="377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19400"/>
            <a:ext cx="2834341" cy="3208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83358"/>
            <a:ext cx="2796927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1" name="TPChart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274904804"/>
              </p:ext>
            </p:extLst>
          </p:nvPr>
        </p:nvGraphicFramePr>
        <p:xfrm>
          <a:off x="6096000" y="2057400"/>
          <a:ext cx="29464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Chart" r:id="rId30" imgW="4572000" imgH="5143500" progId="MSGraph.Chart.8">
                  <p:embed followColorScheme="full"/>
                </p:oleObj>
              </mc:Choice>
              <mc:Fallback>
                <p:oleObj name="Chart" r:id="rId3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57400"/>
                        <a:ext cx="2946400" cy="331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TPGrid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96965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8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381000" y="4419600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726" y="5170990"/>
            <a:ext cx="1474719" cy="3028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963" y="5181600"/>
            <a:ext cx="4122437" cy="321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6644" y="381000"/>
            <a:ext cx="4648703" cy="8129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451" y="1828800"/>
            <a:ext cx="4498305" cy="3776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95" y="2819400"/>
            <a:ext cx="2853626" cy="3208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646" y="3683358"/>
            <a:ext cx="2797311" cy="2834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3" name="TPChart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832946950"/>
              </p:ext>
            </p:extLst>
          </p:nvPr>
        </p:nvGraphicFramePr>
        <p:xfrm>
          <a:off x="6019800" y="1981200"/>
          <a:ext cx="3285067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Chart" r:id="rId34" imgW="4572000" imgH="5143500" progId="MSGraph.Chart.8">
                  <p:embed followColorScheme="full"/>
                </p:oleObj>
              </mc:Choice>
              <mc:Fallback>
                <p:oleObj name="Chart" r:id="rId34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81200"/>
                        <a:ext cx="3285067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TPGrid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76496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nimBg="1"/>
      <p:bldOleChart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9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3780772"/>
            <a:ext cx="2057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32807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16327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933172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78494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802405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1118" y="355948"/>
            <a:ext cx="3178520" cy="3458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721998"/>
            <a:ext cx="3161723" cy="3458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73263" y="1122066"/>
            <a:ext cx="3045198" cy="3289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1397" y="1515592"/>
            <a:ext cx="3539075" cy="3457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410" y="916409"/>
            <a:ext cx="1052848" cy="3027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959268"/>
            <a:ext cx="1206438" cy="3199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157602"/>
            <a:ext cx="1187450" cy="3200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267210"/>
            <a:ext cx="961271" cy="3200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016" y="1235823"/>
            <a:ext cx="3791811" cy="3027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410" y="66979"/>
            <a:ext cx="1038428" cy="3028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016" y="396601"/>
            <a:ext cx="3762984" cy="3027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8" name="TPChart"/>
          <p:cNvGraphicFramePr>
            <a:graphicFrameLocks noChangeAspect="1"/>
          </p:cNvGraphicFramePr>
          <p:nvPr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231791893"/>
              </p:ext>
            </p:extLst>
          </p:nvPr>
        </p:nvGraphicFramePr>
        <p:xfrm>
          <a:off x="5926667" y="2057400"/>
          <a:ext cx="3217333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Chart" r:id="rId44" imgW="4572000" imgH="5143500" progId="MSGraph.Chart.8">
                  <p:embed followColorScheme="full"/>
                </p:oleObj>
              </mc:Choice>
              <mc:Fallback>
                <p:oleObj name="Chart" r:id="rId44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667" y="2057400"/>
                        <a:ext cx="3217333" cy="361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TPGrid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75033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762D96C1EEA743899264040D9131D4C1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t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77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Answer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25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QUESTIONALIAS" val="1+1="/>
  <p:tag name="ANSWERSALIAS" val="1|smicln|2"/>
  <p:tag name="CORRECTPOINTVALUE" val="10"/>
  <p:tag name="INCORRECTPOINTVALUE" val="5"/>
  <p:tag name="VALUES" val="Correct|smicln|Incorrect"/>
  <p:tag name="RESPONSESGATHERED" val="True"/>
  <p:tag name="TOTALRESPONSES" val="120"/>
  <p:tag name="RESPONSECOUNT" val="120"/>
  <p:tag name="SLICED" val="False"/>
  <p:tag name="RESPONSES" val="1;1;2;2;2;1;2;2;2;1;2;1;1;1;1;1;2;2;2;1;2;2;2;2;1;2;2;1;1;1;1;1;2;2;2;1;1;1;1;1;2;1;1;1;2;1;1;2;2;2;2;2;1;1;1;1;2;2;1;2;1;1;2;1;1;1;1;1;2;1;2;2;1;1;2;1;2;1;1;1;1;2;2;1;1;2;1;2;2;2;1;2;2;1;2;1;2;2;1;2;2;1;2;2;1;1;2;1;2;2;1;2;1;1;2;2;2;1;2;1;"/>
  <p:tag name="CHARTSTRINGSTD" val="62 58"/>
  <p:tag name="CHARTSTRINGREV" val="58 62"/>
  <p:tag name="CHARTSTRINGSTDPER" val="0.516666666666667 0.483333333333333"/>
  <p:tag name="CHARTSTRINGREVPER" val="0.483333333333333 0.516666666666667"/>
  <p:tag name="ANONYMOUSTEMP" val="False"/>
  <p:tag name="RESULTS" val="1+1=[;crlf;]144[;]193[;]144[;]False[;]143[;][;crlf;]1.99305555555556[;]2[;]0.0830434773826486[;]0.00689621913580247[;crlf;]1[;]-1[;]11[;]1[;][;crlf;]143[;]1[;]22[;]2[;]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E294A5D0B64F3EA03D5984E1C73075&lt;/guid&gt;&#10;        &lt;description /&gt;&#10;        &lt;date&gt;4/4/2013 8:21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DAEF3D84344DA085E35A20ECD2E064&lt;/guid&gt;&#10;            &lt;repollguid&gt;58AC1352B36D480BAD1A4D77939AC723&lt;/repollguid&gt;&#10;            &lt;sourceid&gt;B6EE79E43CC241FA981F01EEC2F0025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5&lt;/bulletstyle&gt;&#10;            &lt;answers&gt;&#10;                &lt;answer&gt;&#10;                    &lt;guid&gt;2510CCA8C8D448C58801F44A51CE3F8E&lt;/guid&gt;&#10;                    &lt;answertext&gt;1 &lt;/answertext&gt;&#10;                    &lt;valuetype&gt;-1&lt;/valuetype&gt;&#10;                &lt;/answer&gt;&#10;                &lt;answer&gt;&#10;                    &lt;guid&gt;FB1E15E807D44357B2FFAA521B3B59EC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502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3,41,10,45,32,50,13,4,9,55,1"/>
  <p:tag name="COLORTYPE" val="SCHEME"/>
  <p:tag name="LABELFORMAT" val="0"/>
  <p:tag name="NUMBER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arithmeti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4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+1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50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2197B85DE9F747AC9EDCC84FAE2CED2D"/>
  <p:tag name="CORRECTPOINTVALUE" val="0"/>
  <p:tag name="INCORRECTPOINTVALUE" val="0"/>
  <p:tag name="VALUES" val="Incorrect|smicln|Incorrect|smicln|Incorrect|smicln|Correct"/>
  <p:tag name="RESULTS" val="1+1=[;crlf;]150[;]193[;]150[;]False[;]117[;][;crlf;]2.88[;]3[;]0.738647412504776[;]0.5456[;crlf;]17[;]-1[;]11[;]1[;][;crlf;]0[;]-1[;]22[;]2[;][;crlf;]117[;]1[;]33[;]3[;][;crlf;]16[;]-1[;]44[;]4[;]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832FA6E10044106BBE27632F6EA0393&lt;/guid&gt;&#10;        &lt;description /&gt;&#10;        &lt;date&gt;7/10/2013 2:32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A9D82CEF734792AF7E36FBBD9682E9&lt;/guid&gt;&#10;            &lt;repollguid&gt;A4A3C33D7E984AE98643A6A53F670601&lt;/repollguid&gt;&#10;            &lt;sourceid&gt;3FE9F9C5265145F493033D71458435ED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20&lt;/correctvalue&gt;&#10;            &lt;incorrectvalue&gt;1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4EA5C2782144CE19D0861101696E60B&lt;/guid&gt;&#10;                    &lt;answertext&gt;1 &lt;/answertext&gt;&#10;                    &lt;valuetype&gt;1&lt;/valuetype&gt;&#10;                &lt;/answer&gt;&#10;                &lt;answer&gt;&#10;                    &lt;guid&gt;641F53158749468683BBF388A95D7C8C&lt;/guid&gt;&#10;                    &lt;answertext&gt;2 &lt;/answertext&gt;&#10;                    &lt;valuetype&gt;-1&lt;/valuetype&gt;&#10;                &lt;/answer&gt;&#10;                &lt;answer&gt;&#10;                    &lt;guid&gt;2A30D549C03D4988A7FF32848E0F6BEE&lt;/guid&gt;&#10;                    &lt;answertext&gt;3 &lt;/answertext&gt;&#10;                    &lt;valuetype&gt;-1&lt;/valuetype&gt;&#10;                &lt;/answer&gt;&#10;                &lt;answer&gt;&#10;                    &lt;guid&gt;FA486082EFCC4A7E9DACEC810BFD93EC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TEXTLENGTH" val="7"/>
  <p:tag name="FONTSIZE" val="32"/>
  <p:tag name="BULLETTYPE" val="ppBulletRomanLCPeriod"/>
  <p:tag name="ANSWERTEXT" val="1&#10;2&#10;3&#10;4"/>
  <p:tag name="OLDNUMANSWERS" val="4"/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t\to0}\left[\frac{2t^5+8t^4}{t^2(\sin^2t)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2726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inft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"/>
  <p:tag name="PICTUREFILESIZE" val="243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\inft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"/>
  <p:tag name="PICTUREFILESIZE" val="277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3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6"/>
  <p:tag name="SLIDEGUID" val="CD690430AA4544989DB76B9EF0D3C28C"/>
  <p:tag name="VALUES" val="Incorrect|smicln|Incorrect|smicln|Correct|smicln|Incorrect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C44579F503F45BB811A09EB5271C40E&lt;/guid&gt;&#10;        &lt;description /&gt;&#10;        &lt;date&gt;7/12/2013 8:32:5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17059FC58984C379D75A9CB81046A4E&lt;/guid&gt;&#10;            &lt;repollguid&gt;4815E9D8746A4D7488B59693B90C5A6F&lt;/repollguid&gt;&#10;            &lt;sourceid&gt;6E610521D0C1401F8B1A641416FF59DD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20&lt;/correctvalue&gt;&#10;            &lt;incorrectvalue&gt;1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DE7E85A4D33450DAEC26DCDD99A4188&lt;/guid&gt;&#10;                    &lt;answertext&gt;1 &lt;/answertext&gt;&#10;                    &lt;valuetype&gt;-1&lt;/valuetype&gt;&#10;                &lt;/answer&gt;&#10;                &lt;answer&gt;&#10;                    &lt;guid&gt;4219F13106CE4790B04CADEEF23D4EE1&lt;/guid&gt;&#10;                    &lt;answertext&gt;2 &lt;/answertext&gt;&#10;                    &lt;valuetype&gt;-1&lt;/valuetype&gt;&#10;                &lt;/answer&gt;&#10;                &lt;answer&gt;&#10;                    &lt;guid&gt;3ABF8AE27E504B55B166956C1C35B481&lt;/guid&gt;&#10;                    &lt;answertext&gt;3 &lt;/answertext&gt;&#10;                    &lt;valuetype&gt;1&lt;/valuetype&gt;&#10;                &lt;/answer&gt;&#10;                &lt;answer&gt;&#10;                    &lt;guid&gt;3C5A011F35E04F27911FC70268FF90BD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3\sin x+4\cos x\right]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7"/>
  <p:tag name="PICTUREFILESIZE" val="224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0)(\cos x)+(0)(-\sin 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1944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\cos x+4\sin 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79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3\cos x-4\sin 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73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6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22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6"/>
  <p:tag name="SLIDEGUID" val="2EB5FFF5FC3F4EF6B7064F4549CBD4FF"/>
  <p:tag name="VALUES" val="Incorrect|smicln|Incorrect|smicln|Incorrect|smicln|Correct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8B180FB17B641EB9EB24435F3D3AB47&lt;/guid&gt;&#10;        &lt;description /&gt;&#10;        &lt;date&gt;7/12/2013 8:32:5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A64D006ADC64602A5858F094E3BCB9A&lt;/guid&gt;&#10;            &lt;repollguid&gt;EB8DDC2D0E274B93B415BF9B3C075615&lt;/repollguid&gt;&#10;            &lt;sourceid&gt;D78BA9131AE446859C473D6CE3A13F12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30&lt;/correctvalue&gt;&#10;            &lt;incorrectvalue&gt;1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E0B47D4C32648AD89F32C1E21AA76F7&lt;/guid&gt;&#10;                    &lt;answertext&gt;1 &lt;/answertext&gt;&#10;                    &lt;valuetype&gt;-1&lt;/valuetype&gt;&#10;                &lt;/answer&gt;&#10;                &lt;answer&gt;&#10;                    &lt;guid&gt;BE5865360C9647CA84B4F87C4CA9D75B&lt;/guid&gt;&#10;                    &lt;answertext&gt;2 &lt;/answertext&gt;&#10;                    &lt;valuetype&gt;-1&lt;/valuetype&gt;&#10;                &lt;/answer&gt;&#10;                &lt;answer&gt;&#10;                    &lt;guid&gt;42F12D07ABE14F89BFBFAE8BCC3C736B&lt;/guid&gt;&#10;                    &lt;answertext&gt;3 &lt;/answertext&gt;&#10;                    &lt;valuetype&gt;-1&lt;/valuetype&gt;&#10;                &lt;/answer&gt;&#10;                &lt;answer&gt;&#10;                    &lt;guid&gt;55978262AEB7442B9DDDF0762C216F7F&lt;/guid&gt;&#10;                    &lt;answertext&gt;4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Correc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8"/>
  <p:tag name="PICTUREFILESIZE" val="653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sin x+x\cos x-4\sin 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1471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6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22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4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x\sin x+4\cos x\right]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6"/>
  <p:tag name="PICTUREFILESIZE" val="2220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1)(\cos x)+(0)(-\sin 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1906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\cos x+4\sin 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1"/>
  <p:tag name="PICTUREFILESIZE" val="115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\cos x-4\sin 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51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6"/>
  <p:tag name="SLIDEGUID" val="16B2228B72054776AEBC3CA13B15AFAE"/>
  <p:tag name="VALUES" val="Incorrect|smicln|Incorrect|smicln|Correct|smicln|Incorrect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89303A1A1574871829C95EF338F032F&lt;/guid&gt;&#10;        &lt;description /&gt;&#10;        &lt;date&gt;7/12/2013 8:45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C95B64509054CF98292DB760F493228&lt;/guid&gt;&#10;            &lt;repollguid&gt;123E8BE2316747238B8A5E2DB4501115&lt;/repollguid&gt;&#10;            &lt;sourceid&gt;C29342ED61274214A861B47A1B5485EE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30&lt;/correctvalue&gt;&#10;            &lt;incorrectvalue&gt;1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F8EAE716870445DB71E398AA359DCF0&lt;/guid&gt;&#10;                    &lt;answertext&gt;1 &lt;/answertext&gt;&#10;                    &lt;valuetype&gt;-1&lt;/valuetype&gt;&#10;                &lt;/answer&gt;&#10;                &lt;answer&gt;&#10;                    &lt;guid&gt;E4D73941A8F143D187C1AB2757FEF8C2&lt;/guid&gt;&#10;                    &lt;answertext&gt;2 &lt;/answertext&gt;&#10;                    &lt;valuetype&gt;-1&lt;/valuetype&gt;&#10;                &lt;/answer&gt;&#10;                &lt;answer&gt;&#10;                    &lt;guid&gt;68784771267F43F68795599DE54772EE&lt;/guid&gt;&#10;                    &lt;answertext&gt;3 &lt;/answertext&gt;&#10;                    &lt;valuetype&gt;1&lt;/valuetype&gt;&#10;                &lt;/answer&gt;&#10;                &lt;answer&gt;&#10;                    &lt;guid&gt;06357F0739B040498332AFE8B4EFF4CF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ponse tabl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1345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4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4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5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(4)=7$, $f'(4)=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3"/>
  <p:tag name="PICTUREFILESIZE" val="1331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g(4)=6$, $g'(4)=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447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h(x)=[f(x)][g(x)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686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h(4)={\color{blue}??}$, $h'(4)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5"/>
  <p:tag name="PICTUREFILESIZE" val="1399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h'(4)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673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2$, $2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4"/>
  <p:tag name="PICTUREFILESIZE" val="5356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3$, $2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489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2$, 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444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\sum$ points $=10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173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f'(4)][g(4)]+[f(4)][g'(4)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2505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h'(x)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2"/>
  <p:tag name="PICTUREFILESIZE" val="660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f'(x)][g(x)]+[f(x)][g'(x)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2498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48</Words>
  <Application>Microsoft Office PowerPoint</Application>
  <PresentationFormat>On-screen Show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Microsoft Graph 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267</cp:revision>
  <dcterms:created xsi:type="dcterms:W3CDTF">2009-01-22T21:52:53Z</dcterms:created>
  <dcterms:modified xsi:type="dcterms:W3CDTF">2013-09-30T13:42:23Z</dcterms:modified>
</cp:coreProperties>
</file>