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9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18" r:id="rId4"/>
    <p:sldId id="309" r:id="rId5"/>
    <p:sldId id="310" r:id="rId6"/>
    <p:sldId id="320" r:id="rId7"/>
    <p:sldId id="321" r:id="rId8"/>
    <p:sldId id="322" r:id="rId9"/>
    <p:sldId id="323" r:id="rId10"/>
    <p:sldId id="31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931" autoAdjust="0"/>
    <p:restoredTop sz="94585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7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9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91.xml"/><Relationship Id="rId7" Type="http://schemas.openxmlformats.org/officeDocument/2006/relationships/image" Target="../media/image8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5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image" Target="../media/image23.png"/><Relationship Id="rId3" Type="http://schemas.openxmlformats.org/officeDocument/2006/relationships/tags" Target="../tags/tag27.xml"/><Relationship Id="rId21" Type="http://schemas.openxmlformats.org/officeDocument/2006/relationships/image" Target="../media/image12.png"/><Relationship Id="rId34" Type="http://schemas.openxmlformats.org/officeDocument/2006/relationships/oleObject" Target="../embeddings/oleObject2.bin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notesSlide" Target="../notesSlides/notesSlide6.xml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18.png"/><Relationship Id="rId10" Type="http://schemas.openxmlformats.org/officeDocument/2006/relationships/tags" Target="../tags/tag3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8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13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notesSlide" Target="../notesSlides/notesSlide7.xml"/><Relationship Id="rId26" Type="http://schemas.openxmlformats.org/officeDocument/2006/relationships/image" Target="../media/image34.png"/><Relationship Id="rId3" Type="http://schemas.openxmlformats.org/officeDocument/2006/relationships/tags" Target="../tags/tag44.xml"/><Relationship Id="rId21" Type="http://schemas.openxmlformats.org/officeDocument/2006/relationships/image" Target="../media/image20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3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13.png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3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32.png"/><Relationship Id="rId32" Type="http://schemas.openxmlformats.org/officeDocument/2006/relationships/image" Target="../media/image18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2.png"/><Relationship Id="rId28" Type="http://schemas.openxmlformats.org/officeDocument/2006/relationships/image" Target="../media/image36.png"/><Relationship Id="rId10" Type="http://schemas.openxmlformats.org/officeDocument/2006/relationships/tags" Target="../tags/tag51.xml"/><Relationship Id="rId19" Type="http://schemas.openxmlformats.org/officeDocument/2006/relationships/image" Target="../media/image12.png"/><Relationship Id="rId31" Type="http://schemas.openxmlformats.org/officeDocument/2006/relationships/image" Target="../media/image31.emf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1.png"/><Relationship Id="rId27" Type="http://schemas.openxmlformats.org/officeDocument/2006/relationships/image" Target="../media/image35.png"/><Relationship Id="rId30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notesSlide" Target="../notesSlides/notesSlide8.xml"/><Relationship Id="rId26" Type="http://schemas.openxmlformats.org/officeDocument/2006/relationships/image" Target="../media/image40.png"/><Relationship Id="rId3" Type="http://schemas.openxmlformats.org/officeDocument/2006/relationships/tags" Target="../tags/tag59.xml"/><Relationship Id="rId21" Type="http://schemas.openxmlformats.org/officeDocument/2006/relationships/image" Target="../media/image20.png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9.png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image" Target="../media/image13.png"/><Relationship Id="rId29" Type="http://schemas.openxmlformats.org/officeDocument/2006/relationships/image" Target="../media/image42.png"/><Relationship Id="rId1" Type="http://schemas.openxmlformats.org/officeDocument/2006/relationships/vmlDrawing" Target="../drawings/vmlDrawing4.v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image" Target="../media/image38.png"/><Relationship Id="rId32" Type="http://schemas.openxmlformats.org/officeDocument/2006/relationships/image" Target="../media/image18.png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image" Target="../media/image22.png"/><Relationship Id="rId28" Type="http://schemas.openxmlformats.org/officeDocument/2006/relationships/image" Target="../media/image41.png"/><Relationship Id="rId10" Type="http://schemas.openxmlformats.org/officeDocument/2006/relationships/tags" Target="../tags/tag66.xml"/><Relationship Id="rId19" Type="http://schemas.openxmlformats.org/officeDocument/2006/relationships/image" Target="../media/image12.png"/><Relationship Id="rId31" Type="http://schemas.openxmlformats.org/officeDocument/2006/relationships/image" Target="../media/image37.emf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5.png"/><Relationship Id="rId3" Type="http://schemas.openxmlformats.org/officeDocument/2006/relationships/tags" Target="../tags/tag74.xml"/><Relationship Id="rId21" Type="http://schemas.openxmlformats.org/officeDocument/2006/relationships/image" Target="../media/image13.png"/><Relationship Id="rId34" Type="http://schemas.openxmlformats.org/officeDocument/2006/relationships/image" Target="../media/image18.png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image" Target="../media/image44.png"/><Relationship Id="rId33" Type="http://schemas.openxmlformats.org/officeDocument/2006/relationships/image" Target="../media/image43.emf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image" Target="../media/image12.png"/><Relationship Id="rId29" Type="http://schemas.openxmlformats.org/officeDocument/2006/relationships/image" Target="../media/image48.png"/><Relationship Id="rId1" Type="http://schemas.openxmlformats.org/officeDocument/2006/relationships/vmlDrawing" Target="../drawings/vmlDrawing5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image" Target="../media/image22.png"/><Relationship Id="rId32" Type="http://schemas.openxmlformats.org/officeDocument/2006/relationships/oleObject" Target="../embeddings/oleObject5.bin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image" Target="../media/image21.png"/><Relationship Id="rId28" Type="http://schemas.openxmlformats.org/officeDocument/2006/relationships/image" Target="../media/image47.png"/><Relationship Id="rId10" Type="http://schemas.openxmlformats.org/officeDocument/2006/relationships/tags" Target="../tags/tag81.xml"/><Relationship Id="rId19" Type="http://schemas.openxmlformats.org/officeDocument/2006/relationships/notesSlide" Target="../notesSlides/notesSlide9.xml"/><Relationship Id="rId31" Type="http://schemas.openxmlformats.org/officeDocument/2006/relationships/image" Target="../media/image50.png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image" Target="../media/image20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4 October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862506534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726" y="5170990"/>
            <a:ext cx="1474719" cy="3028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963" y="5181600"/>
            <a:ext cx="4122437" cy="321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6644" y="381000"/>
            <a:ext cx="4648703" cy="8129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451" y="1828800"/>
            <a:ext cx="4498305" cy="377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95" y="2819400"/>
            <a:ext cx="2853626" cy="3208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646" y="3683358"/>
            <a:ext cx="2797311" cy="283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3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185845748"/>
              </p:ext>
            </p:extLst>
          </p:nvPr>
        </p:nvGraphicFramePr>
        <p:xfrm>
          <a:off x="6019800" y="1981200"/>
          <a:ext cx="3285067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3285067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TPGrid" hidden="1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649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397696"/>
            <a:ext cx="30480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429000"/>
            <a:ext cx="3045789" cy="784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2331" y="489095"/>
            <a:ext cx="3941436" cy="742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670460"/>
            <a:ext cx="2171041" cy="693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529889"/>
            <a:ext cx="2532886" cy="7842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7555" y="6456905"/>
            <a:ext cx="922725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851698401"/>
              </p:ext>
            </p:extLst>
          </p:nvPr>
        </p:nvGraphicFramePr>
        <p:xfrm>
          <a:off x="5903383" y="1981200"/>
          <a:ext cx="3357034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03383" y="1981200"/>
                        <a:ext cx="3357034" cy="377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 hidden="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5987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8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88726" y="2758029"/>
            <a:ext cx="5829822" cy="105197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67206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188702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3" y="308871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" y="4267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7" y="42846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533400"/>
            <a:ext cx="2209800" cy="709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477322"/>
            <a:ext cx="4324548" cy="763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1785924"/>
            <a:ext cx="1492347" cy="424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355" y="6456905"/>
            <a:ext cx="922725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2916072"/>
            <a:ext cx="4950779" cy="7629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851046483"/>
              </p:ext>
            </p:extLst>
          </p:nvPr>
        </p:nvGraphicFramePr>
        <p:xfrm>
          <a:off x="5918548" y="2014972"/>
          <a:ext cx="3248880" cy="36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18548" y="2014972"/>
                        <a:ext cx="3248880" cy="3654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TPGrid" hidden="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946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9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1905000"/>
            <a:ext cx="2057400" cy="109210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9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95616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3528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267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2846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457200"/>
            <a:ext cx="2645007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2811" y="838200"/>
            <a:ext cx="906989" cy="8128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583" y="3352800"/>
            <a:ext cx="1549817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0580" y="6468393"/>
            <a:ext cx="909462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2325" y="1107728"/>
            <a:ext cx="3683733" cy="4159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210" y="2057400"/>
            <a:ext cx="906991" cy="8128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649970904"/>
              </p:ext>
            </p:extLst>
          </p:nvPr>
        </p:nvGraphicFramePr>
        <p:xfrm>
          <a:off x="6004191" y="2133600"/>
          <a:ext cx="308186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004191" y="2133600"/>
                        <a:ext cx="3081867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TPGrid" hidden="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498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62519E336B1B4FF08B22566F0B1D7DA2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64[;]234[;]164[;]False[;]161[;][;crlf;]1.98170731707317[;]2[;]0.134007688877048[;]0.0179580606781678[;crlf;]3[;]-1[;]11[;]1[;][;crlf;]161[;]1[;]22[;]2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2EB5FFF5FC3F4EF6B7064F4549CBD4FF"/>
  <p:tag name="VALUES" val="Incorrect|smicln|Incorrect|smicln|Incorrect|smicln|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8B180FB17B641EB9EB24435F3D3AB47&lt;/guid&gt;&#10;        &lt;description /&gt;&#10;        &lt;date&gt;7/12/2013 8:32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64D006ADC64602A5858F094E3BCB9A&lt;/guid&gt;&#10;            &lt;repollguid&gt;EB8DDC2D0E274B93B415BF9B3C075615&lt;/repollguid&gt;&#10;            &lt;sourceid&gt;D78BA9131AE446859C473D6CE3A13F1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30&lt;/correctvalue&gt;&#10;            &lt;incorrectvalue&gt;1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E0B47D4C32648AD89F32C1E21AA76F7&lt;/guid&gt;&#10;                    &lt;answertext&gt;1 &lt;/answertext&gt;&#10;                    &lt;valuetype&gt;-1&lt;/valuetype&gt;&#10;                &lt;/answer&gt;&#10;                &lt;answer&gt;&#10;                    &lt;guid&gt;BE5865360C9647CA84B4F87C4CA9D75B&lt;/guid&gt;&#10;                    &lt;answertext&gt;2 &lt;/answertext&gt;&#10;                    &lt;valuetype&gt;-1&lt;/valuetype&gt;&#10;                &lt;/answer&gt;&#10;                &lt;answer&gt;&#10;                    &lt;guid&gt;42F12D07ABE14F89BFBFAE8BCC3C736B&lt;/guid&gt;&#10;                    &lt;answertext&gt;3 &lt;/answertext&gt;&#10;                    &lt;valuetype&gt;-1&lt;/valuetype&gt;&#10;                &lt;/answer&gt;&#10;                &lt;answer&gt;&#10;                    &lt;guid&gt;55978262AEB7442B9DDDF0762C216F7F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77[;]234[;]177[;]False[;]74[;][;crlf;]3.20338983050847[;]3[;]0.872291501650328[;]0.760892463851384[;crlf;]15[;]-1[;]11[;]1[;][;crlf;]8[;]-1[;]22[;]2[;][;crlf;]80[;]-1[;]33[;]3[;][;crlf;]74[;]1[;]44[;]4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53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sin x+x\cos x-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471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x\sin x+4\cos x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220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)(\cos x)+(0)(-\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906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\cos x+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1"/>
  <p:tag name="PICTUREFILESIZE" val="115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\cos x-4\sin 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5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2B31135258144561980B9BDED288EDC8"/>
  <p:tag name="VALUES" val="Correct|smicln|Incorrect|smicln|In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F68107C3E0C4FB0A6A9D261AD7D9501&lt;/guid&gt;&#10;        &lt;description /&gt;&#10;        &lt;date&gt;7/11/2013 8:56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31D61E943D2423F9A97543DCC88059F&lt;/guid&gt;&#10;            &lt;repollguid&gt;46390418DBBA43169E02B733990FFE33&lt;/repollguid&gt;&#10;            &lt;sourceid&gt;A31473303FDD428A810D5FE7ADEAB54B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30&lt;/correctvalue&gt;&#10;            &lt;incorrectvalue&gt;1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80DDBD8AA99477181A67EB68156680F&lt;/guid&gt;&#10;                    &lt;answertext&gt;1 &lt;/answertext&gt;&#10;                    &lt;valuetype&gt;1&lt;/valuetype&gt;&#10;                &lt;/answer&gt;&#10;                &lt;answer&gt;&#10;                    &lt;guid&gt;EF01DE0347FE4EEEB878E2EDDC212006&lt;/guid&gt;&#10;                    &lt;answertext&gt;2 &lt;/answertext&gt;&#10;                    &lt;valuetype&gt;-1&lt;/valuetype&gt;&#10;                &lt;/answer&gt;&#10;                &lt;answer&gt;&#10;                    &lt;guid&gt;DBEC7CBF3BF24B40A9351AD7C802FC31&lt;/guid&gt;&#10;                    &lt;answertext&gt;3 &lt;/answertext&gt;&#10;                    &lt;valuetype&gt;-1&lt;/valuetype&gt;&#10;                &lt;/answer&gt;&#10;                &lt;answer&gt;&#10;                    &lt;guid&gt;8EB8EBFCC8DB4B01B364F303B094311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79[;]234[;]179[;]False[;]136[;][;crlf;]1.50279329608939[;]1[;]0.911590798598327[;]0.830997784089136[;crlf;]136[;]1[;]11[;]1[;][;crlf;]1[;]-1[;]22[;]2[;][;crlf;]37[;]-1[;]33[;]3[;][;crlf;]5[;]-1[;]44[;]4[;]"/>
  <p:tag name="HASRESULTS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left(\frac{2x+4}{x^2+4x-1}\right)^{-2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333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ln\left|\left(x^2+4x-1\right)^{1/3}\right|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4033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31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cdot\frac{2x+4}{x^2+4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527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(\frac{2x+4}{x^2+4x-1}\right)^{1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8"/>
  <p:tag name="PICTUREFILESIZE" val="2077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27FFEDCC9DF64973904635CA74C27835"/>
  <p:tag name="CORRECTPOINTVALUE" val="0"/>
  <p:tag name="INCORRECTPOINTVALUE" val="0"/>
  <p:tag name="VALUES" val="Incorrect|smicln|Incorrect|smicln|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2722F86FE264CCFBB78BF3893610843&lt;/guid&gt;&#10;        &lt;description /&gt;&#10;        &lt;date&gt;7/11/2013 8:49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62C8B6AC6F40DE919CBEA1E0B17C78&lt;/guid&gt;&#10;            &lt;repollguid&gt;8AFB33D3A8BA48B7922DA1811FB1A349&lt;/repollguid&gt;&#10;            &lt;sourceid&gt;FC96F1857ADD4C2DAF23C4F7210E27B0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30&lt;/correctvalue&gt;&#10;            &lt;incorrectvalue&gt;1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6F42FBB82BB45CC84CCDEAD8FE3BAC3&lt;/guid&gt;&#10;                    &lt;answertext&gt;1 &lt;/answertext&gt;&#10;                    &lt;valuetype&gt;-1&lt;/valuetype&gt;&#10;                &lt;/answer&gt;&#10;                &lt;answer&gt;&#10;                    &lt;guid&gt;C929C80636574FBBA38DD1FFB6B8E240&lt;/guid&gt;&#10;                    &lt;answertext&gt;2 &lt;/answertext&gt;&#10;                    &lt;valuetype&gt;-1&lt;/valuetype&gt;&#10;                &lt;/answer&gt;&#10;                &lt;answer&gt;&#10;                    &lt;guid&gt;7FF08E6929824ACB9B61A83B7BABB840&lt;/guid&gt;&#10;                    &lt;answertext&gt;3 &lt;/answertext&gt;&#10;                    &lt;valuetype&gt;1&lt;/valuetype&gt;&#10;                &lt;/answer&gt;&#10;                &lt;answer&gt;&#10;                    &lt;guid&gt;E4B7836630464ACAAA5E44A20022811B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80[;]234[;]180[;]False[;]106[;][;crlf;]2.57222222222222[;]3[;]0.937079123633974[;]0.878117283950617[;crlf;]39[;]-1[;]11[;]1[;][;crlf;]17[;]-1[;]22[;]2[;][;crlf;]106[;]1[;]33[;]3[;][;crlf;]18[;]-1[;]44[;]4[;]"/>
  <p:tag name="HASRESULTS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1+x^2)^x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629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1+x^2)^{x-1}\left[\frac{d}{dx}(1+x^2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648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2x)^{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3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(1+x^2)^x\right]\!\!&#10;\left[\frac{d}{dx}\left(x\!\cdot\!\ln\left(1+x^2\right)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352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2EDEA655C36047BCAEC71A29B0F6B0B4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B070EA6167143A49913EE20BE1FC661&lt;/guid&gt;&#10;        &lt;description /&gt;&#10;        &lt;date&gt;7/11/2013 8:50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32A403573A48F1A6D0EB77F3865499&lt;/guid&gt;&#10;            &lt;repollguid&gt;35F154477DE04AD2A4CE904E8DCA05B4&lt;/repollguid&gt;&#10;            &lt;sourceid&gt;2BF6D6496DC6444992ED9823A7B77EC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10&lt;/correctvalue&gt;&#10;            &lt;incorrectvalue&gt;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3693FF3398348B98C339DEBA904E572&lt;/guid&gt;&#10;                    &lt;answertext&gt;1 &lt;/answertext&gt;&#10;                    &lt;valuetype&gt;-1&lt;/valuetype&gt;&#10;                &lt;/answer&gt;&#10;                &lt;answer&gt;&#10;                    &lt;guid&gt;D4C80271A8DF47CFB126C2E91E2CF87C&lt;/guid&gt;&#10;                    &lt;answertext&gt;2 &lt;/answertext&gt;&#10;                    &lt;valuetype&gt;1&lt;/valuetype&gt;&#10;                &lt;/answer&gt;&#10;                &lt;answer&gt;&#10;                    &lt;guid&gt;27BD2ED6A461419381BF9CCB5D0662C6&lt;/guid&gt;&#10;                    &lt;answertext&gt;3 &lt;/answertext&gt;&#10;                    &lt;valuetype&gt;-1&lt;/valuetype&gt;&#10;                &lt;/answer&gt;&#10;                &lt;answer&gt;&#10;                    &lt;guid&gt;87C177F7295C4C1DA3F33C8C14DDED47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81[;]234[;]181[;]False[;]171[;][;crlf;]2.02209944751381[;]2[;]0.296495201436436[;]0.0879094044748329[;crlf;]4[;]-1[;]11[;]1[;][;crlf;]171[;]1[;]22[;]2[;][;crlf;]4[;]-1[;]33[;]3[;][;crlf;]2[;]-1[;]44[;]4[;]"/>
  <p:tag name="HASRESULTS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log_{10}(7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261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\ln 10}{\ln 7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712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n(7/10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2"/>
  <p:tag name="PICTUREFILESIZE" val="784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precal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796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it i.e.}, {\color[rgb]{1,0,1}solve} $10^{\color{blue}??}=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1313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\ln 7}{\ln 10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712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48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278</cp:revision>
  <dcterms:created xsi:type="dcterms:W3CDTF">2009-01-22T21:52:53Z</dcterms:created>
  <dcterms:modified xsi:type="dcterms:W3CDTF">2013-10-04T16:01:14Z</dcterms:modified>
</cp:coreProperties>
</file>