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8" r:id="rId4"/>
    <p:sldId id="309" r:id="rId5"/>
    <p:sldId id="310" r:id="rId6"/>
    <p:sldId id="320" r:id="rId7"/>
    <p:sldId id="323" r:id="rId8"/>
    <p:sldId id="324" r:id="rId9"/>
    <p:sldId id="327" r:id="rId10"/>
    <p:sldId id="328" r:id="rId11"/>
    <p:sldId id="329" r:id="rId12"/>
    <p:sldId id="334" r:id="rId13"/>
    <p:sldId id="330" r:id="rId14"/>
    <p:sldId id="331" r:id="rId15"/>
    <p:sldId id="333" r:id="rId16"/>
    <p:sldId id="31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931" autoAdjust="0"/>
    <p:restoredTop sz="94585" autoAdjust="0"/>
  </p:normalViewPr>
  <p:slideViewPr>
    <p:cSldViewPr>
      <p:cViewPr varScale="1">
        <p:scale>
          <a:sx n="78" d="100"/>
          <a:sy n="78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0" timeString="2013-09-27T18:46:4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18559,'0'11,"0"-11,0 0,0 0,13 0,-13 0</inkml:trace>
  <inkml:trace contextRef="#ctx0" brushRef="#br0" timeOffset="7299.4169">9006 18617,'0'-12,"0"12,0-11,0 11,0 0,0-12,0 12,0-12,0 12,0 0,0 0,0 0,0 0,0 0,0-11,0 11,0 0,0 0,0 0,0 0,0 0,0 0,0-12,0 24,0-12,0 0,0 0,0 0,0 0,0 0,0 0,0-12,0 12,0 0,0 0,0 0,0 0,0 0,0 0,0 0,0 12,0-12,0 11,0-11,0 12,0-12,0 12,0-24,0 12,0-12,0 12,0 0,0 0,0 0,0 0,0-11,0 11,0-12,0 12,0 0,0 0,0 0,0 0,0 0,0 0,0 0,0 0,0 0,0 0,0 0,0 0,0 0,0-12,0 12,0 0,0 0,0 0,0 0,0 0,0 0,0 0,0 0,0 0,0 12,0-12,0 0,0 0,0 0,0 0,0 0,0 0,0 12,0-12,0 0,0-12,0 12,0 0,0 0,0 12,0-12,0-12,0 12,0 0,0 0,0 0,0 0,0 0,0 0,0 0,0 0,0 0,0 0,0 0,0 0,0 0,0 0,0 0,0 0,0-12,0 12,0 0,0 0,0 0,0 0,0 12,0-12,0 0,0 0,0 0,0 0,0 0,0 0,0-12,0 12,0 12,0-12,0 0,0 0,0 0,0 0,0 0,0 0,0 0,0 0,0 0,0 0,0 0,0 0,0 0,0 0,0 0,0 0,0 0,0 0,0 0,0 0,0-12,0 12,0 0,0 0,0 0,0 12,0-12,0 0,0 0,0 0,0 12,0-12,0 0,0 0,0 0,0 0,0 11,0-22,0 11,0 0,0 0,0 0,0 0,0 0,0 0,0 0,0 0,0 0,0 0,0 0,0 0,0 0,0 0,0 0,0 0,0 0,0-12,0 12,0 0,0-12,0 12,0 12,0-12,0 0,0 0,0 0,0 12,0-12,0 0,0 0,0 0,0 0,0 0,0 0,0-12,0 12,0 0,0 0,0 0,0 12,0-12,0 0,0 0,0-12,0 12,0 0,0 12,0-12,0 0,0 0,0 0,0 0,0 0,0 0,0 0,0 0,0 11,0-22,0 11,0 0,0 0,0 0,0-12,0 12,0 0,0 0,0 0,0 12,0-12,0 0,0 0,0 0,0 0,0 0,0 0,0-12,0 12,0 0,0 0,0 0,0 0,0 0,0 0,0 0,0-12,0 12,0 0,0 0,0 0,0 0,0 0,0 0,0 12,0-12,0 0,0 0,0 0,0 0,0 0,0 0,0 0,0 0,0 0,0-12,0 12,0 0,0 0,0 12,0-12,0 0,0 0,0 0,0 0,0 0,0 0,0 0,0 0,0 0,0 0,0 0,0 0,0 0,0 0,0 0,0 0,0-12,0 12,0 0,0 0,0 0,0 0,0 0,0 0,0 0,0 12,0-12,0 0,0 0,0 0,0 0,0 0,0 0,0 0,0 0,0 0,0 0,0 0,0 0,0 0,0 0,0 0,0 0,0 0,0 0,0 0,0 0,0 0,0 0,0 12,0-1,0-22,0 11,0 0,0 0,0 0,0 0,0 0,0 0,0 0,0 0,0 0,0 0,0-12,0 12,0 0,0 0,0 0,0 0,0 0,13 0,-13 0,0 0,0 0,0 0,0 0,0 0,0 0,0 0,0 0,0-12,0 12,0 0,0 0,0 0,0 12,0-12,0 0,0 12,0-12,0 0,0 0,0-12,0 12,0 0,0 0,0 12,0-24,0 12,0 0,0 0,0 12,0-12,0 0,0 0,0 0,0 0,0 0,0 0,0 0,0 11,0-22,0 11,0 0,0 0,0 0,0 0,0 0,0 0,0 0,0 0,0 0,0 0,0 0,0 0,0 0,0 0,0 0,0 0,0-12,0 12,0 12,0-12,0 0,0 0,0 0,0 0,0 0,0-12,0 12,0 0,0 0,0 0,0 0,0 0,0 0,0 0,0 0,0 0,0 0,0 0,0-12,0 24,0-12,0 0,0 0,0 0,0 0,0 0,0 0,0 0,0 0,0 0,0 0,0 0,0 0,0 0,0 0,0 12,0-12,0 0,0 0,0 0,0 0,0 11,0-11,0-11,0 11,0 0,0 0,0 0,0 0,0-12,0 12,0 0,0 0,0 0,0 0,0 0,0 0,0 0,0 0,0 0,0 0,0 12,0-12,0 0,0 0,0 0,0 0,0 0,0-12,0 12,0 0,0 0,0 0,0 0,0 0,0 0,0 0,0 0,0 0,0-12,0 12,0 12,0-12,0 0,0 0,0 0,0 12,0-12,0 0,0 0,0-12,0 12,0 0,0 0,0 0,0 0,0 0,0 0,0 0,0 0,0 0,0 12,0-12,0 0,0 11,0-11,0-11,0 11,0 0,0 0,0 0,0 0,0 0,0 0,0 0,0-12,0 12,0 0,0 0,0 0,0 0,0 0,0-12,0 12,0 12,0-12,0 0,0 0,0 12,0-12,0 0,0 0,0 0,0 11,0-11,0 0,0 12,0-12,0 0,0-12,0 12,0 0,0 0,0 0,0 0,0 0,0 0,0 0,0-11,0 11,0 0,0 11,0-11,0 0,0 0,0-11,0 11,0 0,0 0,0 11,0-11,0 0,0 0,0 0,0-11,0 11,0 0,0 11,0-11,0 0,0-11,0 11,0 0,0 0,0 0,0 0,0 0,0 0,0 0,0 0,0 0,0 11,0-11,0 0,0 0,0 0,0 0,0 0,0 0,0 0,0 0,0 0,0 0,0 0,0 0,0 0,0 0,0 0,0-11,0 22,0-11,0 0,0 0,0 0,0 0,0 0,0 0,0 0,0-11,0 11,0 0,0 0,0 0,0 0,0 11,0-11,0-11,0 11,0 0,0 0,0 0,0 0,0 0,0 0,0 0,0 0,0 0,0 0,0 0,0 11,0-22,0 11,0 0,0 0,0 0,0 11,0-11,0 0,0 0,0 0,0 0,0 0,0 0,0 0,0 0,0 0,0 0,0 0,0 0,0 0,0-11,0 11,0 0,0 0,0 0,0 0,0 0,0 0,0 0,0 0,0 0,0 0,0 0,0 0,0 0,0 0,0 11,0-11,0 0,0 0,0 0,0-11,0 22,0-11,0 0,0 0,0-11,0 11,0 0,0 0,0 0,0 0,0 0,0 0,0 0,0 0,0 0,0 0,0 11,0-11,0 0,0 0,0 0,0 0,0 0,0 0,0 0,0 0,0 0,0 0,0 0,0 0,0-11,0 11,0 11,0-11,0 0,0 0,0 0,0 0,0 0,0 0,0 0,0 0,0 0,0 0,0-11,0 11,0 0,0 0,0 0,0 0,0 11,0-11,0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C7D16-683A-4522-AD16-173E9D53AB5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E72F7-C07B-4939-8BDF-E9041AF07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notesSlide" Target="../notesSlides/notesSlide10.xml"/><Relationship Id="rId26" Type="http://schemas.openxmlformats.org/officeDocument/2006/relationships/image" Target="../media/image50.png"/><Relationship Id="rId3" Type="http://schemas.openxmlformats.org/officeDocument/2006/relationships/tags" Target="../tags/tag88.xml"/><Relationship Id="rId21" Type="http://schemas.openxmlformats.org/officeDocument/2006/relationships/image" Target="../media/image20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9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13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6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48.png"/><Relationship Id="rId32" Type="http://schemas.openxmlformats.org/officeDocument/2006/relationships/image" Target="../media/image18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22.png"/><Relationship Id="rId28" Type="http://schemas.openxmlformats.org/officeDocument/2006/relationships/image" Target="../media/image52.png"/><Relationship Id="rId10" Type="http://schemas.openxmlformats.org/officeDocument/2006/relationships/tags" Target="../tags/tag95.xml"/><Relationship Id="rId19" Type="http://schemas.openxmlformats.org/officeDocument/2006/relationships/image" Target="../media/image12.png"/><Relationship Id="rId31" Type="http://schemas.openxmlformats.org/officeDocument/2006/relationships/image" Target="../media/image47.emf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21.png"/><Relationship Id="rId27" Type="http://schemas.openxmlformats.org/officeDocument/2006/relationships/image" Target="../media/image51.png"/><Relationship Id="rId30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54.png"/><Relationship Id="rId3" Type="http://schemas.openxmlformats.org/officeDocument/2006/relationships/tags" Target="../tags/tag103.xml"/><Relationship Id="rId21" Type="http://schemas.openxmlformats.org/officeDocument/2006/relationships/image" Target="../media/image12.png"/><Relationship Id="rId34" Type="http://schemas.openxmlformats.org/officeDocument/2006/relationships/oleObject" Target="../embeddings/oleObject7.bin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22.png"/><Relationship Id="rId33" Type="http://schemas.openxmlformats.org/officeDocument/2006/relationships/image" Target="../media/image58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21.png"/><Relationship Id="rId32" Type="http://schemas.openxmlformats.org/officeDocument/2006/relationships/image" Target="../media/image57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20.png"/><Relationship Id="rId28" Type="http://schemas.openxmlformats.org/officeDocument/2006/relationships/image" Target="../media/image38.png"/><Relationship Id="rId36" Type="http://schemas.openxmlformats.org/officeDocument/2006/relationships/image" Target="../media/image18.png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13.png"/><Relationship Id="rId27" Type="http://schemas.openxmlformats.org/officeDocument/2006/relationships/image" Target="../media/image55.png"/><Relationship Id="rId30" Type="http://schemas.openxmlformats.org/officeDocument/2006/relationships/image" Target="../media/image56.png"/><Relationship Id="rId35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60.png"/><Relationship Id="rId3" Type="http://schemas.openxmlformats.org/officeDocument/2006/relationships/tags" Target="../tags/tag120.xml"/><Relationship Id="rId21" Type="http://schemas.openxmlformats.org/officeDocument/2006/relationships/image" Target="../media/image12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image" Target="../media/image59.emf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1.png"/><Relationship Id="rId32" Type="http://schemas.openxmlformats.org/officeDocument/2006/relationships/image" Target="../media/image18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tags" Target="../tags/tag127.xml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64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13.png"/><Relationship Id="rId27" Type="http://schemas.openxmlformats.org/officeDocument/2006/relationships/image" Target="../media/image61.png"/><Relationship Id="rId30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66.png"/><Relationship Id="rId3" Type="http://schemas.openxmlformats.org/officeDocument/2006/relationships/tags" Target="../tags/tag135.xml"/><Relationship Id="rId21" Type="http://schemas.openxmlformats.org/officeDocument/2006/relationships/image" Target="../media/image12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image" Target="../media/image65.emf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21.png"/><Relationship Id="rId32" Type="http://schemas.openxmlformats.org/officeDocument/2006/relationships/image" Target="../media/image18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20.png"/><Relationship Id="rId28" Type="http://schemas.openxmlformats.org/officeDocument/2006/relationships/image" Target="../media/image67.png"/><Relationship Id="rId10" Type="http://schemas.openxmlformats.org/officeDocument/2006/relationships/tags" Target="../tags/tag142.xml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24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13.png"/><Relationship Id="rId27" Type="http://schemas.openxmlformats.org/officeDocument/2006/relationships/image" Target="../media/image62.png"/><Relationship Id="rId30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20.png"/><Relationship Id="rId3" Type="http://schemas.openxmlformats.org/officeDocument/2006/relationships/tags" Target="../tags/tag150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75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13.png"/><Relationship Id="rId33" Type="http://schemas.openxmlformats.org/officeDocument/2006/relationships/image" Target="../media/image74.png"/><Relationship Id="rId38" Type="http://schemas.openxmlformats.org/officeDocument/2006/relationships/image" Target="../media/image18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12.png"/><Relationship Id="rId32" Type="http://schemas.openxmlformats.org/officeDocument/2006/relationships/image" Target="../media/image73.png"/><Relationship Id="rId37" Type="http://schemas.openxmlformats.org/officeDocument/2006/relationships/image" Target="../media/image77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70.emf"/><Relationship Id="rId28" Type="http://schemas.openxmlformats.org/officeDocument/2006/relationships/image" Target="../media/image22.png"/><Relationship Id="rId36" Type="http://schemas.openxmlformats.org/officeDocument/2006/relationships/image" Target="../media/image62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72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21.png"/><Relationship Id="rId3" Type="http://schemas.openxmlformats.org/officeDocument/2006/relationships/tags" Target="../tags/tag168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82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20.png"/><Relationship Id="rId33" Type="http://schemas.openxmlformats.org/officeDocument/2006/relationships/image" Target="../media/image81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3.png"/><Relationship Id="rId32" Type="http://schemas.openxmlformats.org/officeDocument/2006/relationships/image" Target="../media/image80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2.png"/><Relationship Id="rId28" Type="http://schemas.openxmlformats.org/officeDocument/2006/relationships/image" Target="../media/image24.png"/><Relationship Id="rId36" Type="http://schemas.openxmlformats.org/officeDocument/2006/relationships/image" Target="../media/image18.png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8.emf"/><Relationship Id="rId27" Type="http://schemas.openxmlformats.org/officeDocument/2006/relationships/image" Target="../media/image22.png"/><Relationship Id="rId30" Type="http://schemas.openxmlformats.org/officeDocument/2006/relationships/image" Target="../media/image72.png"/><Relationship Id="rId35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186.xml"/><Relationship Id="rId7" Type="http://schemas.openxmlformats.org/officeDocument/2006/relationships/image" Target="../media/image8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8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6.xml"/><Relationship Id="rId21" Type="http://schemas.openxmlformats.org/officeDocument/2006/relationships/image" Target="../media/image15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0.emf"/><Relationship Id="rId2" Type="http://schemas.openxmlformats.org/officeDocument/2006/relationships/tags" Target="../tags/tag15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8.png"/><Relationship Id="rId5" Type="http://schemas.openxmlformats.org/officeDocument/2006/relationships/tags" Target="../tags/tag18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tags" Target="../tags/tag23.xml"/><Relationship Id="rId19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26.png"/><Relationship Id="rId3" Type="http://schemas.openxmlformats.org/officeDocument/2006/relationships/tags" Target="../tags/tag27.xml"/><Relationship Id="rId21" Type="http://schemas.openxmlformats.org/officeDocument/2006/relationships/image" Target="../media/image21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5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20.png"/><Relationship Id="rId29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23.png"/><Relationship Id="rId28" Type="http://schemas.openxmlformats.org/officeDocument/2006/relationships/oleObject" Target="../embeddings/oleObject2.bin"/><Relationship Id="rId10" Type="http://schemas.openxmlformats.org/officeDocument/2006/relationships/tags" Target="../tags/tag34.xml"/><Relationship Id="rId19" Type="http://schemas.openxmlformats.org/officeDocument/2006/relationships/image" Target="../media/image12.png"/><Relationship Id="rId31" Type="http://schemas.openxmlformats.org/officeDocument/2006/relationships/image" Target="../media/image13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42.xml"/><Relationship Id="rId21" Type="http://schemas.openxmlformats.org/officeDocument/2006/relationships/image" Target="../media/image13.png"/><Relationship Id="rId34" Type="http://schemas.openxmlformats.org/officeDocument/2006/relationships/image" Target="../media/image18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30.png"/><Relationship Id="rId33" Type="http://schemas.openxmlformats.org/officeDocument/2006/relationships/image" Target="../media/image29.emf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image" Target="../media/image12.png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2.png"/><Relationship Id="rId32" Type="http://schemas.openxmlformats.org/officeDocument/2006/relationships/oleObject" Target="../embeddings/oleObject3.bin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tags" Target="../tags/tag49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3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20.png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39.png"/><Relationship Id="rId3" Type="http://schemas.openxmlformats.org/officeDocument/2006/relationships/tags" Target="../tags/tag58.xml"/><Relationship Id="rId21" Type="http://schemas.openxmlformats.org/officeDocument/2006/relationships/image" Target="../media/image20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8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13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37.png"/><Relationship Id="rId32" Type="http://schemas.openxmlformats.org/officeDocument/2006/relationships/image" Target="../media/image18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2.png"/><Relationship Id="rId28" Type="http://schemas.openxmlformats.org/officeDocument/2006/relationships/image" Target="../media/image41.png"/><Relationship Id="rId10" Type="http://schemas.openxmlformats.org/officeDocument/2006/relationships/tags" Target="../tags/tag65.xml"/><Relationship Id="rId19" Type="http://schemas.openxmlformats.org/officeDocument/2006/relationships/image" Target="../media/image12.png"/><Relationship Id="rId31" Type="http://schemas.openxmlformats.org/officeDocument/2006/relationships/image" Target="../media/image36.emf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21.png"/><Relationship Id="rId27" Type="http://schemas.openxmlformats.org/officeDocument/2006/relationships/image" Target="../media/image40.png"/><Relationship Id="rId3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44.png"/><Relationship Id="rId3" Type="http://schemas.openxmlformats.org/officeDocument/2006/relationships/tags" Target="../tags/tag73.xml"/><Relationship Id="rId21" Type="http://schemas.openxmlformats.org/officeDocument/2006/relationships/image" Target="../media/image20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3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image" Target="../media/image13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39.png"/><Relationship Id="rId32" Type="http://schemas.openxmlformats.org/officeDocument/2006/relationships/image" Target="../media/image18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22.png"/><Relationship Id="rId28" Type="http://schemas.openxmlformats.org/officeDocument/2006/relationships/image" Target="../media/image46.png"/><Relationship Id="rId10" Type="http://schemas.openxmlformats.org/officeDocument/2006/relationships/tags" Target="../tags/tag80.xml"/><Relationship Id="rId19" Type="http://schemas.openxmlformats.org/officeDocument/2006/relationships/image" Target="../media/image12.png"/><Relationship Id="rId31" Type="http://schemas.openxmlformats.org/officeDocument/2006/relationships/image" Target="../media/image42.emf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21.png"/><Relationship Id="rId27" Type="http://schemas.openxmlformats.org/officeDocument/2006/relationships/image" Target="../media/image45.png"/><Relationship Id="rId30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16 October 2013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1984375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28758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54425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459338356"/>
              </p:ext>
            </p:extLst>
          </p:nvPr>
        </p:nvGraphicFramePr>
        <p:xfrm>
          <a:off x="6019800" y="2020886"/>
          <a:ext cx="304380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19800" y="2020886"/>
                        <a:ext cx="3043808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42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55600" y="2604868"/>
            <a:ext cx="110915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038"/>
            <a:ext cx="377320" cy="18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556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32" y="394570"/>
            <a:ext cx="4630868" cy="416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637" y="693802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7" name="TPChart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07732355"/>
              </p:ext>
            </p:extLst>
          </p:nvPr>
        </p:nvGraphicFramePr>
        <p:xfrm>
          <a:off x="6019800" y="2020886"/>
          <a:ext cx="304380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hart" r:id="rId34" imgW="4572000" imgH="5143500" progId="MSGraph.Chart.8">
                  <p:embed followColorScheme="full"/>
                </p:oleObj>
              </mc:Choice>
              <mc:Fallback>
                <p:oleObj name="Chart" r:id="rId34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019800" y="2020886"/>
                        <a:ext cx="3043808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337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976313" y="16764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69271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466189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9145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768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613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466725" y="16764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505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938158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606" y="6393236"/>
            <a:ext cx="1091274" cy="29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35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304800" y="156702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5397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9" y="6393236"/>
            <a:ext cx="1129172" cy="309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47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241300" y="141155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6980859"/>
              </p:ext>
            </p:extLst>
          </p:nvPr>
        </p:nvGraphicFramePr>
        <p:xfrm>
          <a:off x="6096000" y="1905000"/>
          <a:ext cx="32004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3200400" cy="3695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5758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308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081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497" y="2397919"/>
            <a:ext cx="2785007" cy="828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3274287"/>
            <a:ext cx="3260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242160" y="6672600"/>
              <a:ext cx="5040" cy="2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2800" y="6663240"/>
                <a:ext cx="23760" cy="4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1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8991" y="2558963"/>
            <a:ext cx="7426018" cy="1740074"/>
            <a:chOff x="1184583" y="914400"/>
            <a:chExt cx="7426018" cy="174007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2921" y="914400"/>
              <a:ext cx="4009342" cy="55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583" y="1504890"/>
              <a:ext cx="7426018" cy="558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5318" y="2095954"/>
              <a:ext cx="6344548" cy="558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2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803" y="1664208"/>
            <a:ext cx="5612393" cy="591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093" y="2327850"/>
            <a:ext cx="5507815" cy="663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388" y="3064597"/>
            <a:ext cx="3311225" cy="627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835" y="3740263"/>
            <a:ext cx="5019131" cy="627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3007" y="2397919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2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5184"/>
            <a:ext cx="12192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1047793"/>
              </p:ext>
            </p:extLst>
          </p:nvPr>
        </p:nvGraphicFramePr>
        <p:xfrm>
          <a:off x="5868811" y="1863725"/>
          <a:ext cx="342617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68811" y="1863725"/>
                        <a:ext cx="3426178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TPGrid" hidden="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48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714" grpId="0" animBg="1"/>
      <p:bldOleChart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40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425425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2770984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3" name="TPChart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16293361"/>
              </p:ext>
            </p:extLst>
          </p:nvPr>
        </p:nvGraphicFramePr>
        <p:xfrm>
          <a:off x="6019800" y="1981200"/>
          <a:ext cx="3285067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Chart" r:id="rId28" imgW="4572000" imgH="5143500" progId="MSGraph.Chart.8">
                  <p:embed followColorScheme="full"/>
                </p:oleObj>
              </mc:Choice>
              <mc:Fallback>
                <p:oleObj name="Chart" r:id="rId2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81200"/>
                        <a:ext cx="3285067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PGrid" hidden="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1627984"/>
            <a:ext cx="522975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1856584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649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" grpId="0"/>
      <p:bldP spid="55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56558"/>
            <a:ext cx="518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3471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799972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PChart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794119863"/>
              </p:ext>
            </p:extLst>
          </p:nvPr>
        </p:nvGraphicFramePr>
        <p:xfrm>
          <a:off x="6214064" y="2247900"/>
          <a:ext cx="2743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hart" r:id="rId32" imgW="4572000" imgH="5143500" progId="MSGraph.Chart.8">
                  <p:embed followColorScheme="full"/>
                </p:oleObj>
              </mc:Choice>
              <mc:Fallback>
                <p:oleObj name="Chart" r:id="rId32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214064" y="2247900"/>
                        <a:ext cx="27432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33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3</a:t>
            </a:r>
          </a:p>
          <a:p>
            <a:pPr marL="660400" indent="-6604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4</a:t>
            </a:r>
          </a:p>
          <a:p>
            <a:pPr marL="660400" indent="-6604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1</a:t>
            </a:r>
            <a:endParaRPr lang="en-US" dirty="0"/>
          </a:p>
          <a:p>
            <a:pPr marL="660400" indent="-6604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66583" y="16383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71383" y="2362200"/>
            <a:ext cx="2819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39636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3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3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8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8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1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57200"/>
            <a:ext cx="3647762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221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221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221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054" y="6477000"/>
            <a:ext cx="978591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58597525"/>
              </p:ext>
            </p:extLst>
          </p:nvPr>
        </p:nvGraphicFramePr>
        <p:xfrm>
          <a:off x="5975424" y="2086778"/>
          <a:ext cx="3145539" cy="353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975424" y="2086778"/>
                        <a:ext cx="3145539" cy="353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86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14550666"/>
              </p:ext>
            </p:extLst>
          </p:nvPr>
        </p:nvGraphicFramePr>
        <p:xfrm>
          <a:off x="6019800" y="2020886"/>
          <a:ext cx="304380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19800" y="2020886"/>
                        <a:ext cx="3043808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15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0.0"/>
  <p:tag name="DELIMITERS" val="3.1"/>
  <p:tag name="SHOWBARVISIBLE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ASKPANEKEY" val="a5b67460-0d6c-4da0-a079-58e764951802"/>
  <p:tag name="EXPANDSHOWBAR" val="True"/>
  <p:tag name="WASPOLLED" val="0B257A3928274EB6B4F4B62C7D6866FE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t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1,10,45,32,50,13,4,9,55,1"/>
  <p:tag name="LABELFORMAT" val="0"/>
  <p:tag name="NUMBERFORMAT" val="0"/>
  <p:tag name="COLORTYPE" val="SCHEM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10"/>
  <p:tag name="SLIDEGUID" val="60B284EEC3504CCF97C6C7452957DFC4"/>
  <p:tag name="VALUES" val="Incorrect|smicln|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24D76EAA9CC4904BA2216C0176D2DD0&lt;/guid&gt;&#10;        &lt;description /&gt;&#10;        &lt;date&gt;4/4/2013 2:06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74CFF4E5DFE41D294D1A54C9D1526A7&lt;/guid&gt;&#10;            &lt;repollguid&gt;0111A3494D0049898CBB0456D829323E&lt;/repollguid&gt;&#10;            &lt;sourceid&gt;04CE8FB464134E268EC118B7B7ADFE3A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5&lt;/bulletstyle&gt;&#10;            &lt;answers&gt;&#10;                &lt;answer&gt;&#10;                    &lt;guid&gt;68636D91052B430BBB0A339711379D33&lt;/guid&gt;&#10;                    &lt;answertext&gt;1 &lt;/answertext&gt;&#10;                    &lt;valuetype&gt;-1&lt;/valuetype&gt;&#10;                &lt;/answer&gt;&#10;                &lt;answer&gt;&#10;                    &lt;guid&gt;B5829A0115404CBDA24C301CBE7079EC&lt;/guid&gt;&#10;                    &lt;answertext&gt;2 &lt;/answertext&gt;&#10;                    &lt;valuetype&gt;1&lt;/valuetype&gt;&#10;                &lt;/answer&gt;&#10;                &lt;answer&gt;&#10;                    &lt;guid&gt;B0C48CE12C7B4A6D82DB730A0265CF30&lt;/guid&gt;&#10;                    &lt;answertext&gt;3 &lt;/answertext&gt;&#10;                    &lt;valuetype&gt;-1&lt;/valuetype&gt;&#10;                &lt;/answer&gt;&#10;                &lt;answer&gt;&#10;                    &lt;guid&gt;61D83F60646345DC9CEBE0E6C991FBD9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73[;][;crlf;]2.03125[;]2[;]0.337056035153405[;]0.113606770833333[;crlf;]7[;]-1[;]11[;]1[;][;crlf;]173[;]1[;]22[;]2[;][;crlf;]11[;]-1[;]33[;]3[;][;crlf;]1[;]-1[;]44[;]4[;]"/>
  <p:tag name="HASRESULTS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Answer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3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1,10,45,32,50,13,4,9,55,1"/>
  <p:tag name="LABELFORMAT" val="0"/>
  <p:tag name="NUMBERFORMAT" val="0"/>
  <p:tag name="COLORTYPE" val="SCHEM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DDAA1BC95A246EF96446B750F59850B"/>
  <p:tag name="VALUES" val="Incorrect|smicln|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60C89CB119B34AEFAD2AFB78CE01590F&lt;/guid&gt;&#10;        &lt;description /&gt;&#10;        &lt;date&gt;4/23/2013 11:04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C782E895634451AE8779DF988A8C60&lt;/guid&gt;&#10;            &lt;repollguid&gt;7B5B685EC35146D290FD530C3FF81016&lt;/repollguid&gt;&#10;            &lt;sourceid&gt;64E035EB0AA143AE9766389A90A2A50C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6E2F3E17095947B3A6E6936DC5BEE8BD&lt;/guid&gt;&#10;                    &lt;answertext&gt;1&lt;/answertext&gt;&#10;                    &lt;valuetype&gt;-1&lt;/valuetype&gt;&#10;                &lt;/answer&gt;&#10;                &lt;answer&gt;&#10;                    &lt;guid&gt;3B1E883888324420AA2BD515777855D7&lt;/guid&gt;&#10;                    &lt;answertext&gt;2&lt;/answertext&gt;&#10;                    &lt;valuetype&gt;-1&lt;/valuetype&gt;&#10;                &lt;/answer&gt;&#10;                &lt;answer&gt;&#10;                    &lt;guid&gt;7EF02567A9814CA2AD5CB2379FE777EF&lt;/guid&gt;&#10;                    &lt;answertext&gt;3&lt;/answertext&gt;&#10;                    &lt;valuetype&gt;1&lt;/valuetype&gt;&#10;                &lt;/answer&gt;&#10;                &lt;answer&gt;&#10;                    &lt;guid&gt;6AE07026AE2B41BCB091A1724C4E3EB5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57[;][;crlf;]2.84375[;]3[;]0.697138870073005[;]0.486002604166667[;crlf;]21[;]-1[;]11[;]1[;][;crlf;]1[;]-1[;]22[;]2[;][;crlf;]157[;]1[;]33[;]3[;][;crlf;]13[;]-1[;]44[;]4[;]"/>
  <p:tag name="HASRESUL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0"/>
  <p:tag name="INCORRECTPOINTVALUE" val="0"/>
  <p:tag name="VALUES" val="Incorrect|smicln|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9D500F6685246979D52D2ED8980F9E1&lt;/guid&gt;&#10;        &lt;description /&gt;&#10;        &lt;date&gt;4/23/2013 11:04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F1DCC5505FD46C49B760293A66F32D1&lt;/guid&gt;&#10;            &lt;repollguid&gt;7249E27DE582417F82357F111DB249B3&lt;/repollguid&gt;&#10;            &lt;sourceid&gt;805DA3D633434F56BFDA79B7E6B2DFD7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D27D221F79D741719D02A0DE0C0573C4&lt;/guid&gt;&#10;                    &lt;answertext&gt;1&lt;/answertext&gt;&#10;                    &lt;valuetype&gt;-1&lt;/valuetype&gt;&#10;                &lt;/answer&gt;&#10;                &lt;answer&gt;&#10;                    &lt;guid&gt;21BA2FC6435A449A8D35DD1371A92CE6&lt;/guid&gt;&#10;                    &lt;answertext&gt;2&lt;/answertext&gt;&#10;                    &lt;valuetype&gt;1&lt;/valuetype&gt;&#10;                &lt;/answer&gt;&#10;                &lt;answer&gt;&#10;                    &lt;guid&gt;632C40E90FAA44409644194B38550605&lt;/guid&gt;&#10;                    &lt;answertext&gt;3&lt;/answertext&gt;&#10;                    &lt;valuetype&gt;-1&lt;/valuetype&gt;&#10;                &lt;/answer&gt;&#10;                &lt;answer&gt;&#10;                    &lt;guid&gt;AAA759893F9E4BE595EDE480A014C363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43[;][;crlf;]2.22395833333333[;]2[;]0.486108010902812[;]0.236300998263889[;crlf;]4[;]-1[;]11[;]1[;][;crlf;]143[;]1[;]22[;]2[;][;crlf;]43[;]-1[;]33[;]3[;][;crlf;]2[;]-1[;]44[;]4[;]"/>
  <p:tag name="HASRESULTS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0"/>
  <p:tag name="INCORRECTPOINTVALUE" val="0"/>
  <p:tag name="VALUES" val="Incorrect|smicln|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982CA0AB5DE401B90F263593C2A5FB7&lt;/guid&gt;&#10;        &lt;description /&gt;&#10;        &lt;date&gt;4/23/2013 11:04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B2573E2075F438EA26FB67B5B46FADE&lt;/guid&gt;&#10;            &lt;repollguid&gt;0ADF8F19742B4EDB8E0A1C5394C16FD4&lt;/repollguid&gt;&#10;            &lt;sourceid&gt;260157CD8DDA4A3CAAAD1CBCF212BEAC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7859BF1E760C40618FF4BC77C0932E50&lt;/guid&gt;&#10;                    &lt;answertext&gt;1&lt;/answertext&gt;&#10;                    &lt;valuetype&gt;-1&lt;/valuetype&gt;&#10;                &lt;/answer&gt;&#10;                &lt;answer&gt;&#10;                    &lt;guid&gt;1625D224C74949A9B3F3C0431DF4A9E8&lt;/guid&gt;&#10;                    &lt;answertext&gt;2&lt;/answertext&gt;&#10;                    &lt;valuetype&gt;1&lt;/valuetype&gt;&#10;                &lt;/answer&gt;&#10;                &lt;answer&gt;&#10;                    &lt;guid&gt;77721656B7E741ECB672E55C85774855&lt;/guid&gt;&#10;                    &lt;answertext&gt;3&lt;/answertext&gt;&#10;                    &lt;valuetype&gt;-1&lt;/valuetype&gt;&#10;                &lt;/answer&gt;&#10;                &lt;answer&gt;&#10;                    &lt;guid&gt;6188556B4AE14691A6D2DE9B1F7A6A37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77[;][;crlf;]2.06770833333333[;]2[;]0.368836795340734[;]0.136040581597222[;crlf;]3[;]-1[;]11[;]1[;][;crlf;]177[;]1[;]22[;]2[;][;crlf;]8[;]-1[;]33[;]3[;][;crlf;]4[;]-1[;]44[;]4[;]"/>
  <p:tag name="HASRESULTS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QUESTIONALIAS" val="1+1="/>
  <p:tag name="ANSWERSALIAS" val="1|smicln|2"/>
  <p:tag name="CORRECTPOINTVALUE" val="10"/>
  <p:tag name="INCORRECTPOINTVALUE" val="5"/>
  <p:tag name="VALUES" val="Correct|smicln|Incorrect"/>
  <p:tag name="RESPONSESGATHERED" val="True"/>
  <p:tag name="TOTALRESPONSES" val="120"/>
  <p:tag name="RESPONSECOUNT" val="120"/>
  <p:tag name="SLICED" val="False"/>
  <p:tag name="RESPONSES" val="1;1;2;2;2;1;2;2;2;1;2;1;1;1;1;1;2;2;2;1;2;2;2;2;1;2;2;1;1;1;1;1;2;2;2;1;1;1;1;1;2;1;1;1;2;1;1;2;2;2;2;2;1;1;1;1;2;2;1;2;1;1;2;1;1;1;1;1;2;1;2;2;1;1;2;1;2;1;1;1;1;2;2;1;1;2;1;2;2;2;1;2;2;1;2;1;2;2;1;2;2;1;2;2;1;1;2;1;2;2;1;2;1;1;2;2;2;1;2;1;"/>
  <p:tag name="CHARTSTRINGSTD" val="62 58"/>
  <p:tag name="CHARTSTRINGREV" val="58 62"/>
  <p:tag name="CHARTSTRINGSTDPER" val="0.516666666666667 0.483333333333333"/>
  <p:tag name="CHARTSTRINGREVPER" val="0.483333333333333 0.516666666666667"/>
  <p:tag name="ANONYMOUSTEMP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66E294A5D0B64F3EA03D5984E1C73075&lt;/guid&gt;&#10;        &lt;description /&gt;&#10;        &lt;date&gt;4/4/2013 8:21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6DAEF3D84344DA085E35A20ECD2E064&lt;/guid&gt;&#10;            &lt;repollguid&gt;58AC1352B36D480BAD1A4D77939AC723&lt;/repollguid&gt;&#10;            &lt;sourceid&gt;B6EE79E43CC241FA981F01EEC2F00254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5&lt;/bulletstyle&gt;&#10;            &lt;answers&gt;&#10;                &lt;answer&gt;&#10;                    &lt;guid&gt;2510CCA8C8D448C58801F44A51CE3F8E&lt;/guid&gt;&#10;                    &lt;answertext&gt;1 &lt;/answertext&gt;&#10;                    &lt;valuetype&gt;-1&lt;/valuetype&gt;&#10;                &lt;/answer&gt;&#10;                &lt;answer&gt;&#10;                    &lt;guid&gt;FB1E15E807D44357B2FFAA521B3B59EC&lt;/guid&gt;&#10;                    &lt;answertext&gt;2&lt;/answertext&gt;&#10;                    &lt;valuetype&gt;1&lt;/valuetype&gt;&#10;                &lt;/answer&gt;&#10;            &lt;/answers&gt;&#10;        &lt;/multichoice&gt;&#10;    &lt;/questions&gt;&#10;&lt;/questionlist&gt;"/>
  <p:tag name="RESULTS" val="1+1=[;crlf;]180[;]234[;]180[;]False[;]178[;][;crlf;]1.98888888888889[;]2[;]0.104822012578407[;]0.0109876543209877[;crlf;]2[;]-1[;]11[;]1[;][;crlf;]178[;]1[;]22[;]2[;]"/>
  <p:tag name="HASRESULTS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  <p:tag name="ZEROBASED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6865F3171C147E18BA7DDABEF36BFF5"/>
  <p:tag name="VALUES" val="Incorrect|smicln|Incorrect|smicln|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B4D2F51F6F5949FD8F47F25B7C8324FA&lt;/guid&gt;&#10;        &lt;description /&gt;&#10;        &lt;date&gt;4/23/2013 11:04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6EA0502AA4E471F80E2D083FEF51101&lt;/guid&gt;&#10;            &lt;repollguid&gt;2F04A5EF70AE41669155BA5A0D0B6A20&lt;/repollguid&gt;&#10;            &lt;sourceid&gt;11BAD73AA98743DC887205DBCE78A1FD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4372A4B88B584A7A97142B0D875D7675&lt;/guid&gt;&#10;                    &lt;answertext&gt;1&lt;/answertext&gt;&#10;                    &lt;valuetype&gt;-1&lt;/valuetype&gt;&#10;                &lt;/answer&gt;&#10;                &lt;answer&gt;&#10;                    &lt;guid&gt;90F766C840E647B3B7EAD84E8D0D5139&lt;/guid&gt;&#10;                    &lt;answertext&gt;2&lt;/answertext&gt;&#10;                    &lt;valuetype&gt;-1&lt;/valuetype&gt;&#10;                &lt;/answer&gt;&#10;                &lt;answer&gt;&#10;                    &lt;guid&gt;ADB793E40D2446D5902AB8598D1B5247&lt;/guid&gt;&#10;                    &lt;answertext&gt;3&lt;/answertext&gt;&#10;                    &lt;valuetype&gt;1&lt;/valuetype&gt;&#10;                &lt;/answer&gt;&#10;                &lt;answer&gt;&#10;                    &lt;guid&gt;7546C36D73A14F51A86DCDF7EDCF944C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43[;][;crlf;]2.6875[;]3[;]0.67411207030681[;]0.454427083333333[;crlf;]19[;]-1[;]11[;]1[;][;crlf;]26[;]-1[;]22[;]2[;][;crlf;]143[;]1[;]33[;]3[;][;crlf;]4[;]-1[;]44[;]4[;]"/>
  <p:tag name="HASRESULTS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3,41,10,45,32,50,13,4,9,55,1"/>
  <p:tag name="COLORTYPE" val="SCHEME"/>
  <p:tag name="LABELFORMAT" val="0"/>
  <p:tag name="NUMBERFORMA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4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B5FFF5FC3F4EF6B7064F4549CBD4FF"/>
  <p:tag name="VALUES" val="Incorrect|smicln|Incorrect|smicln|Incorrect|smicln|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A8B180FB17B641EB9EB24435F3D3AB47&lt;/guid&gt;&#10;        &lt;description /&gt;&#10;        &lt;date&gt;7/12/2013 8:32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64D006ADC64602A5858F094E3BCB9A&lt;/guid&gt;&#10;            &lt;repollguid&gt;EB8DDC2D0E274B93B415BF9B3C075615&lt;/repollguid&gt;&#10;            &lt;sourceid&gt;D78BA9131AE446859C473D6CE3A13F1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E0B47D4C32648AD89F32C1E21AA76F7&lt;/guid&gt;&#10;                    &lt;answertext&gt;1 &lt;/answertext&gt;&#10;                    &lt;valuetype&gt;1&lt;/valuetype&gt;&#10;                &lt;/answer&gt;&#10;                &lt;answer&gt;&#10;                    &lt;guid&gt;BE5865360C9647CA84B4F87C4CA9D75B&lt;/guid&gt;&#10;                    &lt;answertext&gt;2 &lt;/answertext&gt;&#10;                    &lt;valuetype&gt;-1&lt;/valuetype&gt;&#10;                &lt;/answer&gt;&#10;                &lt;answer&gt;&#10;                    &lt;guid&gt;42F12D07ABE14F89BFBFAE8BCC3C736B&lt;/guid&gt;&#10;                    &lt;answertext&gt;3 &lt;/answertext&gt;&#10;                    &lt;valuetype&gt;-1&lt;/valuetype&gt;&#10;                &lt;/answer&gt;&#10;                &lt;answer&gt;&#10;                    &lt;guid&gt;55978262AEB7442B9DDDF0762C216F7F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87[;]234[;]187[;]False[;]100[;][;crlf;]1.9572192513369[;]1[;]1.14148265066466[;]1.30298264176842[;crlf;]100[;]1[;]11[;]1[;][;crlf;]21[;]-1[;]22[;]2[;][;crlf;]40[;]-1[;]33[;]3[;][;crlf;]26[;]-1[;]44[;]4[;]"/>
  <p:tag name="HASRESUL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2323633FF7C4CA2B7835312FFA4654B&lt;/guid&gt;&#10;        &lt;description /&gt;&#10;        &lt;date&gt;7/11/2013 8:49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618FEB0039E49059A7EE31D5D75B0E4&lt;/guid&gt;&#10;            &lt;repollguid&gt;6025CBC08F624667BCA94D3F0D89C0FA&lt;/repollguid&gt;&#10;            &lt;sourceid&gt;1346417A3F234235BC5CA5B3E9AB181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C8FFA1095ED458BAD3DDDD0CFD57311&lt;/guid&gt;&#10;                    &lt;answertext&gt;1 &lt;/answertext&gt;&#10;                    &lt;valuetype&gt;1&lt;/valuetype&gt;&#10;                &lt;/answer&gt;&#10;                &lt;answer&gt;&#10;                    &lt;guid&gt;D795F41741054E4AA75881A92D3161B8&lt;/guid&gt;&#10;                    &lt;answertext&gt;2 &lt;/answertext&gt;&#10;                    &lt;valuetype&gt;-1&lt;/valuetype&gt;&#10;                &lt;/answer&gt;&#10;                &lt;answer&gt;&#10;                    &lt;guid&gt;5095B69DD72F4776B863CAE69D686CCA&lt;/guid&gt;&#10;                    &lt;answertext&gt;3 &lt;/answertext&gt;&#10;                    &lt;valuetype&gt;-1&lt;/valuetype&gt;&#10;                &lt;/answer&gt;&#10;                &lt;answer&gt;&#10;                    &lt;guid&gt;0322B2D6B721484E8AB76008BF6C2F16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89[;]234[;]189[;]False[;]163[;][;crlf;]1.24867724867725[;]1[;]0.671853510237036[;]0.451387139217827[;crlf;]163[;]1[;]11[;]1[;][;crlf;]9[;]-1[;]22[;]2[;][;crlf;]13[;]-1[;]33[;]3[;][;crlf;]4[;]-1[;]44[;]4[;]"/>
  <p:tag name="HASRESULTS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 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1"/>
  <p:tag name="NUMBERFORMAT" val="0"/>
  <p:tag name="COLORTYPE" val="SCHE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BE313546BB3E4B4B889327B031834EDF"/>
  <p:tag name="VALUES" val="Incorrect|smicln|Correct|smicln|Incorrect|smicln|Incorrect"/>
  <p:tag name="CORRECTPOINTVALUE" val="0"/>
  <p:tag name="INCORRECTPOINTVALUE" val="0"/>
  <p:tag name="RESPONSESGATHERED" val="False"/>
  <p:tag name="ANONYMOUSTEMP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380443DDC0574195BC8FBF217EE0251F&lt;/guid&gt;&#10;        &lt;description /&gt;&#10;        &lt;date&gt;4/23/2013 8:38:4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74E8E8742F41349E359F915D7799F3&lt;/guid&gt;&#10;            &lt;repollguid&gt;2A48A85E583943259F03E0A1F1FC993E&lt;/repollguid&gt;&#10;            &lt;sourceid&gt;714AA8CA7A1A41FCA677DAC108566A4A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26CCB3BFC50344468007B93BD33286F4&lt;/guid&gt;&#10;                    &lt;answertext&gt;3&lt;/answertext&gt;&#10;                    &lt;valuetype&gt;-1&lt;/valuetype&gt;&#10;                &lt;/answer&gt;&#10;                &lt;answer&gt;&#10;                    &lt;guid&gt;11AA9E44778C4D9E80BC108FC461E031&lt;/guid&gt;&#10;                    &lt;answertext&gt;4&lt;/answertext&gt;&#10;                    &lt;valuetype&gt;1&lt;/valuetype&gt;&#10;                &lt;/answer&gt;&#10;                &lt;answer&gt;&#10;                    &lt;guid&gt;A1576E5E93634D458577700B62B6E605&lt;/guid&gt;&#10;                    &lt;answertext&gt;1&lt;/answertext&gt;&#10;                    &lt;valuetype&gt;-1&lt;/valuetype&gt;&#10;                &lt;/answer&gt;&#10;                &lt;answer&gt;&#10;                    &lt;guid&gt;186548F8FBED4CAC87E2F7025D014C6D&lt;/guid&gt;&#10;                    &lt;answertext&gt;2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0[;]234[;]190[;]False[;]141[;][;crlf;]2.18947368421053[;]2[;]0.700296731725469[;]0.490415512465374[;crlf;]15[;]-1[;]31[;]3[;][;crlf;]141[;]1[;]42[;]4[;][;crlf;]17[;]-1[;]13[;]1[;][;crlf;]17[;]-1[;]24[;]2[;]"/>
  <p:tag name="HASRESULTS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2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5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3,41,10,45,32,50,13,4,9,55,1"/>
  <p:tag name="COLORTYPE" val="SCHEME"/>
  <p:tag name="LABELFORMAT" val="1"/>
  <p:tag name="NUMBERFORMA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VALUES" val="Incorrect|smicln|Correct|smicln|In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3D7900BEA1B441C1B16DCED9D521CE62&lt;/guid&gt;&#10;        &lt;description /&gt;&#10;        &lt;date&gt;4/4/2013 2:06:3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471F8DF97B4BA695345F2DE750C989&lt;/guid&gt;&#10;            &lt;repollguid&gt;B6C28147A85D4DEBA10136DD7DB0A971&lt;/repollguid&gt;&#10;            &lt;sourceid&gt;2E7A8CD49826449EA41D671809D026E8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5&lt;/bulletstyle&gt;&#10;            &lt;answers&gt;&#10;                &lt;answer&gt;&#10;                    &lt;guid&gt;240AD821BF3C429CB073FD6415DA26D6&lt;/guid&gt;&#10;                    &lt;answertext&gt;1 &lt;/answertext&gt;&#10;                    &lt;valuetype&gt;-1&lt;/valuetype&gt;&#10;                &lt;/answer&gt;&#10;                &lt;answer&gt;&#10;                    &lt;guid&gt;6709E89C767241DDB28E0D67D90E063C&lt;/guid&gt;&#10;                    &lt;answertext&gt;2 &lt;/answertext&gt;&#10;                    &lt;valuetype&gt;1&lt;/valuetype&gt;&#10;                &lt;/answer&gt;&#10;                &lt;answer&gt;&#10;                    &lt;guid&gt;82E4D0F51C6447FFA334EBC9AED3CCA1&lt;/guid&gt;&#10;                    &lt;answertext&gt;3 &lt;/answertext&gt;&#10;                    &lt;valuetype&gt;-1&lt;/valuetype&gt;&#10;                &lt;/answer&gt;&#10;                &lt;answer&gt;&#10;                    &lt;guid&gt;1E95575DD9DE467FA3A1FFBCD4878064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90[;][;crlf;]2.02083333333333[;]2[;]0.203058215516853[;]0.0412326388888889[;crlf;]0[;]-1[;]11[;]1[;][;crlf;]190[;]1[;]22[;]2[;][;crlf;]0[;]-1[;]33[;]3[;][;crlf;]2[;]-1[;]44[;]4[;]"/>
  <p:tag name="HASRESULTS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ponse 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1,10,45,32,50,13,4,9,55,1"/>
  <p:tag name="LABELFORMAT" val="0"/>
  <p:tag name="NUMBERFORMAT" val="0"/>
  <p:tag name="COLORTYPE" val="SCHEM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FCCA68FE6BE47E2A22F24DDB0BEE6F8&lt;/guid&gt;&#10;        &lt;description /&gt;&#10;        &lt;date&gt;4/4/2013 2:06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D3D3C86D2444A28AA44D1E135BD420D&lt;/guid&gt;&#10;            &lt;repollguid&gt;7F43081177424717BFFD771B88C54EBA&lt;/repollguid&gt;&#10;            &lt;sourceid&gt;FC9EF84B9AD24A4390F25ED0CB302511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5&lt;/bulletstyle&gt;&#10;            &lt;answers&gt;&#10;                &lt;answer&gt;&#10;                    &lt;guid&gt;7E0D4AC525BA4C3CB717E8E3DDC913A4&lt;/guid&gt;&#10;                    &lt;answertext&gt;1 &lt;/answertext&gt;&#10;                    &lt;valuetype&gt;1&lt;/valuetype&gt;&#10;                &lt;/answer&gt;&#10;                &lt;answer&gt;&#10;                    &lt;guid&gt;3CD63A96E29C477991312AC7A05B9428&lt;/guid&gt;&#10;                    &lt;answertext&gt;2 &lt;/answertext&gt;&#10;                    &lt;valuetype&gt;-1&lt;/valuetype&gt;&#10;                &lt;/answer&gt;&#10;                &lt;answer&gt;&#10;                    &lt;guid&gt;A1A1DB14202743D28E7F2C621110F8CD&lt;/guid&gt;&#10;                    &lt;answertext&gt;3 &lt;/answertext&gt;&#10;                    &lt;valuetype&gt;-1&lt;/valuetype&gt;&#10;                &lt;/answer&gt;&#10;                &lt;answer&gt;&#10;                    &lt;guid&gt;F1D3CD33DF5A4491841083D4D62C4C59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92[;]234[;]192[;]False[;]154[;][;crlf;]1.375[;]1[;]0.773923984208613[;]0.598958333333333[;crlf;]154[;]1[;]11[;]1[;][;crlf;]5[;]-1[;]22[;]2[;][;crlf;]32[;]-1[;]33[;]3[;][;crlf;]1[;]-1[;]44[;]4[;]"/>
  <p:tag name="HASRESULTS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sum$ points $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7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96</Words>
  <Application>Microsoft Office PowerPoint</Application>
  <PresentationFormat>On-screen Show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293</cp:revision>
  <dcterms:created xsi:type="dcterms:W3CDTF">2009-01-22T21:52:53Z</dcterms:created>
  <dcterms:modified xsi:type="dcterms:W3CDTF">2013-10-16T16:00:39Z</dcterms:modified>
</cp:coreProperties>
</file>