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0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1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18" r:id="rId4"/>
    <p:sldId id="309" r:id="rId5"/>
    <p:sldId id="310" r:id="rId6"/>
    <p:sldId id="331" r:id="rId7"/>
    <p:sldId id="332" r:id="rId8"/>
    <p:sldId id="333" r:id="rId9"/>
    <p:sldId id="334" r:id="rId10"/>
    <p:sldId id="335" r:id="rId11"/>
    <p:sldId id="336" r:id="rId12"/>
    <p:sldId id="31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931" autoAdjust="0"/>
    <p:restoredTop sz="94585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69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10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11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6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7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8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9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image" Target="../media/image37.emf"/><Relationship Id="rId26" Type="http://schemas.openxmlformats.org/officeDocument/2006/relationships/image" Target="../media/image36.png"/><Relationship Id="rId3" Type="http://schemas.openxmlformats.org/officeDocument/2006/relationships/tags" Target="../tags/tag79.xml"/><Relationship Id="rId21" Type="http://schemas.openxmlformats.org/officeDocument/2006/relationships/image" Target="../media/image20.png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oleObject" Target="../embeddings/oleObject6.bin"/><Relationship Id="rId25" Type="http://schemas.openxmlformats.org/officeDocument/2006/relationships/image" Target="../media/image38.png"/><Relationship Id="rId2" Type="http://schemas.openxmlformats.org/officeDocument/2006/relationships/tags" Target="../tags/tag78.xml"/><Relationship Id="rId16" Type="http://schemas.openxmlformats.org/officeDocument/2006/relationships/notesSlide" Target="../notesSlides/notesSlide10.xml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6.v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image" Target="../media/image23.png"/><Relationship Id="rId5" Type="http://schemas.openxmlformats.org/officeDocument/2006/relationships/tags" Target="../tags/tag81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86.xml"/><Relationship Id="rId19" Type="http://schemas.openxmlformats.org/officeDocument/2006/relationships/image" Target="../media/image12.png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image" Target="../media/image21.png"/><Relationship Id="rId27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notesSlide" Target="../notesSlides/notesSlide11.xml"/><Relationship Id="rId26" Type="http://schemas.openxmlformats.org/officeDocument/2006/relationships/image" Target="../media/image43.png"/><Relationship Id="rId3" Type="http://schemas.openxmlformats.org/officeDocument/2006/relationships/tags" Target="../tags/tag92.xml"/><Relationship Id="rId21" Type="http://schemas.openxmlformats.org/officeDocument/2006/relationships/image" Target="../media/image12.png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42.png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image" Target="../media/image39.emf"/><Relationship Id="rId29" Type="http://schemas.openxmlformats.org/officeDocument/2006/relationships/image" Target="../media/image46.png"/><Relationship Id="rId1" Type="http://schemas.openxmlformats.org/officeDocument/2006/relationships/vmlDrawing" Target="../drawings/vmlDrawing7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image" Target="../media/image41.png"/><Relationship Id="rId32" Type="http://schemas.openxmlformats.org/officeDocument/2006/relationships/image" Target="../media/image18.png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10" Type="http://schemas.openxmlformats.org/officeDocument/2006/relationships/tags" Target="../tags/tag99.xml"/><Relationship Id="rId19" Type="http://schemas.openxmlformats.org/officeDocument/2006/relationships/oleObject" Target="../embeddings/oleObject7.bin"/><Relationship Id="rId31" Type="http://schemas.openxmlformats.org/officeDocument/2006/relationships/image" Target="../media/image33.png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image" Target="../media/image13.png"/><Relationship Id="rId27" Type="http://schemas.openxmlformats.org/officeDocument/2006/relationships/image" Target="../media/image44.png"/><Relationship Id="rId30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tags" Target="../tags/tag108.xml"/><Relationship Id="rId7" Type="http://schemas.openxmlformats.org/officeDocument/2006/relationships/image" Target="../media/image8.png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image" Target="../media/image48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emf"/><Relationship Id="rId26" Type="http://schemas.openxmlformats.org/officeDocument/2006/relationships/image" Target="../media/image25.png"/><Relationship Id="rId3" Type="http://schemas.openxmlformats.org/officeDocument/2006/relationships/tags" Target="../tags/tag27.xml"/><Relationship Id="rId21" Type="http://schemas.openxmlformats.org/officeDocument/2006/relationships/image" Target="../media/image20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oleObject" Target="../embeddings/oleObject2.bin"/><Relationship Id="rId25" Type="http://schemas.openxmlformats.org/officeDocument/2006/relationships/image" Target="../media/image24.png"/><Relationship Id="rId2" Type="http://schemas.openxmlformats.org/officeDocument/2006/relationships/tags" Target="../tags/tag26.xml"/><Relationship Id="rId16" Type="http://schemas.openxmlformats.org/officeDocument/2006/relationships/notesSlide" Target="../notesSlides/notesSlide6.xml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3.png"/><Relationship Id="rId5" Type="http://schemas.openxmlformats.org/officeDocument/2006/relationships/tags" Target="../tags/tag29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34.xml"/><Relationship Id="rId19" Type="http://schemas.openxmlformats.org/officeDocument/2006/relationships/image" Target="../media/image12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27.emf"/><Relationship Id="rId26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13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oleObject" Target="../embeddings/oleObject3.bin"/><Relationship Id="rId25" Type="http://schemas.openxmlformats.org/officeDocument/2006/relationships/image" Target="../media/image22.png"/><Relationship Id="rId2" Type="http://schemas.openxmlformats.org/officeDocument/2006/relationships/tags" Target="../tags/tag39.xml"/><Relationship Id="rId16" Type="http://schemas.openxmlformats.org/officeDocument/2006/relationships/notesSlide" Target="../notesSlides/notesSlide7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3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8.png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1.png"/><Relationship Id="rId28" Type="http://schemas.openxmlformats.org/officeDocument/2006/relationships/image" Target="../media/image18.png"/><Relationship Id="rId10" Type="http://schemas.openxmlformats.org/officeDocument/2006/relationships/tags" Target="../tags/tag47.xml"/><Relationship Id="rId19" Type="http://schemas.openxmlformats.org/officeDocument/2006/relationships/image" Target="../media/image23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0.png"/><Relationship Id="rId27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image" Target="../media/image30.emf"/><Relationship Id="rId26" Type="http://schemas.openxmlformats.org/officeDocument/2006/relationships/image" Target="../media/image32.png"/><Relationship Id="rId3" Type="http://schemas.openxmlformats.org/officeDocument/2006/relationships/tags" Target="../tags/tag53.xml"/><Relationship Id="rId21" Type="http://schemas.openxmlformats.org/officeDocument/2006/relationships/image" Target="../media/image13.png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22.png"/><Relationship Id="rId2" Type="http://schemas.openxmlformats.org/officeDocument/2006/relationships/tags" Target="../tags/tag52.xml"/><Relationship Id="rId16" Type="http://schemas.openxmlformats.org/officeDocument/2006/relationships/notesSlide" Target="../notesSlides/notesSlide8.xml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4.v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image" Target="../media/image31.png"/><Relationship Id="rId5" Type="http://schemas.openxmlformats.org/officeDocument/2006/relationships/tags" Target="../tags/tag55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1.png"/><Relationship Id="rId28" Type="http://schemas.openxmlformats.org/officeDocument/2006/relationships/image" Target="../media/image18.png"/><Relationship Id="rId10" Type="http://schemas.openxmlformats.org/officeDocument/2006/relationships/tags" Target="../tags/tag60.xml"/><Relationship Id="rId19" Type="http://schemas.openxmlformats.org/officeDocument/2006/relationships/image" Target="../media/image23.png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image" Target="../media/image20.png"/><Relationship Id="rId27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image" Target="../media/image34.emf"/><Relationship Id="rId26" Type="http://schemas.openxmlformats.org/officeDocument/2006/relationships/image" Target="../media/image36.png"/><Relationship Id="rId3" Type="http://schemas.openxmlformats.org/officeDocument/2006/relationships/tags" Target="../tags/tag66.xml"/><Relationship Id="rId21" Type="http://schemas.openxmlformats.org/officeDocument/2006/relationships/image" Target="../media/image20.png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oleObject" Target="../embeddings/oleObject5.bin"/><Relationship Id="rId25" Type="http://schemas.openxmlformats.org/officeDocument/2006/relationships/image" Target="../media/image35.png"/><Relationship Id="rId2" Type="http://schemas.openxmlformats.org/officeDocument/2006/relationships/tags" Target="../tags/tag65.xml"/><Relationship Id="rId16" Type="http://schemas.openxmlformats.org/officeDocument/2006/relationships/notesSlide" Target="../notesSlides/notesSlide9.xml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5.v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image" Target="../media/image23.png"/><Relationship Id="rId5" Type="http://schemas.openxmlformats.org/officeDocument/2006/relationships/tags" Target="../tags/tag68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2.png"/><Relationship Id="rId28" Type="http://schemas.openxmlformats.org/officeDocument/2006/relationships/image" Target="../media/image18.png"/><Relationship Id="rId10" Type="http://schemas.openxmlformats.org/officeDocument/2006/relationships/tags" Target="../tags/tag73.xml"/><Relationship Id="rId19" Type="http://schemas.openxmlformats.org/officeDocument/2006/relationships/image" Target="../media/image12.png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image" Target="../media/image21.png"/><Relationship Id="rId27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M 21 October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10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37214" y="152057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3989157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0999" y="1676400"/>
            <a:ext cx="1654175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1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1047976"/>
            <a:ext cx="6083860" cy="3400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6317" y="1545379"/>
            <a:ext cx="3874281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3239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11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466725" y="16764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615184"/>
            <a:ext cx="3505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1702245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Chart" r:id="rId19" imgW="4572000" imgH="5143500" progId="MSGraph.Chart.8">
                  <p:embed followColorScheme="full"/>
                </p:oleObj>
              </mc:Choice>
              <mc:Fallback>
                <p:oleObj name="Chart" r:id="rId19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55058"/>
            <a:ext cx="2644713" cy="39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555168"/>
            <a:ext cx="3663079" cy="4158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37944"/>
            <a:ext cx="2229497" cy="3400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41824"/>
            <a:ext cx="2343244" cy="396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7801" y="6393236"/>
            <a:ext cx="1108884" cy="298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 hidden="1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5328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10285428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TPGrid" hidden="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6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3544" y="1409631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9657486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1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05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405" y="991080"/>
            <a:ext cx="3155236" cy="3208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4008" y="1412437"/>
            <a:ext cx="2531944" cy="340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27276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7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266700" y="1422828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0654167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05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405" y="991080"/>
            <a:ext cx="3401254" cy="340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658" y="1412437"/>
            <a:ext cx="2286645" cy="2834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347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8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386655" y="14859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62344830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16200"/>
            <a:ext cx="1752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8281" y="1047976"/>
            <a:ext cx="4742021" cy="3208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9510" y="1545379"/>
            <a:ext cx="5101599" cy="2834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2301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buFont typeface="+mj-lt"/>
              <a:buAutoNum type="arabicPeriod"/>
            </a:pPr>
            <a:r>
              <a:rPr lang="en-US" dirty="0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342900" y="1304719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78423270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Chart" r:id="rId17" imgW="4572000" imgH="5143500" progId="MSGraph.Chart.8">
                  <p:embed followColorScheme="full"/>
                </p:oleObj>
              </mc:Choice>
              <mc:Fallback>
                <p:oleObj name="Chart" r:id="rId17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0999" y="1676400"/>
            <a:ext cx="1654175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1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962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5145" y="1047976"/>
            <a:ext cx="5592258" cy="3208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6317" y="1545379"/>
            <a:ext cx="3874281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TPGrid" hidden="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28054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095ED48441094D9EB59D39C77FAF4A1D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xe^y+y]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509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3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965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75[;]234[;]175[;]False[;]172[;][;crlf;]1.98285714285714[;]2[;]0.129803619332578[;]0.0168489795918367[;crlf;]3[;]-1[;]11[;]1[;][;crlf;]172[;]1[;]22[;]2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3,41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CORRECTPOINTVALUE" val="0"/>
  <p:tag name="INCORRECTPOINTVALUE" val="0"/>
  <p:tag name="VALUES" val="Incorrect|smicln|Correct"/>
  <p:tag name="RESULTS" val="1+1=&#10;30[;]30[;]30[;]False[;]20[;]&#10;1.66666666666667[;]2[;]0.471404520791032[;]0.222222222222222&#10;10[;]-1[;]11[;]1[;]&#10;20[;]1[;]22[;]2[;]&#10;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32DD850A8284158B34F0620850E6993&lt;/guid&gt;&#10;        &lt;description /&gt;&#10;        &lt;date&gt;4/23/2013 11:52:3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C976E9BC8F24A12BF11DDC86B16BD29&lt;/guid&gt;&#10;            &lt;repollguid&gt;74C6DFA42EAA44CC907E76CE3BF15663&lt;/repollguid&gt;&#10;            &lt;sourceid&gt;93B50ABA838A42939AAB62F10B5A217A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7B8B0522E4D74BC3B1AC6A80CBAEB4D1&lt;/guid&gt;&#10;                    &lt;answertext&gt;1&lt;/answertext&gt;&#10;                    &lt;valuetype&gt;-1&lt;/valuetype&gt;&#10;                &lt;/answer&gt;&#10;                &lt;answer&gt;&#10;                    &lt;guid&gt;4586486A4022423A97304B7A63BF4C03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local max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7"/>
  <p:tag name="PICTUREFILESIZE" val="1388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global ma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1144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VALUES" val="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BBE1631C10841F0AFF4F79C8FA2056E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5271BD58E4423583C67F2719CB9537&lt;/guid&gt;&#10;            &lt;repollguid&gt;6F0BA4CFAB904355BFA40D586A0885CD&lt;/repollguid&gt;&#10;            &lt;sourceid&gt;2CEDDDCF18FF4A0CBC618DD1E001388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10&lt;/correctvalue&gt;&#10;            &lt;incorrectvalue&gt;5&lt;/incorrectvalue&gt;&#10;            &lt;responselimit&gt;1&lt;/responselimit&gt;&#10;            &lt;bulletstyle&gt;0&lt;/bulletstyle&gt;&#10;            &lt;answers&gt;&#10;                &lt;answer&gt;&#10;                    &lt;guid&gt;57CC44A529004462B11AF4FB65C573A0&lt;/guid&gt;&#10;                    &lt;answertext&gt;1&lt;/answertext&gt;&#10;                    &lt;valuetype&gt;-1&lt;/valuetype&gt;&#10;                &lt;/answer&gt;&#10;                &lt;answer&gt;&#10;                    &lt;guid&gt;EC74C8BFEC514822A4902428A673EE76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77[;]234[;]177[;]False[;]60[;][;crlf;]1.33898305084746[;]1[;]0.473364069280303[;]0.224073542085608[;crlf;]117[;]-1[;]11[;]1[;][;crlf;]60[;]1[;]22[;]2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553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ocal ma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5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8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VALUES" val="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112C9C784C54A17A0ABCBD7F52068F3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D925082D2C4D55B7F577468F5305FC&lt;/guid&gt;&#10;            &lt;repollguid&gt;B8BB82BABA8C47699BC6B454F601F58C&lt;/repollguid&gt;&#10;            &lt;sourceid&gt;CBF1C61298464129AE114F0C4517BCF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9C863A70064444E0B672B7EFA8BD64B4&lt;/guid&gt;&#10;                    &lt;answertext&gt;1&lt;/answertext&gt;&#10;                    &lt;valuetype&gt;-1&lt;/valuetype&gt;&#10;                &lt;/answer&gt;&#10;                &lt;answer&gt;&#10;                    &lt;guid&gt;422DAFA7545B4D1C99A0667BDB6FF720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84[;]234[;]184[;]False[;]88[;][;crlf;]1.47826086956522[;]1[;]0.499527186655481[;]0.24952741020794[;crlf;]96[;]-1[;]11[;]1[;][;crlf;]88[;]1[;]22[;]2[;]"/>
  <p:tag name="HASRESULTS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{\color[rgb]{0,.8,0}any} critical number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955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ocal max or a local mi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1850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VALUES" val="Correct|smicln|In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25B9C178C454CC29B22C6D3A37B3113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FC0EC07A7043649919CE6DB62846E9&lt;/guid&gt;&#10;            &lt;repollguid&gt;B36C5B2B5B4C425AA0E2A7AEA11802D9&lt;/repollguid&gt;&#10;            &lt;sourceid&gt;A1F29D6CC5B0460B9D698E870B042CF1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C5B8E2962EB8417B842DEEF26DB391A3&lt;/guid&gt;&#10;                    &lt;answertext&gt;1&lt;/answertext&gt;&#10;                    &lt;valuetype&gt;1&lt;/valuetype&gt;&#10;                &lt;/answer&gt;&#10;                &lt;answer&gt;&#10;                    &lt;guid&gt;14CE7B2D50EE4DDDAECF82783DB6845A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85[;]234[;]185[;]False[;]153[;][;crlf;]1.17297297297297[;]1[;]0.378223906692668[;]0.143053323593864[;crlf;]153[;]1[;]11[;]1[;][;crlf;]32[;]-1[;]22[;]2[;]"/>
  <p:tag name="HASRESULTS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local max or local min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91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a critical numb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442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4"/>
  <p:tag name="SLIDEGUID" val="811BC44DC9024B61BEAA82618D075574"/>
  <p:tag name="CORRECTPOINTVALUE" val="0"/>
  <p:tag name="INCORRECTPOINTVALUE" val="0"/>
  <p:tag name="VALUES" val="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A568F862AB74C82B96BD0FB0FEA128A&lt;/guid&gt;&#10;        &lt;description /&gt;&#10;        &lt;date&gt;4/23/2013 11:52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BEA844326540B18BE008051E98994F&lt;/guid&gt;&#10;            &lt;repollguid&gt;CAED20F6FFF047178104212D0931D5BB&lt;/repollguid&gt;&#10;            &lt;sourceid&gt;90A5B75160B242549F3E0E4B57232D6B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07F479D473B742FA8C1FA781EB1C33AB&lt;/guid&gt;&#10;                    &lt;answertext&gt;1&lt;/answertext&gt;&#10;                    &lt;valuetype&gt;1&lt;/valuetype&gt;&#10;                &lt;/answer&gt;&#10;                &lt;answer&gt;&#10;                    &lt;guid&gt;66F84697335C4D2B8A9AC6D99E358092&lt;/guid&gt;&#10;                    &lt;answertext&gt;2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86[;]234[;]186[;]False[;]153[;][;crlf;]1.17741935483871[;]1[;]0.38202320265571[;]0.145941727367326[;crlf;]153[;]1[;]11[;]1[;][;crlf;]33[;]-1[;]22[;]2[;]"/>
  <p:tag name="HASRESULTS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or global min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518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a critical numb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442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6F6B12954104D4A971F76A130A54BD7"/>
  <p:tag name="CORRECTPOINTVALUE" val="0"/>
  <p:tag name="INCORRECTPOINTVALUE" val="0"/>
  <p:tag name="VALUES" val="Incorrect|smicln|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9D500F6685246979D52D2ED8980F9E1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1DCC5505FD46C49B760293A66F32D1&lt;/guid&gt;&#10;            &lt;repollguid&gt;7249E27DE582417F82357F111DB249B3&lt;/repollguid&gt;&#10;            &lt;sourceid&gt;805DA3D633434F56BFDA79B7E6B2DFD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D27D221F79D741719D02A0DE0C0573C4&lt;/guid&gt;&#10;                    &lt;answertext&gt;1&lt;/answertext&gt;&#10;                    &lt;valuetype&gt;-1&lt;/valuetype&gt;&#10;                &lt;/answer&gt;&#10;                &lt;answer&gt;&#10;                    &lt;guid&gt;21BA2FC6435A449A8D35DD1371A92CE6&lt;/guid&gt;&#10;                    &lt;answertext&gt;2&lt;/answertext&gt;&#10;                    &lt;valuetype&gt;1&lt;/valuetype&gt;&#10;                &lt;/answer&gt;&#10;                &lt;answer&gt;&#10;                    &lt;guid&gt;632C40E90FAA44409644194B38550605&lt;/guid&gt;&#10;                    &lt;answertext&gt;3&lt;/answertext&gt;&#10;                    &lt;valuetype&gt;-1&lt;/valuetype&gt;&#10;                &lt;/answer&gt;&#10;                &lt;answer&gt;&#10;                    &lt;guid&gt;AAA759893F9E4BE595EDE480A014C363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87[;]234[;]187[;]False[;]179[;][;crlf;]2.03743315508021[;]2[;]0.299178625255601[;]0.0895078498098316[;crlf;]2[;]-1[;]11[;]1[;][;crlf;]179[;]1[;]22[;]2[;][;crlf;]3[;]-1[;]33[;]3[;][;crlf;]3[;]-1[;]44[;]4[;]"/>
  <p:tag name="HASRESULTS" val="Tru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y'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86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54</Words>
  <Application>Microsoft Office PowerPoint</Application>
  <PresentationFormat>On-screen Show (4:3)</PresentationFormat>
  <Paragraphs>44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303</cp:revision>
  <dcterms:created xsi:type="dcterms:W3CDTF">2009-01-22T21:52:53Z</dcterms:created>
  <dcterms:modified xsi:type="dcterms:W3CDTF">2013-10-21T15:59:19Z</dcterms:modified>
</cp:coreProperties>
</file>