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7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8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9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0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1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2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3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4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5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1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7" r:id="rId2"/>
    <p:sldId id="308" r:id="rId3"/>
    <p:sldId id="318" r:id="rId4"/>
    <p:sldId id="309" r:id="rId5"/>
    <p:sldId id="310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13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1931" autoAdjust="0"/>
    <p:restoredTop sz="94585" autoAdjust="0"/>
  </p:normalViewPr>
  <p:slideViewPr>
    <p:cSldViewPr>
      <p:cViewPr>
        <p:scale>
          <a:sx n="66" d="100"/>
          <a:sy n="66" d="100"/>
        </p:scale>
        <p:origin x="-18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0" units="in"/>
          <inkml:channel name="Y" type="integer" max="1628" units="in"/>
        </inkml:traceFormat>
        <inkml:channelProperties>
          <inkml:channelProperty channel="X" name="resolution" value="254.01711" units="1/in"/>
          <inkml:channelProperty channel="Y" name="resolution" value="254.01778" units="1/in"/>
        </inkml:channelProperties>
      </inkml:inkSource>
      <inkml:timestamp xml:id="ts0" timeString="2013-09-27T18:46:46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9006 18559,'0'11,"0"-11,0 0,0 0,13 0,-13 0</inkml:trace>
  <inkml:trace contextRef="#ctx0" brushRef="#br0" timeOffset="7299.4169">9006 18617,'0'-12,"0"12,0-11,0 11,0 0,0-12,0 12,0-12,0 12,0 0,0 0,0 0,0 0,0 0,0-11,0 11,0 0,0 0,0 0,0 0,0 0,0 0,0-12,0 24,0-12,0 0,0 0,0 0,0 0,0 0,0 0,0-12,0 12,0 0,0 0,0 0,0 0,0 0,0 0,0 0,0 12,0-12,0 11,0-11,0 12,0-12,0 12,0-24,0 12,0-12,0 12,0 0,0 0,0 0,0 0,0-11,0 11,0-12,0 12,0 0,0 0,0 0,0 0,0 0,0 0,0 0,0 0,0 0,0 0,0 0,0 0,0 0,0-12,0 12,0 0,0 0,0 0,0 0,0 0,0 0,0 0,0 0,0 0,0 12,0-12,0 0,0 0,0 0,0 0,0 0,0 0,0 12,0-12,0 0,0-12,0 12,0 0,0 0,0 12,0-12,0-12,0 12,0 0,0 0,0 0,0 0,0 0,0 0,0 0,0 0,0 0,0 0,0 0,0 0,0 0,0 0,0 0,0 0,0-12,0 12,0 0,0 0,0 0,0 0,0 12,0-12,0 0,0 0,0 0,0 0,0 0,0 0,0-12,0 12,0 12,0-12,0 0,0 0,0 0,0 0,0 0,0 0,0 0,0 0,0 0,0 0,0 0,0 0,0 0,0 0,0 0,0 0,0 0,0 0,0 0,0 0,0-12,0 12,0 0,0 0,0 0,0 12,0-12,0 0,0 0,0 0,0 12,0-12,0 0,0 0,0 0,0 0,0 11,0-22,0 11,0 0,0 0,0 0,0 0,0 0,0 0,0 0,0 0,0 0,0 0,0 0,0 0,0 0,0 0,0 0,0 0,0 0,0-12,0 12,0 0,0-12,0 12,0 12,0-12,0 0,0 0,0 0,0 12,0-12,0 0,0 0,0 0,0 0,0 0,0 0,0-12,0 12,0 0,0 0,0 0,0 12,0-12,0 0,0 0,0-12,0 12,0 0,0 12,0-12,0 0,0 0,0 0,0 0,0 0,0 0,0 0,0 0,0 11,0-22,0 11,0 0,0 0,0 0,0-12,0 12,0 0,0 0,0 0,0 12,0-12,0 0,0 0,0 0,0 0,0 0,0 0,0-12,0 12,0 0,0 0,0 0,0 0,0 0,0 0,0 0,0-12,0 12,0 0,0 0,0 0,0 0,0 0,0 0,0 12,0-12,0 0,0 0,0 0,0 0,0 0,0 0,0 0,0 0,0 0,0-12,0 12,0 0,0 0,0 12,0-12,0 0,0 0,0 0,0 0,0 0,0 0,0 0,0 0,0 0,0 0,0 0,0 0,0 0,0 0,0 0,0 0,0-12,0 12,0 0,0 0,0 0,0 0,0 0,0 0,0 0,0 12,0-12,0 0,0 0,0 0,0 0,0 0,0 0,0 0,0 0,0 0,0 0,0 0,0 0,0 0,0 0,0 0,0 0,0 0,0 0,0 0,0 0,0 0,0 0,0 12,0-1,0-22,0 11,0 0,0 0,0 0,0 0,0 0,0 0,0 0,0 0,0 0,0 0,0-12,0 12,0 0,0 0,0 0,0 0,0 0,13 0,-13 0,0 0,0 0,0 0,0 0,0 0,0 0,0 0,0 0,0-12,0 12,0 0,0 0,0 0,0 12,0-12,0 0,0 12,0-12,0 0,0 0,0-12,0 12,0 0,0 0,0 12,0-24,0 12,0 0,0 0,0 12,0-12,0 0,0 0,0 0,0 0,0 0,0 0,0 0,0 11,0-22,0 11,0 0,0 0,0 0,0 0,0 0,0 0,0 0,0 0,0 0,0 0,0 0,0 0,0 0,0 0,0 0,0 0,0-12,0 12,0 12,0-12,0 0,0 0,0 0,0 0,0 0,0-12,0 12,0 0,0 0,0 0,0 0,0 0,0 0,0 0,0 0,0 0,0 0,0 0,0-12,0 24,0-12,0 0,0 0,0 0,0 0,0 0,0 0,0 0,0 0,0 0,0 0,0 0,0 0,0 0,0 0,0 12,0-12,0 0,0 0,0 0,0 0,0 11,0-11,0-11,0 11,0 0,0 0,0 0,0 0,0-12,0 12,0 0,0 0,0 0,0 0,0 0,0 0,0 0,0 0,0 0,0 0,0 12,0-12,0 0,0 0,0 0,0 0,0 0,0-12,0 12,0 0,0 0,0 0,0 0,0 0,0 0,0 0,0 0,0 0,0-12,0 12,0 12,0-12,0 0,0 0,0 0,0 12,0-12,0 0,0 0,0-12,0 12,0 0,0 0,0 0,0 0,0 0,0 0,0 0,0 0,0 0,0 12,0-12,0 0,0 11,0-11,0-11,0 11,0 0,0 0,0 0,0 0,0 0,0 0,0 0,0-12,0 12,0 0,0 0,0 0,0 0,0 0,0-12,0 12,0 12,0-12,0 0,0 0,0 12,0-12,0 0,0 0,0 0,0 11,0-11,0 0,0 12,0-12,0 0,0-12,0 12,0 0,0 0,0 0,0 0,0 0,0 0,0 0,0-11,0 11,0 0,0 11,0-11,0 0,0 0,0-11,0 11,0 0,0 0,0 11,0-11,0 0,0 0,0 0,0-11,0 11,0 0,0 11,0-11,0 0,0-11,0 11,0 0,0 0,0 0,0 0,0 0,0 0,0 0,0 0,0 0,0 11,0-11,0 0,0 0,0 0,0 0,0 0,0 0,0 0,0 0,0 0,0 0,0 0,0 0,0 0,0 0,0 0,0-11,0 22,0-11,0 0,0 0,0 0,0 0,0 0,0 0,0 0,0-11,0 11,0 0,0 0,0 0,0 0,0 11,0-11,0-11,0 11,0 0,0 0,0 0,0 0,0 0,0 0,0 0,0 0,0 0,0 0,0 0,0 11,0-22,0 11,0 0,0 0,0 0,0 11,0-11,0 0,0 0,0 0,0 0,0 0,0 0,0 0,0 0,0 0,0 0,0 0,0 0,0 0,0-11,0 11,0 0,0 0,0 0,0 0,0 0,0 0,0 0,0 0,0 0,0 0,0 0,0 0,0 0,0 0,0 11,0-11,0 0,0 0,0 0,0-11,0 22,0-11,0 0,0 0,0-11,0 11,0 0,0 0,0 0,0 0,0 0,0 0,0 0,0 0,0 0,0 0,0 11,0-11,0 0,0 0,0 0,0 0,0 0,0 0,0 0,0 0,0 0,0 0,0 0,0 0,0-11,0 11,0 11,0-11,0 0,0 0,0 0,0 0,0 0,0 0,0 0,0 0,0 0,0 0,0-11,0 11,0 0,0 0,0 0,0 0,0 11,0-11,0 0,0 0,0 0,0 0,0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2C7D16-683A-4522-AD16-173E9D53AB55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8C5D38-0E88-48F1-906A-0FDA3373E3A0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8C5D38-0E88-48F1-906A-0FDA3373E3A0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8C5D38-0E88-48F1-906A-0FDA3373E3A0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8C5D38-0E88-48F1-906A-0FDA3373E3A0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5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E72F7-C07B-4939-8BDF-E9041AF071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7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94.xml"/><Relationship Id="rId21" Type="http://schemas.openxmlformats.org/officeDocument/2006/relationships/image" Target="../media/image52.emf"/><Relationship Id="rId34" Type="http://schemas.openxmlformats.org/officeDocument/2006/relationships/image" Target="../media/image18.png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image" Target="../media/image20.png"/><Relationship Id="rId33" Type="http://schemas.openxmlformats.org/officeDocument/2006/relationships/image" Target="../media/image29.png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6.v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image" Target="../media/image26.png"/><Relationship Id="rId32" Type="http://schemas.openxmlformats.org/officeDocument/2006/relationships/image" Target="../media/image58.png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image" Target="../media/image13.png"/><Relationship Id="rId28" Type="http://schemas.openxmlformats.org/officeDocument/2006/relationships/image" Target="../media/image54.png"/><Relationship Id="rId10" Type="http://schemas.openxmlformats.org/officeDocument/2006/relationships/tags" Target="../tags/tag101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57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image" Target="../media/image12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10.xml"/><Relationship Id="rId21" Type="http://schemas.openxmlformats.org/officeDocument/2006/relationships/image" Target="../media/image59.emf"/><Relationship Id="rId34" Type="http://schemas.openxmlformats.org/officeDocument/2006/relationships/image" Target="../media/image18.png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image" Target="../media/image20.png"/><Relationship Id="rId33" Type="http://schemas.openxmlformats.org/officeDocument/2006/relationships/image" Target="../media/image29.png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62.png"/><Relationship Id="rId1" Type="http://schemas.openxmlformats.org/officeDocument/2006/relationships/vmlDrawing" Target="../drawings/vmlDrawing7.v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image" Target="../media/image26.png"/><Relationship Id="rId32" Type="http://schemas.openxmlformats.org/officeDocument/2006/relationships/image" Target="../media/image65.png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image" Target="../media/image13.png"/><Relationship Id="rId28" Type="http://schemas.openxmlformats.org/officeDocument/2006/relationships/image" Target="../media/image61.png"/><Relationship Id="rId10" Type="http://schemas.openxmlformats.org/officeDocument/2006/relationships/tags" Target="../tags/tag117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64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image" Target="../media/image12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26.xml"/><Relationship Id="rId21" Type="http://schemas.openxmlformats.org/officeDocument/2006/relationships/image" Target="../media/image66.emf"/><Relationship Id="rId34" Type="http://schemas.openxmlformats.org/officeDocument/2006/relationships/image" Target="../media/image18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image" Target="../media/image20.png"/><Relationship Id="rId33" Type="http://schemas.openxmlformats.org/officeDocument/2006/relationships/image" Target="../media/image29.png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63.png"/><Relationship Id="rId1" Type="http://schemas.openxmlformats.org/officeDocument/2006/relationships/vmlDrawing" Target="../drawings/vmlDrawing8.v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26.png"/><Relationship Id="rId32" Type="http://schemas.openxmlformats.org/officeDocument/2006/relationships/image" Target="../media/image65.pn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image" Target="../media/image13.png"/><Relationship Id="rId28" Type="http://schemas.openxmlformats.org/officeDocument/2006/relationships/image" Target="../media/image61.png"/><Relationship Id="rId10" Type="http://schemas.openxmlformats.org/officeDocument/2006/relationships/tags" Target="../tags/tag133.xml"/><Relationship Id="rId19" Type="http://schemas.openxmlformats.org/officeDocument/2006/relationships/notesSlide" Target="../notesSlides/notesSlide12.xml"/><Relationship Id="rId31" Type="http://schemas.openxmlformats.org/officeDocument/2006/relationships/image" Target="../media/image62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image" Target="../media/image12.png"/><Relationship Id="rId27" Type="http://schemas.openxmlformats.org/officeDocument/2006/relationships/image" Target="../media/image67.png"/><Relationship Id="rId30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5.png"/><Relationship Id="rId3" Type="http://schemas.openxmlformats.org/officeDocument/2006/relationships/tags" Target="../tags/tag142.xml"/><Relationship Id="rId21" Type="http://schemas.openxmlformats.org/officeDocument/2006/relationships/image" Target="../media/image68.emf"/><Relationship Id="rId34" Type="http://schemas.openxmlformats.org/officeDocument/2006/relationships/image" Target="../media/image18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image" Target="../media/image64.png"/><Relationship Id="rId33" Type="http://schemas.openxmlformats.org/officeDocument/2006/relationships/image" Target="../media/image29.png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3.png"/><Relationship Id="rId1" Type="http://schemas.openxmlformats.org/officeDocument/2006/relationships/vmlDrawing" Target="../drawings/vmlDrawing9.v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image" Target="../media/image63.png"/><Relationship Id="rId32" Type="http://schemas.openxmlformats.org/officeDocument/2006/relationships/image" Target="../media/image21.png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image" Target="../media/image61.png"/><Relationship Id="rId28" Type="http://schemas.openxmlformats.org/officeDocument/2006/relationships/image" Target="../media/image12.png"/><Relationship Id="rId10" Type="http://schemas.openxmlformats.org/officeDocument/2006/relationships/tags" Target="../tags/tag149.xml"/><Relationship Id="rId19" Type="http://schemas.openxmlformats.org/officeDocument/2006/relationships/notesSlide" Target="../notesSlides/notesSlide13.xml"/><Relationship Id="rId31" Type="http://schemas.openxmlformats.org/officeDocument/2006/relationships/image" Target="../media/image20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image" Target="../media/image69.png"/><Relationship Id="rId27" Type="http://schemas.openxmlformats.org/officeDocument/2006/relationships/image" Target="../media/image62.png"/><Relationship Id="rId30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notesSlide" Target="../notesSlides/notesSlide14.xml"/><Relationship Id="rId26" Type="http://schemas.openxmlformats.org/officeDocument/2006/relationships/image" Target="../media/image73.png"/><Relationship Id="rId3" Type="http://schemas.openxmlformats.org/officeDocument/2006/relationships/tags" Target="../tags/tag158.xml"/><Relationship Id="rId21" Type="http://schemas.openxmlformats.org/officeDocument/2006/relationships/image" Target="../media/image26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2.png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image" Target="../media/image13.png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image" Target="../media/image71.png"/><Relationship Id="rId32" Type="http://schemas.openxmlformats.org/officeDocument/2006/relationships/image" Target="../media/image18.png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image" Target="../media/image21.png"/><Relationship Id="rId28" Type="http://schemas.openxmlformats.org/officeDocument/2006/relationships/image" Target="../media/image75.png"/><Relationship Id="rId10" Type="http://schemas.openxmlformats.org/officeDocument/2006/relationships/tags" Target="../tags/tag165.xml"/><Relationship Id="rId19" Type="http://schemas.openxmlformats.org/officeDocument/2006/relationships/image" Target="../media/image12.png"/><Relationship Id="rId31" Type="http://schemas.openxmlformats.org/officeDocument/2006/relationships/image" Target="../media/image70.emf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image" Target="../media/image20.png"/><Relationship Id="rId27" Type="http://schemas.openxmlformats.org/officeDocument/2006/relationships/image" Target="../media/image74.png"/><Relationship Id="rId30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notesSlide" Target="../notesSlides/notesSlide15.xml"/><Relationship Id="rId26" Type="http://schemas.openxmlformats.org/officeDocument/2006/relationships/image" Target="../media/image73.png"/><Relationship Id="rId3" Type="http://schemas.openxmlformats.org/officeDocument/2006/relationships/tags" Target="../tags/tag173.xml"/><Relationship Id="rId21" Type="http://schemas.openxmlformats.org/officeDocument/2006/relationships/image" Target="../media/image26.png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2.png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image" Target="../media/image13.png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image" Target="../media/image77.png"/><Relationship Id="rId32" Type="http://schemas.openxmlformats.org/officeDocument/2006/relationships/image" Target="../media/image18.png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image" Target="../media/image21.png"/><Relationship Id="rId28" Type="http://schemas.openxmlformats.org/officeDocument/2006/relationships/image" Target="../media/image75.png"/><Relationship Id="rId10" Type="http://schemas.openxmlformats.org/officeDocument/2006/relationships/tags" Target="../tags/tag180.xml"/><Relationship Id="rId19" Type="http://schemas.openxmlformats.org/officeDocument/2006/relationships/image" Target="../media/image12.png"/><Relationship Id="rId31" Type="http://schemas.openxmlformats.org/officeDocument/2006/relationships/image" Target="../media/image76.emf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image" Target="../media/image20.png"/><Relationship Id="rId27" Type="http://schemas.openxmlformats.org/officeDocument/2006/relationships/image" Target="../media/image74.png"/><Relationship Id="rId30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tags" Target="../tags/tag189.xml"/><Relationship Id="rId7" Type="http://schemas.openxmlformats.org/officeDocument/2006/relationships/image" Target="../media/image8.pn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78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5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.xml"/><Relationship Id="rId7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11.xml"/><Relationship Id="rId10" Type="http://schemas.openxmlformats.org/officeDocument/2006/relationships/image" Target="../media/image6.png"/><Relationship Id="rId4" Type="http://schemas.openxmlformats.org/officeDocument/2006/relationships/tags" Target="../tags/tag10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2.png"/><Relationship Id="rId3" Type="http://schemas.openxmlformats.org/officeDocument/2006/relationships/tags" Target="../tags/tag16.xml"/><Relationship Id="rId21" Type="http://schemas.openxmlformats.org/officeDocument/2006/relationships/image" Target="../media/image15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10.emf"/><Relationship Id="rId2" Type="http://schemas.openxmlformats.org/officeDocument/2006/relationships/tags" Target="../tags/tag15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image" Target="../media/image18.png"/><Relationship Id="rId5" Type="http://schemas.openxmlformats.org/officeDocument/2006/relationships/tags" Target="../tags/tag18.xml"/><Relationship Id="rId15" Type="http://schemas.openxmlformats.org/officeDocument/2006/relationships/image" Target="../media/image11.png"/><Relationship Id="rId23" Type="http://schemas.openxmlformats.org/officeDocument/2006/relationships/image" Target="../media/image17.png"/><Relationship Id="rId10" Type="http://schemas.openxmlformats.org/officeDocument/2006/relationships/tags" Target="../tags/tag23.xml"/><Relationship Id="rId19" Type="http://schemas.openxmlformats.org/officeDocument/2006/relationships/image" Target="../media/image13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notesSlide" Target="../notesSlides/notesSlide5.xml"/><Relationship Id="rId2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4.png"/><Relationship Id="rId3" Type="http://schemas.openxmlformats.org/officeDocument/2006/relationships/tags" Target="../tags/tag27.xml"/><Relationship Id="rId21" Type="http://schemas.openxmlformats.org/officeDocument/2006/relationships/image" Target="../media/image19.emf"/><Relationship Id="rId34" Type="http://schemas.openxmlformats.org/officeDocument/2006/relationships/image" Target="../media/image18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image" Target="../media/image23.png"/><Relationship Id="rId33" Type="http://schemas.openxmlformats.org/officeDocument/2006/relationships/image" Target="../media/image29.png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image" Target="../media/image22.png"/><Relationship Id="rId32" Type="http://schemas.openxmlformats.org/officeDocument/2006/relationships/image" Target="../media/image28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image" Target="../media/image21.png"/><Relationship Id="rId28" Type="http://schemas.openxmlformats.org/officeDocument/2006/relationships/image" Target="../media/image12.png"/><Relationship Id="rId10" Type="http://schemas.openxmlformats.org/officeDocument/2006/relationships/tags" Target="../tags/tag34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27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image" Target="../media/image23.png"/><Relationship Id="rId3" Type="http://schemas.openxmlformats.org/officeDocument/2006/relationships/tags" Target="../tags/tag43.xml"/><Relationship Id="rId21" Type="http://schemas.openxmlformats.org/officeDocument/2006/relationships/oleObject" Target="../embeddings/oleObject3.bin"/><Relationship Id="rId34" Type="http://schemas.openxmlformats.org/officeDocument/2006/relationships/image" Target="../media/image36.pn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image" Target="../media/image33.png"/><Relationship Id="rId33" Type="http://schemas.openxmlformats.org/officeDocument/2006/relationships/image" Target="../media/image35.png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notesSlide" Target="../notesSlides/notesSlide7.xml"/><Relationship Id="rId29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image" Target="../media/image32.png"/><Relationship Id="rId32" Type="http://schemas.openxmlformats.org/officeDocument/2006/relationships/image" Target="../media/image21.pn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image" Target="../media/image31.png"/><Relationship Id="rId28" Type="http://schemas.openxmlformats.org/officeDocument/2006/relationships/image" Target="../media/image12.png"/><Relationship Id="rId36" Type="http://schemas.openxmlformats.org/officeDocument/2006/relationships/image" Target="../media/image18.png"/><Relationship Id="rId10" Type="http://schemas.openxmlformats.org/officeDocument/2006/relationships/tags" Target="../tags/tag5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0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image" Target="../media/image30.emf"/><Relationship Id="rId27" Type="http://schemas.openxmlformats.org/officeDocument/2006/relationships/image" Target="../media/image34.png"/><Relationship Id="rId30" Type="http://schemas.openxmlformats.org/officeDocument/2006/relationships/image" Target="../media/image26.png"/><Relationship Id="rId35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image" Target="../media/image21.png"/><Relationship Id="rId3" Type="http://schemas.openxmlformats.org/officeDocument/2006/relationships/tags" Target="../tags/tag60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13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image" Target="../media/image20.png"/><Relationship Id="rId33" Type="http://schemas.openxmlformats.org/officeDocument/2006/relationships/image" Target="../media/image43.png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4.v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image" Target="../media/image26.png"/><Relationship Id="rId32" Type="http://schemas.openxmlformats.org/officeDocument/2006/relationships/image" Target="../media/image42.png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image" Target="../media/image12.png"/><Relationship Id="rId28" Type="http://schemas.openxmlformats.org/officeDocument/2006/relationships/image" Target="../media/image39.png"/><Relationship Id="rId36" Type="http://schemas.openxmlformats.org/officeDocument/2006/relationships/image" Target="../media/image18.png"/><Relationship Id="rId10" Type="http://schemas.openxmlformats.org/officeDocument/2006/relationships/tags" Target="../tags/tag6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9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image" Target="../media/image37.emf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image" Target="../media/image20.png"/><Relationship Id="rId3" Type="http://schemas.openxmlformats.org/officeDocument/2006/relationships/tags" Target="../tags/tag77.xml"/><Relationship Id="rId21" Type="http://schemas.openxmlformats.org/officeDocument/2006/relationships/oleObject" Target="../embeddings/oleObject5.bin"/><Relationship Id="rId34" Type="http://schemas.openxmlformats.org/officeDocument/2006/relationships/image" Target="../media/image50.pn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image" Target="../media/image26.png"/><Relationship Id="rId33" Type="http://schemas.openxmlformats.org/officeDocument/2006/relationships/image" Target="../media/image41.png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notesSlide" Target="../notesSlides/notesSlide9.xml"/><Relationship Id="rId29" Type="http://schemas.openxmlformats.org/officeDocument/2006/relationships/image" Target="../media/image46.png"/><Relationship Id="rId1" Type="http://schemas.openxmlformats.org/officeDocument/2006/relationships/vmlDrawing" Target="../drawings/vmlDrawing5.v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image" Target="../media/image13.png"/><Relationship Id="rId32" Type="http://schemas.openxmlformats.org/officeDocument/2006/relationships/image" Target="../media/image49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image" Target="../media/image12.png"/><Relationship Id="rId28" Type="http://schemas.openxmlformats.org/officeDocument/2006/relationships/image" Target="../media/image29.png"/><Relationship Id="rId36" Type="http://schemas.openxmlformats.org/officeDocument/2006/relationships/image" Target="../media/image18.png"/><Relationship Id="rId10" Type="http://schemas.openxmlformats.org/officeDocument/2006/relationships/tags" Target="../tags/tag8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8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image" Target="../media/image45.emf"/><Relationship Id="rId27" Type="http://schemas.openxmlformats.org/officeDocument/2006/relationships/image" Target="../media/image21.png"/><Relationship Id="rId30" Type="http://schemas.openxmlformats.org/officeDocument/2006/relationships/image" Target="../media/image47.png"/><Relationship Id="rId35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F 15 November 2013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4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1</a:t>
            </a:r>
          </a:p>
          <a:p>
            <a:pPr marL="660400" indent="-6604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825018" y="1650589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93700" y="3365500"/>
            <a:ext cx="3243354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1348193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607" y="609600"/>
            <a:ext cx="3364730" cy="756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956" y="3429000"/>
            <a:ext cx="2105935" cy="7544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55828"/>
            <a:ext cx="3124207" cy="711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191" y="2794115"/>
            <a:ext cx="3034265" cy="33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197" y="1600200"/>
            <a:ext cx="2405157" cy="8017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TPGrid" hidden="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1573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2</a:t>
            </a:r>
          </a:p>
          <a:p>
            <a:pPr marL="660400" indent="-6604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609600" y="1632539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39700" y="457200"/>
            <a:ext cx="3365500" cy="93147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058622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038" y="457200"/>
            <a:ext cx="4554227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402" y="1744622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TPGrid" hidden="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444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2</a:t>
            </a:r>
          </a:p>
          <a:p>
            <a:pPr marL="660400" indent="-6604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791858" y="1516022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127000" y="1586631"/>
            <a:ext cx="4216400" cy="10759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0964605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674" y="418578"/>
            <a:ext cx="4838073" cy="340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44622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TPGrid" hidden="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6797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2</a:t>
            </a:r>
          </a:p>
          <a:p>
            <a:pPr marL="660400" indent="-6604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685800" y="1790628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180975" y="2819400"/>
            <a:ext cx="4581525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363009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644" y="418578"/>
            <a:ext cx="4082133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44622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47928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TPGrid" hidden="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8789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>
            <a:normAutofit lnSpcReduction="10000"/>
          </a:bodyPr>
          <a:lstStyle/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 smtClean="0"/>
              <a:t>1</a:t>
            </a:r>
            <a:endParaRPr lang="en-US"/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2</a:t>
            </a:r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3</a:t>
            </a:r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505200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5308" y="609600"/>
            <a:ext cx="2627670" cy="850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45131"/>
            <a:ext cx="887282" cy="207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34065"/>
            <a:ext cx="1265981" cy="226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55726"/>
            <a:ext cx="2777477" cy="3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4" name="TPChart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514023997"/>
              </p:ext>
            </p:extLst>
          </p:nvPr>
        </p:nvGraphicFramePr>
        <p:xfrm>
          <a:off x="6121400" y="2133600"/>
          <a:ext cx="29464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Chart" r:id="rId30" imgW="4572000" imgH="5143500" progId="MSGraph.Chart.8">
                  <p:embed followColorScheme="full"/>
                </p:oleObj>
              </mc:Choice>
              <mc:Fallback>
                <p:oleObj name="Chart" r:id="rId3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2133600"/>
                        <a:ext cx="2946400" cy="331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TPGrid" hidden="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069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>
            <a:normAutofit lnSpcReduction="10000"/>
          </a:bodyPr>
          <a:lstStyle/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 smtClean="0"/>
              <a:t>1</a:t>
            </a:r>
            <a:endParaRPr lang="en-US"/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2</a:t>
            </a:r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3</a:t>
            </a:r>
          </a:p>
          <a:p>
            <a:pPr marL="660400" indent="-660400">
              <a:spcAft>
                <a:spcPts val="0"/>
              </a:spcAft>
              <a:buFontTx/>
              <a:buAutoNum type="alphaU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212057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6598" y="609600"/>
            <a:ext cx="2665089" cy="983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25184"/>
            <a:ext cx="887282" cy="207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34895"/>
            <a:ext cx="1265981" cy="226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971"/>
            <a:ext cx="2777477" cy="3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4" name="TPChart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267664194"/>
              </p:ext>
            </p:extLst>
          </p:nvPr>
        </p:nvGraphicFramePr>
        <p:xfrm>
          <a:off x="6019800" y="1943100"/>
          <a:ext cx="3048000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Chart" r:id="rId30" imgW="4572000" imgH="5143500" progId="MSGraph.Chart.8">
                  <p:embed followColorScheme="full"/>
                </p:oleObj>
              </mc:Choice>
              <mc:Fallback>
                <p:oleObj name="Chart" r:id="rId3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943100"/>
                        <a:ext cx="3048000" cy="3695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TPGrid" hidden="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9355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497" y="2397919"/>
            <a:ext cx="2785007" cy="8287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44" y="3274287"/>
            <a:ext cx="3260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3242160" y="6672600"/>
              <a:ext cx="5040" cy="29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2800" y="6663240"/>
                <a:ext cx="23760" cy="486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019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8991" y="2558963"/>
            <a:ext cx="7426018" cy="1740074"/>
            <a:chOff x="1184583" y="914400"/>
            <a:chExt cx="7426018" cy="174007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92921" y="914400"/>
              <a:ext cx="4009342" cy="558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4583" y="1504890"/>
              <a:ext cx="7426018" cy="5585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25318" y="2095954"/>
              <a:ext cx="6344548" cy="5585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020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5803" y="1664208"/>
            <a:ext cx="5612393" cy="5919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8093" y="2327850"/>
            <a:ext cx="5507815" cy="663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388" y="3064597"/>
            <a:ext cx="3311225" cy="6275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4835" y="3740263"/>
            <a:ext cx="5019131" cy="627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23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3007" y="2397919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720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5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2209800"/>
          </a:xfrm>
        </p:spPr>
        <p:txBody>
          <a:bodyPr>
            <a:normAutofit/>
          </a:bodyPr>
          <a:lstStyle/>
          <a:p>
            <a:pPr marL="660400" indent="-660400">
              <a:spcAft>
                <a:spcPts val="0"/>
              </a:spcAft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spcAft>
                <a:spcPts val="0"/>
              </a:spcAft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2615184"/>
            <a:ext cx="12192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55669071"/>
              </p:ext>
            </p:extLst>
          </p:nvPr>
        </p:nvGraphicFramePr>
        <p:xfrm>
          <a:off x="5868811" y="1863725"/>
          <a:ext cx="3426178" cy="385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868811" y="1863725"/>
                        <a:ext cx="3426178" cy="385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8488"/>
            <a:ext cx="170234" cy="264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798067"/>
            <a:ext cx="207077" cy="263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820" y="6468393"/>
            <a:ext cx="1330981" cy="19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984" y="914400"/>
            <a:ext cx="1983991" cy="340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TPGrid" hidden="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748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714" grpId="0" animBg="1"/>
      <p:bldOleChart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1</a:t>
            </a:r>
          </a:p>
          <a:p>
            <a:pPr marL="660400" indent="-6604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466725" y="1395565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04842"/>
            <a:ext cx="4495800" cy="96340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149904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389" y="726917"/>
            <a:ext cx="4875459" cy="4161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98499"/>
            <a:ext cx="3698972" cy="717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408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286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9497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469485"/>
            <a:ext cx="3994053" cy="7172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439659"/>
            <a:ext cx="3993780" cy="745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8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TPGrid" hidden="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9861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1</a:t>
            </a:r>
          </a:p>
          <a:p>
            <a:pPr marL="660400" indent="-6604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614538" y="1620781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196230"/>
            <a:ext cx="37338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789078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31723"/>
            <a:ext cx="2432400" cy="805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7640" y="841706"/>
            <a:ext cx="4571377" cy="434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079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14634"/>
            <a:ext cx="2840467" cy="804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36096"/>
            <a:ext cx="2840473" cy="804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8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TPGrid" hidden="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323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1</a:t>
            </a:r>
          </a:p>
          <a:p>
            <a:pPr marL="660400" indent="-6604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143544" y="1676401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5156476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381000"/>
            <a:ext cx="629224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39286"/>
            <a:ext cx="1490413" cy="376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2230627" cy="37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82142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28" y="841665"/>
            <a:ext cx="304182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8865"/>
            <a:ext cx="612219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2604868"/>
            <a:ext cx="3124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3128"/>
            <a:ext cx="2282585" cy="376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TPGrid" hidden="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0250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1</a:t>
            </a:r>
          </a:p>
          <a:p>
            <a:pPr marL="660400" indent="-6604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arabicPeriod"/>
            </a:pPr>
            <a:r>
              <a:rPr lang="en-US" dirty="0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190500" y="1508125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3048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8015589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920" y="457200"/>
            <a:ext cx="4288987" cy="396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070" y="1411226"/>
            <a:ext cx="1777120" cy="283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2230365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2052"/>
            <a:ext cx="2362301" cy="416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95"/>
            <a:ext cx="2570974" cy="377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TPGrid" hidden="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4711700"/>
            <a:ext cx="695325" cy="876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639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VERSION" val="10.0"/>
  <p:tag name="DELIMITERS" val="3.1"/>
  <p:tag name="SHOWBARVISIBLE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ASKPANEKEY" val="a5b67460-0d6c-4da0-a079-58e764951802"/>
  <p:tag name="EXPANDSHOWBAR" val="True"/>
  <p:tag name="WASPOLLED" val="3514E34A818F4E27949E2F1EF1AECD53"/>
  <p:tag name="TPVERSION" val="5"/>
  <p:tag name="TPFULLVERSION" val="5.2.1.3179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ts agre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74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2+5^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18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5^x}{\ln5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08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5^x\right]=(5^x)(\ln5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041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x+(5^x)(\ln5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13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5^{x+1}}{x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703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F3599AFD5A454B589AD407E071DF54E2&lt;/guid&gt;&#10;        &lt;description /&gt;&#10;        &lt;date&gt;4/23/2013 2:23:2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32A814A785E471C808F493068008C28&lt;/guid&gt;&#10;            &lt;repollguid&gt;0EE3856989964DEB96493F47F0E559BD&lt;/repollguid&gt;&#10;            &lt;sourceid&gt;79BDE1AB37394C739DC38DAD66112EDC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5&lt;/incorrectvalue&gt;&#10;            &lt;responselimit&gt;1&lt;/responselimit&gt;&#10;            &lt;bulletstyle&gt;0&lt;/bulletstyle&gt;&#10;            &lt;answers&gt;&#10;                &lt;answer&gt;&#10;                    &lt;guid&gt;04ED96A0372943DEB65DB53812E38693&lt;/guid&gt;&#10;                    &lt;answertext&gt;1&lt;/answertext&gt;&#10;                    &lt;valuetype&gt;1&lt;/valuetype&gt;&#10;                &lt;/answer&gt;&#10;                &lt;answer&gt;&#10;                    &lt;guid&gt;35D0E94F4F4145A6BABE6BA3D6AAEEF5&lt;/guid&gt;&#10;                    &lt;answertext&gt;2&lt;/answertext&gt;&#10;                    &lt;valuetype&gt;-1&lt;/valuetype&gt;&#10;                &lt;/answer&gt;&#10;                &lt;answer&gt;&#10;                    &lt;guid&gt;8F3F383343264EA28F763D822F043E1C&lt;/guid&gt;&#10;                    &lt;answertext&gt;3&lt;/answertext&gt;&#10;                    &lt;valuetype&gt;-1&lt;/valuetype&gt;&#10;                &lt;/answer&gt;&#10;                &lt;answer&gt;&#10;                    &lt;guid&gt;CC2B31A4645940EC80F93E14C16F300D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RESULTS" val="1+1=[;crlf;]125[;]191[;]125[;]False[;]86[;][;crlf;]1.376[;]1[;]0.602182696529882[;]0.362624[;crlf;]86[;]1[;]11[;]1[;][;crlf;]31[;]-1[;]22[;]2[;][;crlf;]8[;]-1[;]33[;]3[;][;crlf;]0[;]-1[;]44[;]4[;]"/>
  <p:tag name="HASRESULTS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Answers agre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56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  <p:tag name="ZEROBASED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3,41,10,45,32,50,13,4,9,55,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1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VALUES" val="Incorrect|smicln|Correct|smicln|Incorrect|smicln|Incorrect"/>
  <p:tag name="CORRECTPOINTVALUE" val="0"/>
  <p:tag name="INCORRECTPOINTVALUE" val="0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FA25F000165A4AA6B713F3D014B93537&lt;/guid&gt;&#10;        &lt;description /&gt;&#10;        &lt;date&gt;4/23/2013 2:23:2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3D784D49E934EA5957B171FD992492D&lt;/guid&gt;&#10;            &lt;repollguid&gt;B63FC2F3424E4204B046010FD1F9E0BB&lt;/repollguid&gt;&#10;            &lt;sourceid&gt;DC73BC3AC41B45A1BFBD01FF04C08742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5&lt;/incorrectvalue&gt;&#10;            &lt;responselimit&gt;1&lt;/responselimit&gt;&#10;            &lt;bulletstyle&gt;0&lt;/bulletstyle&gt;&#10;            &lt;answers&gt;&#10;                &lt;answer&gt;&#10;                    &lt;guid&gt;28EB35EAC8224E2D8A600E9A5411C07A&lt;/guid&gt;&#10;                    &lt;answertext&gt;1&lt;/answertext&gt;&#10;                    &lt;valuetype&gt;-1&lt;/valuetype&gt;&#10;                &lt;/answer&gt;&#10;                &lt;answer&gt;&#10;                    &lt;guid&gt;BE8F7879560C447FB35E9D32DF588307&lt;/guid&gt;&#10;                    &lt;answertext&gt;2&lt;/answertext&gt;&#10;                    &lt;valuetype&gt;1&lt;/valuetype&gt;&#10;                &lt;/answer&gt;&#10;                &lt;answer&gt;&#10;                    &lt;guid&gt;325A19BB18D443C593976E8E63EB2633&lt;/guid&gt;&#10;                    &lt;answertext&gt;3&lt;/answertext&gt;&#10;                    &lt;valuetype&gt;-1&lt;/valuetype&gt;&#10;                &lt;/answer&gt;&#10;                &lt;answer&gt;&#10;                    &lt;guid&gt;0608375B3624423CB7958BFEFBFF4A4B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RESULTS" val="1+1=[;crlf;]123[;]191[;]123[;]False[;]113[;][;crlf;]1.9349593495935[;]2[;]0.277615789901852[;]0.077070526802829[;crlf;]9[;]-1[;]11[;]1[;][;crlf;]113[;]1[;]22[;]2[;][;crlf;]1[;]-1[;]33[;]3[;][;crlf;]0[;]-1[;]44[;]4[;]"/>
  <p:tag name="HASRESULTS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  <p:tag name="ZEROBASED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3,41,10,45,32,50,13,4,9,55,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VALUES" val="Incorrect|smicln|Incorrect|smicln|Correct|smicln|Incorrect"/>
  <p:tag name="CORRECTPOINTVALUE" val="0"/>
  <p:tag name="INCORRECTPOINTVALUE" val="0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1866CE047CC64AE0AA90E20F06F07078&lt;/guid&gt;&#10;        &lt;description /&gt;&#10;        &lt;date&gt;4/23/2013 2:23:2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A8FEFC4C7AA4858B7E0569495B53881&lt;/guid&gt;&#10;            &lt;repollguid&gt;68B31FBFA7E24FC99DCA14D92BAC13D6&lt;/repollguid&gt;&#10;            &lt;sourceid&gt;83958B38AB51474890C7BCF495599B62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5&lt;/incorrectvalue&gt;&#10;            &lt;responselimit&gt;1&lt;/responselimit&gt;&#10;            &lt;bulletstyle&gt;0&lt;/bulletstyle&gt;&#10;            &lt;answers&gt;&#10;                &lt;answer&gt;&#10;                    &lt;guid&gt;84CD28EB41884067AEF5B575CA199095&lt;/guid&gt;&#10;                    &lt;answertext&gt;1&lt;/answertext&gt;&#10;                    &lt;valuetype&gt;-1&lt;/valuetype&gt;&#10;                &lt;/answer&gt;&#10;                &lt;answer&gt;&#10;                    &lt;guid&gt;A99988C0C4D94BE0A109A4F806184AA0&lt;/guid&gt;&#10;                    &lt;answertext&gt;2&lt;/answertext&gt;&#10;                    &lt;valuetype&gt;-1&lt;/valuetype&gt;&#10;                &lt;/answer&gt;&#10;                &lt;answer&gt;&#10;                    &lt;guid&gt;EA89C56DC6494C729FEA7860436CABB8&lt;/guid&gt;&#10;                    &lt;answertext&gt;3&lt;/answertext&gt;&#10;                    &lt;valuetype&gt;1&lt;/valuetype&gt;&#10;                &lt;/answer&gt;&#10;                &lt;answer&gt;&#10;                    &lt;guid&gt;D96F88BDD3CC437A87112092ED8186CD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RESULTS" val="1+1=[;crlf;]125[;]191[;]125[;]False[;]124[;][;crlf;]2.992[;]3[;]0.0890842298052804[;]0.007936[;crlf;]0[;]-1[;]11[;]1[;][;crlf;]1[;]-1[;]22[;]2[;][;crlf;]124[;]1[;]33[;]3[;][;crlf;]0[;]-1[;]44[;]4[;]"/>
  <p:tag name="HASRESULTS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  <p:tag name="ZEROBASED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3,41,10,45,32,50,13,4,9,55,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QUESTIONALIAS" val="1+1="/>
  <p:tag name="ANSWERSALIAS" val="1|smicln|2"/>
  <p:tag name="CORRECTPOINTVALUE" val="10"/>
  <p:tag name="INCORRECTPOINTVALUE" val="5"/>
  <p:tag name="VALUES" val="Correct|smicln|Incorrect"/>
  <p:tag name="RESPONSESGATHERED" val="True"/>
  <p:tag name="TOTALRESPONSES" val="120"/>
  <p:tag name="RESPONSECOUNT" val="120"/>
  <p:tag name="SLICED" val="False"/>
  <p:tag name="RESPONSES" val="1;1;2;2;2;1;2;2;2;1;2;1;1;1;1;1;2;2;2;1;2;2;2;2;1;2;2;1;1;1;1;1;2;2;2;1;1;1;1;1;2;1;1;1;2;1;1;2;2;2;2;2;1;1;1;1;2;2;1;2;1;1;2;1;1;1;1;1;2;1;2;2;1;1;2;1;2;1;1;1;1;2;2;1;1;2;1;2;2;2;1;2;2;1;2;1;2;2;1;2;2;1;2;2;1;1;2;1;2;2;1;2;1;1;2;2;2;1;2;1;"/>
  <p:tag name="CHARTSTRINGSTD" val="62 58"/>
  <p:tag name="CHARTSTRINGREV" val="58 62"/>
  <p:tag name="CHARTSTRINGSTDPER" val="0.516666666666667 0.483333333333333"/>
  <p:tag name="CHARTSTRINGREVPER" val="0.483333333333333 0.516666666666667"/>
  <p:tag name="ANONYMOUSTEMP" val="Fals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66E294A5D0B64F3EA03D5984E1C73075&lt;/guid&gt;&#10;        &lt;description /&gt;&#10;        &lt;date&gt;4/4/2013 8:21:42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6DAEF3D84344DA085E35A20ECD2E064&lt;/guid&gt;&#10;            &lt;repollguid&gt;58AC1352B36D480BAD1A4D77939AC723&lt;/repollguid&gt;&#10;            &lt;sourceid&gt;B6EE79E43CC241FA981F01EEC2F00254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0&lt;/correctvalue&gt;&#10;            &lt;incorrectvalue&gt;0&lt;/incorrectvalue&gt;&#10;            &lt;responselimit&gt;1&lt;/responselimit&gt;&#10;            &lt;bulletstyle&gt;5&lt;/bulletstyle&gt;&#10;            &lt;answers&gt;&#10;                &lt;answer&gt;&#10;                    &lt;guid&gt;2510CCA8C8D448C58801F44A51CE3F8E&lt;/guid&gt;&#10;                    &lt;answertext&gt;1 &lt;/answertext&gt;&#10;                    &lt;valuetype&gt;-1&lt;/valuetype&gt;&#10;                &lt;/answer&gt;&#10;                &lt;answer&gt;&#10;                    &lt;guid&gt;FB1E15E807D44357B2FFAA521B3B59EC&lt;/guid&gt;&#10;                    &lt;answertext&gt;2&lt;/answertext&gt;&#10;                    &lt;valuetype&gt;1&lt;/valuetype&gt;&#10;                &lt;/answer&gt;&#10;            &lt;/answers&gt;&#10;        &lt;/multichoice&gt;&#10;    &lt;/questions&gt;&#10;&lt;/questionlist&gt;"/>
  <p:tag name="RESULTS" val="1+1=[;crlf;]116[;]191[;]116[;]False[;]116[;][;crlf;]2[;]2[;]0[;]0[;crlf;]0[;]-1[;]11[;]1[;][;crlf;]116[;]1[;]22[;]2[;]"/>
  <p:tag name="HASRESULTS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AE71D4262E7645E7B04A30ADA22B99A7"/>
  <p:tag name="VALUES" val="Incorrect|smicln|Incorrect|smicln|Correct|smicln|Incorrect"/>
  <p:tag name="CORRECTPOINTVALUE" val="0"/>
  <p:tag name="INCORRECTPOINTVALUE" val="0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38A65D016C074C9294B7B69AA5A1016C&lt;/guid&gt;&#10;        &lt;description /&gt;&#10;        &lt;date&gt;7/8/2013 5:42:4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EC92FE673CE4B51AEDE1EE82D38EA52&lt;/guid&gt;&#10;            &lt;repollguid&gt;1589FE29B855408497C381CB97EF588F&lt;/repollguid&gt;&#10;            &lt;sourceid&gt;7DC60D650A4E407390A4D2594322675D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untdowntime&gt;5&lt;/countdowntime&gt;&#10;            &lt;correctvalue&gt;10&lt;/correctvalue&gt;&#10;            &lt;incorrectvalue&gt;5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CE610E5DB794F37994083C1AF575A64&lt;/guid&gt;&#10;                    &lt;answertext&gt;1 &lt;/answertext&gt;&#10;                    &lt;valuetype&gt;-1&lt;/valuetype&gt;&#10;                &lt;/answer&gt;&#10;                &lt;answer&gt;&#10;                    &lt;guid&gt;B40BED1EBEA64E078836620831290202&lt;/guid&gt;&#10;                    &lt;answertext&gt;2 &lt;/answertext&gt;&#10;                    &lt;valuetype&gt;-1&lt;/valuetype&gt;&#10;                &lt;/answer&gt;&#10;                &lt;answer&gt;&#10;                    &lt;guid&gt;639CE4B98C1A424DBDEEB1DF5479CBB3&lt;/guid&gt;&#10;                    &lt;answertext&gt;3 &lt;/answertext&gt;&#10;                    &lt;valuetype&gt;1&lt;/valuetype&gt;&#10;                &lt;/answer&gt;&#10;                &lt;answer&gt;&#10;                    &lt;guid&gt;4921F387D0584A0FAFCF5EC324B907A2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RESULTS" val="1+1=[;crlf;]125[;]191[;]125[;]False[;]44[;][;crlf;]2.352[;]2[;]0.841484402707501[;]0.708096[;crlf;]20[;]-1[;]11[;]1[;][;crlf;]51[;]-1[;]22[;]2[;][;crlf;]44[;]1[;]33[;]3[;][;crlf;]10[;]-1[;]44[;]4[;]"/>
  <p:tag name="HASRESULTS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  <p:tag name="ZEROBASED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  <p:tag name="ZEROBASED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1^x\cos t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998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94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1)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33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1"/>
  <p:tag name="COLORTYPE" val="SCHEM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VALUES" val="Incorrect|smicln|Correct|smicln|Incorrect|smicln|Incorrect"/>
  <p:tag name="CORRECTPOINTVALUE" val="0"/>
  <p:tag name="INCORRECTPOINTVALUE" val="0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45E3A4DE718E425EAFFED808C72C3B84&lt;/guid&gt;&#10;        &lt;description /&gt;&#10;        &lt;date&gt;7/8/2013 5:43:2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DBA6E831E1C453CAE7E7D99C11EDB5F&lt;/guid&gt;&#10;            &lt;repollguid&gt;F4F20C14C5D74A1C89350399C76F6D17&lt;/repollguid&gt;&#10;            &lt;sourceid&gt;E9FD5A64C3CB4396A425ACF4F499F70C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untdowntime&gt;5&lt;/countdowntime&gt;&#10;            &lt;correctvalue&gt;10&lt;/correctvalue&gt;&#10;            &lt;incorrectvalue&gt;5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53336D0A1F164045A09B59454D8086BA&lt;/guid&gt;&#10;                    &lt;answertext&gt;1 &lt;/answertext&gt;&#10;                    &lt;valuetype&gt;-1&lt;/valuetype&gt;&#10;                &lt;/answer&gt;&#10;                &lt;answer&gt;&#10;                    &lt;guid&gt;97E095857B5246F4A884B296739F4019&lt;/guid&gt;&#10;                    &lt;answertext&gt;2 &lt;/answertext&gt;&#10;                    &lt;valuetype&gt;1&lt;/valuetype&gt;&#10;                &lt;/answer&gt;&#10;                &lt;answer&gt;&#10;                    &lt;guid&gt;69A6628E31BA4B7B846AFFC42FBCFF3F&lt;/guid&gt;&#10;                    &lt;answertext&gt;3 &lt;/answertext&gt;&#10;                    &lt;valuetype&gt;-1&lt;/valuetype&gt;&#10;                &lt;/answer&gt;&#10;                &lt;answer&gt;&#10;                    &lt;guid&gt;18B1C683BACE4E24A3D67D4FBFE9841D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RESULTS" val="1+1=[;crlf;]125[;]191[;]125[;]False[;]120[;][;crlf;]1.976[;]2[;]0.198554778335854[;]0.039424[;crlf;]4[;]-1[;]11[;]1[;][;crlf;]120[;]1[;]22[;]2[;][;crlf;]1[;]-1[;]33[;]3[;][;crlf;]0[;]-1[;]44[;]4[;]"/>
  <p:tag name="HASRESULTS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  <p:tag name="ZEROBASED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x^1\cos t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2115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3,41,10,45,32,50,13,4,9,55,1"/>
  <p:tag name="COLORTYPE" val="SCHEME"/>
  <p:tag name="LABELFORMAT" val="0"/>
  <p:tag name="NUMBERFORMAT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94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1)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33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1"/>
  <p:tag name="COLORTYPE" val="SCHEM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4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ithme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4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50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VALUES" val="Incorrect|smicln|Incorrect|smicln|Correct|smicln|Incorrect"/>
  <p:tag name="CORRECTPOINTVALUE" val="0"/>
  <p:tag name="INCORRECTPOINTVALUE" val="0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9C06F418B38E4EFCBBC1370B89CD9D0A&lt;/guid&gt;&#10;        &lt;description /&gt;&#10;        &lt;date&gt;4/23/2013 12:40:0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231A0AD6F0D4A978316C14D9C5E0409&lt;/guid&gt;&#10;            &lt;repollguid&gt;D9A4D1FD72EB4048B0AC2799B5DE936C&lt;/repollguid&gt;&#10;            &lt;sourceid&gt;EC2CF1E5D49E4C21BE95E2BD2527B1D2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5&lt;/incorrectvalue&gt;&#10;            &lt;responselimit&gt;1&lt;/responselimit&gt;&#10;            &lt;bulletstyle&gt;0&lt;/bulletstyle&gt;&#10;            &lt;answers&gt;&#10;                &lt;answer&gt;&#10;                    &lt;guid&gt;8BB8313451384163964E3D53C9FCCEFD&lt;/guid&gt;&#10;                    &lt;answertext&gt;1&lt;/answertext&gt;&#10;                    &lt;valuetype&gt;-1&lt;/valuetype&gt;&#10;                &lt;/answer&gt;&#10;                &lt;answer&gt;&#10;                    &lt;guid&gt;2931176AE3A144B188F053ED3C9B2219&lt;/guid&gt;&#10;                    &lt;answertext&gt;2&lt;/answertext&gt;&#10;                    &lt;valuetype&gt;-1&lt;/valuetype&gt;&#10;                &lt;/answer&gt;&#10;                &lt;answer&gt;&#10;                    &lt;guid&gt;E78B698100394AF3B883A03E553563C0&lt;/guid&gt;&#10;                    &lt;answertext&gt;3&lt;/answertext&gt;&#10;                    &lt;valuetype&gt;1&lt;/valuetype&gt;&#10;                &lt;/answer&gt;&#10;                &lt;answer&gt;&#10;                    &lt;guid&gt;28C549263B14417B944333A9874737E4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RESULTS" val="1+1=[;crlf;]117[;]191[;]117[;]False[;]79[;][;crlf;]2.77777777777778[;]3[;]0.729255692570993[;]0.531813865147199[;crlf;]10[;]-1[;]11[;]1[;][;crlf;]17[;]-1[;]22[;]2[;][;crlf;]79[;]1[;]33[;]3[;][;crlf;]11[;]-1[;]44[;]4[;]"/>
  <p:tag name="HASRESULTS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3,41,10,45,32,50,13,4,9,55,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2e^x+x^2-8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696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2e^{x_n}+x_n^2-8}{2e^{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793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2e^{x_n}+x_n^2-8}{2x_ne^{x_n-1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309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2x_ne^{x_n-1}+2x_n}{2e^{x_n}+x_n^2-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313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A613CBB3BCFC4290B1A03EF4EB3618EC"/>
  <p:tag name="VALUES" val="Incorrect|smicln|Correct|smicln|Incorrect|smicln|Incorrect"/>
  <p:tag name="CORRECTPOINTVALUE" val="0"/>
  <p:tag name="INCORRECTPOINTVALUE" val="0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CAC994D3BC6647FA9CDE4813135BCA3B&lt;/guid&gt;&#10;        &lt;description /&gt;&#10;        &lt;date&gt;4/23/2013 12:40:0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BC4675DC339416BBAC94882864CC71F&lt;/guid&gt;&#10;            &lt;repollguid&gt;8E3F661301334A87BEA5D9E20C86278F&lt;/repollguid&gt;&#10;            &lt;sourceid&gt;E3FC9C1D85D649CBA3835371EA33D7B1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5&lt;/incorrectvalue&gt;&#10;            &lt;responselimit&gt;1&lt;/responselimit&gt;&#10;            &lt;bulletstyle&gt;0&lt;/bulletstyle&gt;&#10;            &lt;answers&gt;&#10;                &lt;answer&gt;&#10;                    &lt;guid&gt;510C4A6FF970425AB607FA856E5F207F&lt;/guid&gt;&#10;                    &lt;answertext&gt;1&lt;/answertext&gt;&#10;                    &lt;valuetype&gt;-1&lt;/valuetype&gt;&#10;                &lt;/answer&gt;&#10;                &lt;answer&gt;&#10;                    &lt;guid&gt;C20A073DB59A44BCB70E1E27708920C8&lt;/guid&gt;&#10;                    &lt;answertext&gt;2&lt;/answertext&gt;&#10;                    &lt;valuetype&gt;1&lt;/valuetype&gt;&#10;                &lt;/answer&gt;&#10;                &lt;answer&gt;&#10;                    &lt;guid&gt;B26D68CDF90F43B5BBE6EB77D9340E2D&lt;/guid&gt;&#10;                    &lt;answertext&gt;3&lt;/answertext&gt;&#10;                    &lt;valuetype&gt;-1&lt;/valuetype&gt;&#10;                &lt;/answer&gt;&#10;                &lt;answer&gt;&#10;                    &lt;guid&gt;AEEFAA1882014D3A9CD55D1EFA5D7258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RESULTS" val="1+1=[;crlf;]122[;]191[;]122[;]False[;]108[;][;crlf;]2.09836065573771[;]2[;]0.392758968875769[;]0.154259607632357[;crlf;]2[;]-1[;]11[;]1[;][;crlf;]108[;]1[;]22[;]2[;][;crlf;]10[;]-1[;]33[;]3[;][;crlf;]2[;]-1[;]44[;]4[;]"/>
  <p:tag name="HASRESULTS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  <p:tag name="ZEROBASED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3,41,10,45,32,50,13,4,9,55,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5x_n}+x_n^2}{e^{5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209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e^{5x}+x^2=7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4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 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42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5x_n}+x_n^2-7}{5e^{5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335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5x_n}+x_n^2-7}{e^{5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215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1186EBFBFCCF4D1888EC3EA696EB658B"/>
  <p:tag name="VALUES" val="Incorrect|smicln|Correct|smicln|Incorrect|smicln|Incorrect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81827EB6605E4339BDAD6897B0008984&lt;/guid&gt;&#10;        &lt;description /&gt;&#10;        &lt;date&gt;4/23/2013 2:12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3B0447661DB4BC885510EEE06043C9A&lt;/guid&gt;&#10;            &lt;repollguid&gt;5F84064327574BD6B436110923243DB2&lt;/repollguid&gt;&#10;            &lt;sourceid&gt;1DC631BF53B143FD96B7BB75A7FEE2BF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5&lt;/incorrectvalue&gt;&#10;            &lt;responselimit&gt;1&lt;/responselimit&gt;&#10;            &lt;bulletstyle&gt;0&lt;/bulletstyle&gt;&#10;            &lt;answers&gt;&#10;                &lt;answer&gt;&#10;                    &lt;guid&gt;87A2637D32DC4A5591A64D5B433D4885&lt;/guid&gt;&#10;                    &lt;answertext&gt;1&lt;/answertext&gt;&#10;                    &lt;valuetype&gt;-1&lt;/valuetype&gt;&#10;                &lt;/answer&gt;&#10;                &lt;answer&gt;&#10;                    &lt;guid&gt;F80461C4560E41DA8E3A77BAF6876478&lt;/guid&gt;&#10;                    &lt;answertext&gt;2&lt;/answertext&gt;&#10;                    &lt;valuetype&gt;1&lt;/valuetype&gt;&#10;                &lt;/answer&gt;&#10;                &lt;answer&gt;&#10;                    &lt;guid&gt;AC81959EA31746908FD22EE21F558402&lt;/guid&gt;&#10;                    &lt;answertext&gt;3&lt;/answertext&gt;&#10;                    &lt;valuetype&gt;-1&lt;/valuetype&gt;&#10;                &lt;/answer&gt;&#10;                &lt;answer&gt;&#10;                    &lt;guid&gt;F98FA41393DE426A92CC6191957BD57D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RESULTS" val="1+1=[;crlf;]124[;]191[;]124[;]False[;]97[;][;crlf;]2.14516129032258[;]2[;]0.518893804585336[;]0.269250780437045[;crlf;]6[;]-1[;]11[;]1[;][;crlf;]97[;]1[;]22[;]2[;][;crlf;]18[;]-1[;]33[;]3[;][;crlf;]3[;]-1[;]44[;]4[;]"/>
  <p:tag name="HASRESULTS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222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  <p:tag name="ZEROBASED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3,41,10,45,32,50,13,4,9,55,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$y=f(x)$ at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3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-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18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linearization'' of $f(x)$ 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16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8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C1DE81819F804411BC31555E8BD8FD37&lt;/guid&gt;&#10;        &lt;description /&gt;&#10;        &lt;date&gt;4/23/2013 2:12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3347AE353434A4C8FC1386B166DE8CF&lt;/guid&gt;&#10;            &lt;repollguid&gt;BAA0159F433846C1AE823AA70E2AF5F1&lt;/repollguid&gt;&#10;            &lt;sourceid&gt;18E8F35C10784B72A68AAFCCBB18B3C7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5&lt;/incorrectvalue&gt;&#10;            &lt;responselimit&gt;1&lt;/responselimit&gt;&#10;            &lt;bulletstyle&gt;0&lt;/bulletstyle&gt;&#10;            &lt;answers&gt;&#10;                &lt;answer&gt;&#10;                    &lt;guid&gt;6C14FD57D6F44C138DD66D26623A8572&lt;/guid&gt;&#10;                    &lt;answertext&gt;1&lt;/answertext&gt;&#10;                    &lt;valuetype&gt;1&lt;/valuetype&gt;&#10;                &lt;/answer&gt;&#10;                &lt;answer&gt;&#10;                    &lt;guid&gt;25639FA053084804A90242995D2DA0F4&lt;/guid&gt;&#10;                    &lt;answertext&gt;2&lt;/answertext&gt;&#10;                    &lt;valuetype&gt;-1&lt;/valuetype&gt;&#10;                &lt;/answer&gt;&#10;                &lt;answer&gt;&#10;                    &lt;guid&gt;4275762342D34029805219EFE01102B2&lt;/guid&gt;&#10;                    &lt;answertext&gt;3&lt;/answertext&gt;&#10;                    &lt;valuetype&gt;-1&lt;/valuetype&gt;&#10;                &lt;/answer&gt;&#10;                &lt;answer&gt;&#10;                    &lt;guid&gt;87741B4EC5C34396BA77B85C483FD344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RESULTS" val="1+1=[;crlf;]124[;]191[;]124[;]False[;]109[;][;crlf;]1.29032258064516[;]1[;]0.800948968899041[;]0.641519250780437[;crlf;]109[;]1[;]11[;]1[;][;crlf;]0[;]-1[;]22[;]2[;][;crlf;]9[;]-1[;]33[;]3[;][;crlf;]6[;]-1[;]44[;]4[;]"/>
  <p:tag name="HASRESULTS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  <p:tag name="ZEROBASED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3,41,10,45,32,50,13,4,9,55,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ponse tab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45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7)=4$, \,\, $f'(7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397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591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-8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5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\sum$ points $=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173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2-8x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10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+4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71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VALUES" val="Incorrect|smicln|Incorrect|smicln|Correct|smicln|Incorrect"/>
  <p:tag name="CORRECTPOINTVALUE" val="0"/>
  <p:tag name="INCORRECTPOINTVALUE" val="0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0F9F874C04CF451E8B7642652A0F3E55&lt;/guid&gt;&#10;        &lt;description /&gt;&#10;        &lt;date&gt;4/23/2013 2:20:5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DB67F4E230F468F8B66733A0868BA51&lt;/guid&gt;&#10;            &lt;repollguid&gt;BDAA64E177044F4F8DD3B06D98FFBAFC&lt;/repollguid&gt;&#10;            &lt;sourceid&gt;B890E71BD3684C149BD47785E3D70C66&lt;/sourceid&gt;&#10;            &lt;questiontext&gt;1+1=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5&lt;/incorrectvalue&gt;&#10;            &lt;responselimit&gt;1&lt;/responselimit&gt;&#10;            &lt;bulletstyle&gt;0&lt;/bulletstyle&gt;&#10;            &lt;answers&gt;&#10;                &lt;answer&gt;&#10;                    &lt;guid&gt;3DB47C77B56A48F4904356F88FBC8435&lt;/guid&gt;&#10;                    &lt;answertext&gt;1&lt;/answertext&gt;&#10;                    &lt;valuetype&gt;-1&lt;/valuetype&gt;&#10;                &lt;/answer&gt;&#10;                &lt;answer&gt;&#10;                    &lt;guid&gt;C22700FC310D40A19277D96F8BC2EF0B&lt;/guid&gt;&#10;                    &lt;answertext&gt;2&lt;/answertext&gt;&#10;                    &lt;valuetype&gt;-1&lt;/valuetype&gt;&#10;                &lt;/answer&gt;&#10;                &lt;answer&gt;&#10;                    &lt;guid&gt;731C4AC3326148FE8C12E0F8B1B45B1D&lt;/guid&gt;&#10;                    &lt;answertext&gt;3&lt;/answertext&gt;&#10;                    &lt;valuetype&gt;1&lt;/valuetype&gt;&#10;                &lt;/answer&gt;&#10;                &lt;answer&gt;&#10;                    &lt;guid&gt;15071C737C1147CDA07CDFEEAE82D4FC&lt;/guid&gt;&#10;                    &lt;answertext&gt;4&lt;/answertext&gt;&#10;                    &lt;valuetype&gt;-1&lt;/valuetype&gt;&#10;                &lt;/answer&gt;&#10;            &lt;/answers&gt;&#10;        &lt;/multichoice&gt;&#10;    &lt;/questions&gt;&#10;&lt;/questionlist&gt;"/>
  <p:tag name="RESULTS" val="1+1=[;crlf;]125[;]191[;]125[;]False[;]108[;][;crlf;]2.84[;]3[;]0.611882341631134[;]0.3744[;crlf;]11[;]-1[;]11[;]1[;][;crlf;]2[;]-1[;]22[;]2[;][;crlf;]108[;]1[;]33[;]3[;][;crlf;]4[;]-1[;]44[;]4[;]"/>
  <p:tag name="HASRESULTS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  <p:tag name="ZEROBASED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3,41,10,45,32,50,13,4,9,55,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96</Words>
  <Application>Microsoft Office PowerPoint</Application>
  <PresentationFormat>On-screen Show (4:3)</PresentationFormat>
  <Paragraphs>82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Microsoft Graph 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331</cp:revision>
  <dcterms:created xsi:type="dcterms:W3CDTF">2009-01-22T21:52:53Z</dcterms:created>
  <dcterms:modified xsi:type="dcterms:W3CDTF">2013-11-15T20:17:40Z</dcterms:modified>
</cp:coreProperties>
</file>