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0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1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2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3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4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5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6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7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8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9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20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21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22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23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24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25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26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27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28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5" r:id="rId2"/>
    <p:sldId id="309" r:id="rId3"/>
    <p:sldId id="310" r:id="rId4"/>
    <p:sldId id="277" r:id="rId5"/>
    <p:sldId id="282" r:id="rId6"/>
    <p:sldId id="290" r:id="rId7"/>
    <p:sldId id="284" r:id="rId8"/>
    <p:sldId id="283" r:id="rId9"/>
    <p:sldId id="285" r:id="rId10"/>
    <p:sldId id="286" r:id="rId11"/>
    <p:sldId id="287" r:id="rId12"/>
    <p:sldId id="289" r:id="rId13"/>
    <p:sldId id="308" r:id="rId14"/>
    <p:sldId id="291" r:id="rId15"/>
    <p:sldId id="292" r:id="rId16"/>
    <p:sldId id="293" r:id="rId17"/>
    <p:sldId id="294" r:id="rId18"/>
    <p:sldId id="295" r:id="rId19"/>
    <p:sldId id="297" r:id="rId20"/>
    <p:sldId id="296" r:id="rId21"/>
    <p:sldId id="298" r:id="rId22"/>
    <p:sldId id="299" r:id="rId23"/>
    <p:sldId id="300" r:id="rId24"/>
    <p:sldId id="301" r:id="rId25"/>
    <p:sldId id="302" r:id="rId26"/>
    <p:sldId id="303" r:id="rId27"/>
    <p:sldId id="306" r:id="rId28"/>
    <p:sldId id="305" r:id="rId29"/>
    <p:sldId id="304" r:id="rId30"/>
    <p:sldId id="281" r:id="rId31"/>
    <p:sldId id="307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286E6-28D8-4C63-AFEB-D352DCAAA82D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CBBC84-6695-4E98-90D8-CEDD2E0AE007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2BC11D-A67D-4EAF-BBF0-68F80ED59DEA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300BC4-E506-40EE-B1CE-8109C6386A4B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6E34D7-278B-45CC-9EFC-480CA7FD8E1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124865-3987-43E8-8596-6985B6D00109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2D4F9A-5C94-4843-A852-CE09ABF63170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E89FD-CD5E-4845-9907-50400CA1A761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EE98E7-18EB-45EB-AD03-DA292A697841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9CC2A3-8087-4978-BD1E-7BD58F6291F7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975827-B7C4-4D3C-B129-27373BA8948E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458EF1-ACE9-4384-B067-D443E2EB3D8D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AA3951-8EE2-48FD-B2F0-0D7B6B944A24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230271-9A19-4987-9811-506C49EDDBEF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8DEABD-ADB2-4551-983D-0434D0C31512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9FA79D-9BFC-4B99-AD3D-BD8AE4C3D734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DA004-50B9-438B-8494-38435A29345C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22CB3B-1B66-461C-864A-C9303E10E022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CF08B-7973-4313-BC4A-E209983D4032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95D859-211C-480A-9B6D-64B33F4DD298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CBBC84-6695-4E98-90D8-CEDD2E0AE007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32C830-C67A-4443-8F2A-5BD392B29AE4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94C53E-780C-4D95-B8F3-69C2A78A083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770A0A-CB2D-4049-A83E-3A58578C74B5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image" Target="../media/image33.emf"/><Relationship Id="rId26" Type="http://schemas.openxmlformats.org/officeDocument/2006/relationships/image" Target="../media/image24.png"/><Relationship Id="rId3" Type="http://schemas.openxmlformats.org/officeDocument/2006/relationships/tags" Target="../tags/tag87.xml"/><Relationship Id="rId21" Type="http://schemas.openxmlformats.org/officeDocument/2006/relationships/image" Target="../media/image20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oleObject" Target="../embeddings/oleObject6.bin"/><Relationship Id="rId25" Type="http://schemas.openxmlformats.org/officeDocument/2006/relationships/image" Target="../media/image32.png"/><Relationship Id="rId2" Type="http://schemas.openxmlformats.org/officeDocument/2006/relationships/tags" Target="../tags/tag86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6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34.png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.png"/><Relationship Id="rId10" Type="http://schemas.openxmlformats.org/officeDocument/2006/relationships/tags" Target="../tags/tag94.xml"/><Relationship Id="rId19" Type="http://schemas.openxmlformats.org/officeDocument/2006/relationships/image" Target="../media/image18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image" Target="../media/image35.emf"/><Relationship Id="rId26" Type="http://schemas.openxmlformats.org/officeDocument/2006/relationships/image" Target="../media/image24.png"/><Relationship Id="rId3" Type="http://schemas.openxmlformats.org/officeDocument/2006/relationships/tags" Target="../tags/tag100.xml"/><Relationship Id="rId21" Type="http://schemas.openxmlformats.org/officeDocument/2006/relationships/image" Target="../media/image20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23.png"/><Relationship Id="rId2" Type="http://schemas.openxmlformats.org/officeDocument/2006/relationships/tags" Target="../tags/tag99.xml"/><Relationship Id="rId16" Type="http://schemas.openxmlformats.org/officeDocument/2006/relationships/notesSlide" Target="../notesSlides/notesSlide9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7.v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36.png"/><Relationship Id="rId5" Type="http://schemas.openxmlformats.org/officeDocument/2006/relationships/tags" Target="../tags/tag10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.png"/><Relationship Id="rId10" Type="http://schemas.openxmlformats.org/officeDocument/2006/relationships/tags" Target="../tags/tag107.xml"/><Relationship Id="rId19" Type="http://schemas.openxmlformats.org/officeDocument/2006/relationships/image" Target="../media/image18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image" Target="../media/image37.emf"/><Relationship Id="rId26" Type="http://schemas.openxmlformats.org/officeDocument/2006/relationships/image" Target="../media/image38.png"/><Relationship Id="rId3" Type="http://schemas.openxmlformats.org/officeDocument/2006/relationships/tags" Target="../tags/tag113.xml"/><Relationship Id="rId21" Type="http://schemas.openxmlformats.org/officeDocument/2006/relationships/image" Target="../media/image20.png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24.png"/><Relationship Id="rId2" Type="http://schemas.openxmlformats.org/officeDocument/2006/relationships/tags" Target="../tags/tag112.xml"/><Relationship Id="rId16" Type="http://schemas.openxmlformats.org/officeDocument/2006/relationships/notesSlide" Target="../notesSlides/notesSlide10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8.v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image" Target="../media/image23.png"/><Relationship Id="rId5" Type="http://schemas.openxmlformats.org/officeDocument/2006/relationships/tags" Target="../tags/tag11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.png"/><Relationship Id="rId10" Type="http://schemas.openxmlformats.org/officeDocument/2006/relationships/tags" Target="../tags/tag120.xml"/><Relationship Id="rId19" Type="http://schemas.openxmlformats.org/officeDocument/2006/relationships/image" Target="../media/image18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image" Target="../media/image28.emf"/><Relationship Id="rId26" Type="http://schemas.openxmlformats.org/officeDocument/2006/relationships/image" Target="../media/image23.png"/><Relationship Id="rId3" Type="http://schemas.openxmlformats.org/officeDocument/2006/relationships/tags" Target="../tags/tag126.xml"/><Relationship Id="rId21" Type="http://schemas.openxmlformats.org/officeDocument/2006/relationships/image" Target="../media/image20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oleObject" Target="../embeddings/oleObject9.bin"/><Relationship Id="rId25" Type="http://schemas.openxmlformats.org/officeDocument/2006/relationships/image" Target="../media/image39.png"/><Relationship Id="rId2" Type="http://schemas.openxmlformats.org/officeDocument/2006/relationships/tags" Target="../tags/tag125.xml"/><Relationship Id="rId16" Type="http://schemas.openxmlformats.org/officeDocument/2006/relationships/notesSlide" Target="../notesSlides/notesSlide11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9.v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17.png"/><Relationship Id="rId5" Type="http://schemas.openxmlformats.org/officeDocument/2006/relationships/tags" Target="../tags/tag12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4.png"/><Relationship Id="rId10" Type="http://schemas.openxmlformats.org/officeDocument/2006/relationships/tags" Target="../tags/tag133.xml"/><Relationship Id="rId19" Type="http://schemas.openxmlformats.org/officeDocument/2006/relationships/image" Target="../media/image18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image" Target="../media/image41.png"/><Relationship Id="rId3" Type="http://schemas.openxmlformats.org/officeDocument/2006/relationships/tags" Target="../tags/tag139.xml"/><Relationship Id="rId21" Type="http://schemas.openxmlformats.org/officeDocument/2006/relationships/notesSlide" Target="../notesSlides/notesSlide12.xml"/><Relationship Id="rId34" Type="http://schemas.openxmlformats.org/officeDocument/2006/relationships/image" Target="../media/image24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image" Target="../media/image19.png"/><Relationship Id="rId33" Type="http://schemas.openxmlformats.org/officeDocument/2006/relationships/image" Target="../media/image48.png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18.png"/><Relationship Id="rId32" Type="http://schemas.openxmlformats.org/officeDocument/2006/relationships/image" Target="../media/image47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image" Target="../media/image40.emf"/><Relationship Id="rId28" Type="http://schemas.openxmlformats.org/officeDocument/2006/relationships/image" Target="../media/image43.png"/><Relationship Id="rId36" Type="http://schemas.openxmlformats.org/officeDocument/2006/relationships/image" Target="../media/image50.png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image" Target="../media/image46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image" Target="../media/image42.png"/><Relationship Id="rId3" Type="http://schemas.openxmlformats.org/officeDocument/2006/relationships/tags" Target="../tags/tag157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48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image" Target="../media/image41.png"/><Relationship Id="rId33" Type="http://schemas.openxmlformats.org/officeDocument/2006/relationships/image" Target="../media/image56.png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19.png"/><Relationship Id="rId32" Type="http://schemas.openxmlformats.org/officeDocument/2006/relationships/image" Target="../media/image24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image" Target="../media/image18.png"/><Relationship Id="rId28" Type="http://schemas.openxmlformats.org/officeDocument/2006/relationships/image" Target="../media/image52.png"/><Relationship Id="rId10" Type="http://schemas.openxmlformats.org/officeDocument/2006/relationships/tags" Target="../tags/tag16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5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image" Target="../media/image51.emf"/><Relationship Id="rId27" Type="http://schemas.openxmlformats.org/officeDocument/2006/relationships/image" Target="../media/image43.png"/><Relationship Id="rId30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image" Target="../media/image42.png"/><Relationship Id="rId3" Type="http://schemas.openxmlformats.org/officeDocument/2006/relationships/tags" Target="../tags/tag174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48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image" Target="../media/image41.png"/><Relationship Id="rId33" Type="http://schemas.openxmlformats.org/officeDocument/2006/relationships/image" Target="../media/image56.png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19.png"/><Relationship Id="rId32" Type="http://schemas.openxmlformats.org/officeDocument/2006/relationships/image" Target="../media/image24.png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image" Target="../media/image18.png"/><Relationship Id="rId28" Type="http://schemas.openxmlformats.org/officeDocument/2006/relationships/image" Target="../media/image52.png"/><Relationship Id="rId10" Type="http://schemas.openxmlformats.org/officeDocument/2006/relationships/tags" Target="../tags/tag18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5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image" Target="../media/image51.emf"/><Relationship Id="rId27" Type="http://schemas.openxmlformats.org/officeDocument/2006/relationships/image" Target="../media/image43.png"/><Relationship Id="rId30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image" Target="../media/image42.png"/><Relationship Id="rId3" Type="http://schemas.openxmlformats.org/officeDocument/2006/relationships/tags" Target="../tags/tag191.xml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64.png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image" Target="../media/image41.png"/><Relationship Id="rId33" Type="http://schemas.openxmlformats.org/officeDocument/2006/relationships/image" Target="../media/image63.png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notesSlide" Target="../notesSlides/notesSlide15.xml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13.v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image" Target="../media/image19.png"/><Relationship Id="rId32" Type="http://schemas.openxmlformats.org/officeDocument/2006/relationships/image" Target="../media/image62.png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image" Target="../media/image18.png"/><Relationship Id="rId28" Type="http://schemas.openxmlformats.org/officeDocument/2006/relationships/image" Target="../media/image59.png"/><Relationship Id="rId10" Type="http://schemas.openxmlformats.org/officeDocument/2006/relationships/tags" Target="../tags/tag19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.png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image" Target="../media/image58.emf"/><Relationship Id="rId27" Type="http://schemas.openxmlformats.org/officeDocument/2006/relationships/image" Target="../media/image43.png"/><Relationship Id="rId30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image" Target="../media/image42.png"/><Relationship Id="rId3" Type="http://schemas.openxmlformats.org/officeDocument/2006/relationships/tags" Target="../tags/tag208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61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image" Target="../media/image41.png"/><Relationship Id="rId33" Type="http://schemas.openxmlformats.org/officeDocument/2006/relationships/image" Target="../media/image64.png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66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19.png"/><Relationship Id="rId32" Type="http://schemas.openxmlformats.org/officeDocument/2006/relationships/image" Target="../media/image63.png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21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0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image" Target="../media/image65.emf"/><Relationship Id="rId27" Type="http://schemas.openxmlformats.org/officeDocument/2006/relationships/image" Target="../media/image43.png"/><Relationship Id="rId30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225.xml"/><Relationship Id="rId21" Type="http://schemas.openxmlformats.org/officeDocument/2006/relationships/image" Target="../media/image67.emf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image" Target="../media/image42.png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61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image" Target="../media/image41.png"/><Relationship Id="rId32" Type="http://schemas.openxmlformats.org/officeDocument/2006/relationships/image" Target="../media/image71.png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image" Target="../media/image19.png"/><Relationship Id="rId28" Type="http://schemas.openxmlformats.org/officeDocument/2006/relationships/image" Target="../media/image68.png"/><Relationship Id="rId10" Type="http://schemas.openxmlformats.org/officeDocument/2006/relationships/tags" Target="../tags/tag232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70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image" Target="../media/image18.png"/><Relationship Id="rId27" Type="http://schemas.openxmlformats.org/officeDocument/2006/relationships/image" Target="../media/image24.png"/><Relationship Id="rId30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241.xml"/><Relationship Id="rId21" Type="http://schemas.openxmlformats.org/officeDocument/2006/relationships/image" Target="../media/image72.emf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image" Target="../media/image42.png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70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image" Target="../media/image41.png"/><Relationship Id="rId32" Type="http://schemas.openxmlformats.org/officeDocument/2006/relationships/image" Target="../media/image71.png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image" Target="../media/image19.png"/><Relationship Id="rId28" Type="http://schemas.openxmlformats.org/officeDocument/2006/relationships/image" Target="../media/image69.png"/><Relationship Id="rId10" Type="http://schemas.openxmlformats.org/officeDocument/2006/relationships/tags" Target="../tags/tag248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61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image" Target="../media/image18.png"/><Relationship Id="rId27" Type="http://schemas.openxmlformats.org/officeDocument/2006/relationships/image" Target="../media/image73.png"/><Relationship Id="rId30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image" Target="../media/image41.png"/><Relationship Id="rId3" Type="http://schemas.openxmlformats.org/officeDocument/2006/relationships/tags" Target="../tags/tag257.xml"/><Relationship Id="rId21" Type="http://schemas.openxmlformats.org/officeDocument/2006/relationships/notesSlide" Target="../notesSlides/notesSlide19.xml"/><Relationship Id="rId34" Type="http://schemas.openxmlformats.org/officeDocument/2006/relationships/image" Target="../media/image70.png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image" Target="../media/image19.png"/><Relationship Id="rId33" Type="http://schemas.openxmlformats.org/officeDocument/2006/relationships/image" Target="../media/image69.png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image" Target="../media/image18.png"/><Relationship Id="rId32" Type="http://schemas.openxmlformats.org/officeDocument/2006/relationships/image" Target="../media/image76.png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image" Target="../media/image74.emf"/><Relationship Id="rId28" Type="http://schemas.openxmlformats.org/officeDocument/2006/relationships/image" Target="../media/image43.png"/><Relationship Id="rId36" Type="http://schemas.openxmlformats.org/officeDocument/2006/relationships/image" Target="../media/image61.png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31" Type="http://schemas.openxmlformats.org/officeDocument/2006/relationships/image" Target="../media/image24.png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42.png"/><Relationship Id="rId30" Type="http://schemas.openxmlformats.org/officeDocument/2006/relationships/image" Target="../media/image75.png"/><Relationship Id="rId35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tags" Target="../tags/tag28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275.xml"/><Relationship Id="rId21" Type="http://schemas.openxmlformats.org/officeDocument/2006/relationships/image" Target="../media/image77.emf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image" Target="../media/image42.png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8.v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image" Target="../media/image41.png"/><Relationship Id="rId32" Type="http://schemas.openxmlformats.org/officeDocument/2006/relationships/image" Target="../media/image71.png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image" Target="../media/image19.png"/><Relationship Id="rId28" Type="http://schemas.openxmlformats.org/officeDocument/2006/relationships/image" Target="../media/image61.png"/><Relationship Id="rId10" Type="http://schemas.openxmlformats.org/officeDocument/2006/relationships/tags" Target="../tags/tag282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70.png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image" Target="../media/image18.png"/><Relationship Id="rId27" Type="http://schemas.openxmlformats.org/officeDocument/2006/relationships/image" Target="../media/image78.png"/><Relationship Id="rId30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image" Target="../media/image41.png"/><Relationship Id="rId3" Type="http://schemas.openxmlformats.org/officeDocument/2006/relationships/tags" Target="../tags/tag291.xml"/><Relationship Id="rId21" Type="http://schemas.openxmlformats.org/officeDocument/2006/relationships/notesSlide" Target="../notesSlides/notesSlide21.xml"/><Relationship Id="rId34" Type="http://schemas.openxmlformats.org/officeDocument/2006/relationships/image" Target="../media/image71.png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image" Target="../media/image19.png"/><Relationship Id="rId33" Type="http://schemas.openxmlformats.org/officeDocument/2006/relationships/image" Target="../media/image70.png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19.v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image" Target="../media/image18.png"/><Relationship Id="rId32" Type="http://schemas.openxmlformats.org/officeDocument/2006/relationships/image" Target="../media/image69.png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image" Target="../media/image74.emf"/><Relationship Id="rId28" Type="http://schemas.openxmlformats.org/officeDocument/2006/relationships/image" Target="../media/image43.png"/><Relationship Id="rId36" Type="http://schemas.openxmlformats.org/officeDocument/2006/relationships/image" Target="../media/image79.png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31" Type="http://schemas.openxmlformats.org/officeDocument/2006/relationships/image" Target="../media/image24.png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42.png"/><Relationship Id="rId30" Type="http://schemas.openxmlformats.org/officeDocument/2006/relationships/image" Target="../media/image75.png"/><Relationship Id="rId35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tags" Target="../tags/tag31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309.xml"/><Relationship Id="rId21" Type="http://schemas.openxmlformats.org/officeDocument/2006/relationships/image" Target="../media/image80.emf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5" Type="http://schemas.openxmlformats.org/officeDocument/2006/relationships/image" Target="../media/image42.png"/><Relationship Id="rId2" Type="http://schemas.openxmlformats.org/officeDocument/2006/relationships/tags" Target="../tags/tag308.xml"/><Relationship Id="rId16" Type="http://schemas.openxmlformats.org/officeDocument/2006/relationships/tags" Target="../tags/tag322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69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24" Type="http://schemas.openxmlformats.org/officeDocument/2006/relationships/image" Target="../media/image41.png"/><Relationship Id="rId32" Type="http://schemas.openxmlformats.org/officeDocument/2006/relationships/image" Target="../media/image61.png"/><Relationship Id="rId5" Type="http://schemas.openxmlformats.org/officeDocument/2006/relationships/tags" Target="../tags/tag311.xml"/><Relationship Id="rId15" Type="http://schemas.openxmlformats.org/officeDocument/2006/relationships/tags" Target="../tags/tag321.xml"/><Relationship Id="rId23" Type="http://schemas.openxmlformats.org/officeDocument/2006/relationships/image" Target="../media/image19.png"/><Relationship Id="rId28" Type="http://schemas.openxmlformats.org/officeDocument/2006/relationships/image" Target="../media/image81.png"/><Relationship Id="rId10" Type="http://schemas.openxmlformats.org/officeDocument/2006/relationships/tags" Target="../tags/tag316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71.png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Relationship Id="rId22" Type="http://schemas.openxmlformats.org/officeDocument/2006/relationships/image" Target="../media/image18.png"/><Relationship Id="rId27" Type="http://schemas.openxmlformats.org/officeDocument/2006/relationships/image" Target="../media/image24.png"/><Relationship Id="rId30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26" Type="http://schemas.openxmlformats.org/officeDocument/2006/relationships/tags" Target="../tags/tag348.xml"/><Relationship Id="rId39" Type="http://schemas.openxmlformats.org/officeDocument/2006/relationships/image" Target="../media/image41.png"/><Relationship Id="rId3" Type="http://schemas.openxmlformats.org/officeDocument/2006/relationships/tags" Target="../tags/tag325.xml"/><Relationship Id="rId21" Type="http://schemas.openxmlformats.org/officeDocument/2006/relationships/tags" Target="../tags/tag343.xml"/><Relationship Id="rId34" Type="http://schemas.openxmlformats.org/officeDocument/2006/relationships/notesSlide" Target="../notesSlides/notesSlide23.xml"/><Relationship Id="rId42" Type="http://schemas.openxmlformats.org/officeDocument/2006/relationships/image" Target="../media/image83.png"/><Relationship Id="rId47" Type="http://schemas.openxmlformats.org/officeDocument/2006/relationships/image" Target="../media/image87.png"/><Relationship Id="rId50" Type="http://schemas.openxmlformats.org/officeDocument/2006/relationships/image" Target="../media/image90.png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tags" Target="../tags/tag347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9.png"/><Relationship Id="rId46" Type="http://schemas.openxmlformats.org/officeDocument/2006/relationships/image" Target="../media/image86.png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tags" Target="../tags/tag342.xml"/><Relationship Id="rId29" Type="http://schemas.openxmlformats.org/officeDocument/2006/relationships/tags" Target="../tags/tag351.xml"/><Relationship Id="rId41" Type="http://schemas.openxmlformats.org/officeDocument/2006/relationships/image" Target="../media/image43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tags" Target="../tags/tag346.xml"/><Relationship Id="rId32" Type="http://schemas.openxmlformats.org/officeDocument/2006/relationships/tags" Target="../tags/tag354.xml"/><Relationship Id="rId37" Type="http://schemas.openxmlformats.org/officeDocument/2006/relationships/image" Target="../media/image18.png"/><Relationship Id="rId40" Type="http://schemas.openxmlformats.org/officeDocument/2006/relationships/image" Target="../media/image42.png"/><Relationship Id="rId45" Type="http://schemas.openxmlformats.org/officeDocument/2006/relationships/image" Target="../media/image24.pn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tags" Target="../tags/tag345.xml"/><Relationship Id="rId28" Type="http://schemas.openxmlformats.org/officeDocument/2006/relationships/tags" Target="../tags/tag350.xml"/><Relationship Id="rId36" Type="http://schemas.openxmlformats.org/officeDocument/2006/relationships/image" Target="../media/image82.emf"/><Relationship Id="rId49" Type="http://schemas.openxmlformats.org/officeDocument/2006/relationships/image" Target="../media/image89.png"/><Relationship Id="rId10" Type="http://schemas.openxmlformats.org/officeDocument/2006/relationships/tags" Target="../tags/tag332.xml"/><Relationship Id="rId19" Type="http://schemas.openxmlformats.org/officeDocument/2006/relationships/tags" Target="../tags/tag341.xml"/><Relationship Id="rId31" Type="http://schemas.openxmlformats.org/officeDocument/2006/relationships/tags" Target="../tags/tag353.xml"/><Relationship Id="rId44" Type="http://schemas.openxmlformats.org/officeDocument/2006/relationships/image" Target="../media/image85.png"/><Relationship Id="rId52" Type="http://schemas.openxmlformats.org/officeDocument/2006/relationships/image" Target="../media/image92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tags" Target="../tags/tag344.xml"/><Relationship Id="rId27" Type="http://schemas.openxmlformats.org/officeDocument/2006/relationships/tags" Target="../tags/tag349.xml"/><Relationship Id="rId30" Type="http://schemas.openxmlformats.org/officeDocument/2006/relationships/tags" Target="../tags/tag352.xml"/><Relationship Id="rId35" Type="http://schemas.openxmlformats.org/officeDocument/2006/relationships/oleObject" Target="../embeddings/oleObject21.bin"/><Relationship Id="rId43" Type="http://schemas.openxmlformats.org/officeDocument/2006/relationships/image" Target="../media/image84.png"/><Relationship Id="rId48" Type="http://schemas.openxmlformats.org/officeDocument/2006/relationships/image" Target="../media/image88.png"/><Relationship Id="rId8" Type="http://schemas.openxmlformats.org/officeDocument/2006/relationships/tags" Target="../tags/tag330.xml"/><Relationship Id="rId51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356.xml"/><Relationship Id="rId21" Type="http://schemas.openxmlformats.org/officeDocument/2006/relationships/image" Target="../media/image93.emf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image" Target="../media/image42.png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image" Target="../media/image41.png"/><Relationship Id="rId32" Type="http://schemas.openxmlformats.org/officeDocument/2006/relationships/image" Target="../media/image97.png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image" Target="../media/image19.png"/><Relationship Id="rId28" Type="http://schemas.openxmlformats.org/officeDocument/2006/relationships/image" Target="../media/image95.png"/><Relationship Id="rId10" Type="http://schemas.openxmlformats.org/officeDocument/2006/relationships/tags" Target="../tags/tag363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96.png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image" Target="../media/image18.png"/><Relationship Id="rId27" Type="http://schemas.openxmlformats.org/officeDocument/2006/relationships/image" Target="../media/image94.png"/><Relationship Id="rId30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77.xml"/><Relationship Id="rId13" Type="http://schemas.openxmlformats.org/officeDocument/2006/relationships/tags" Target="../tags/tag38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372.xml"/><Relationship Id="rId21" Type="http://schemas.openxmlformats.org/officeDocument/2006/relationships/image" Target="../media/image93.emf"/><Relationship Id="rId7" Type="http://schemas.openxmlformats.org/officeDocument/2006/relationships/tags" Target="../tags/tag376.xml"/><Relationship Id="rId12" Type="http://schemas.openxmlformats.org/officeDocument/2006/relationships/tags" Target="../tags/tag381.xml"/><Relationship Id="rId17" Type="http://schemas.openxmlformats.org/officeDocument/2006/relationships/tags" Target="../tags/tag386.xml"/><Relationship Id="rId25" Type="http://schemas.openxmlformats.org/officeDocument/2006/relationships/image" Target="../media/image42.png"/><Relationship Id="rId2" Type="http://schemas.openxmlformats.org/officeDocument/2006/relationships/tags" Target="../tags/tag371.xml"/><Relationship Id="rId16" Type="http://schemas.openxmlformats.org/officeDocument/2006/relationships/tags" Target="../tags/tag385.xml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75.xml"/><Relationship Id="rId11" Type="http://schemas.openxmlformats.org/officeDocument/2006/relationships/tags" Target="../tags/tag380.xml"/><Relationship Id="rId24" Type="http://schemas.openxmlformats.org/officeDocument/2006/relationships/image" Target="../media/image41.png"/><Relationship Id="rId32" Type="http://schemas.openxmlformats.org/officeDocument/2006/relationships/image" Target="../media/image97.png"/><Relationship Id="rId5" Type="http://schemas.openxmlformats.org/officeDocument/2006/relationships/tags" Target="../tags/tag374.xml"/><Relationship Id="rId15" Type="http://schemas.openxmlformats.org/officeDocument/2006/relationships/tags" Target="../tags/tag384.xml"/><Relationship Id="rId23" Type="http://schemas.openxmlformats.org/officeDocument/2006/relationships/image" Target="../media/image19.png"/><Relationship Id="rId28" Type="http://schemas.openxmlformats.org/officeDocument/2006/relationships/image" Target="../media/image95.png"/><Relationship Id="rId10" Type="http://schemas.openxmlformats.org/officeDocument/2006/relationships/tags" Target="../tags/tag379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96.png"/><Relationship Id="rId4" Type="http://schemas.openxmlformats.org/officeDocument/2006/relationships/tags" Target="../tags/tag373.xml"/><Relationship Id="rId9" Type="http://schemas.openxmlformats.org/officeDocument/2006/relationships/tags" Target="../tags/tag378.xml"/><Relationship Id="rId14" Type="http://schemas.openxmlformats.org/officeDocument/2006/relationships/tags" Target="../tags/tag383.xml"/><Relationship Id="rId22" Type="http://schemas.openxmlformats.org/officeDocument/2006/relationships/image" Target="../media/image18.png"/><Relationship Id="rId27" Type="http://schemas.openxmlformats.org/officeDocument/2006/relationships/image" Target="../media/image98.png"/><Relationship Id="rId30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13" Type="http://schemas.openxmlformats.org/officeDocument/2006/relationships/tags" Target="../tags/tag39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388.xml"/><Relationship Id="rId21" Type="http://schemas.openxmlformats.org/officeDocument/2006/relationships/image" Target="../media/image99.emf"/><Relationship Id="rId7" Type="http://schemas.openxmlformats.org/officeDocument/2006/relationships/tags" Target="../tags/tag392.xml"/><Relationship Id="rId12" Type="http://schemas.openxmlformats.org/officeDocument/2006/relationships/tags" Target="../tags/tag397.xml"/><Relationship Id="rId17" Type="http://schemas.openxmlformats.org/officeDocument/2006/relationships/tags" Target="../tags/tag402.xml"/><Relationship Id="rId25" Type="http://schemas.openxmlformats.org/officeDocument/2006/relationships/image" Target="../media/image42.png"/><Relationship Id="rId2" Type="http://schemas.openxmlformats.org/officeDocument/2006/relationships/tags" Target="../tags/tag387.xml"/><Relationship Id="rId16" Type="http://schemas.openxmlformats.org/officeDocument/2006/relationships/tags" Target="../tags/tag401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100.png"/><Relationship Id="rId1" Type="http://schemas.openxmlformats.org/officeDocument/2006/relationships/vmlDrawing" Target="../drawings/vmlDrawing24.v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24" Type="http://schemas.openxmlformats.org/officeDocument/2006/relationships/image" Target="../media/image41.png"/><Relationship Id="rId32" Type="http://schemas.openxmlformats.org/officeDocument/2006/relationships/image" Target="../media/image103.png"/><Relationship Id="rId5" Type="http://schemas.openxmlformats.org/officeDocument/2006/relationships/tags" Target="../tags/tag390.xml"/><Relationship Id="rId15" Type="http://schemas.openxmlformats.org/officeDocument/2006/relationships/tags" Target="../tags/tag400.xml"/><Relationship Id="rId23" Type="http://schemas.openxmlformats.org/officeDocument/2006/relationships/image" Target="../media/image19.png"/><Relationship Id="rId28" Type="http://schemas.openxmlformats.org/officeDocument/2006/relationships/image" Target="../media/image32.png"/><Relationship Id="rId10" Type="http://schemas.openxmlformats.org/officeDocument/2006/relationships/tags" Target="../tags/tag395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102.png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tags" Target="../tags/tag399.xml"/><Relationship Id="rId22" Type="http://schemas.openxmlformats.org/officeDocument/2006/relationships/image" Target="../media/image18.png"/><Relationship Id="rId27" Type="http://schemas.openxmlformats.org/officeDocument/2006/relationships/image" Target="../media/image24.png"/><Relationship Id="rId30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tags" Target="../tags/tag414.xml"/><Relationship Id="rId18" Type="http://schemas.openxmlformats.org/officeDocument/2006/relationships/tags" Target="../tags/tag419.xml"/><Relationship Id="rId26" Type="http://schemas.openxmlformats.org/officeDocument/2006/relationships/image" Target="../media/image41.png"/><Relationship Id="rId3" Type="http://schemas.openxmlformats.org/officeDocument/2006/relationships/tags" Target="../tags/tag404.xml"/><Relationship Id="rId21" Type="http://schemas.openxmlformats.org/officeDocument/2006/relationships/notesSlide" Target="../notesSlides/notesSlide27.xml"/><Relationship Id="rId34" Type="http://schemas.openxmlformats.org/officeDocument/2006/relationships/image" Target="../media/image108.png"/><Relationship Id="rId7" Type="http://schemas.openxmlformats.org/officeDocument/2006/relationships/tags" Target="../tags/tag408.xml"/><Relationship Id="rId12" Type="http://schemas.openxmlformats.org/officeDocument/2006/relationships/tags" Target="../tags/tag413.xml"/><Relationship Id="rId17" Type="http://schemas.openxmlformats.org/officeDocument/2006/relationships/tags" Target="../tags/tag418.xml"/><Relationship Id="rId25" Type="http://schemas.openxmlformats.org/officeDocument/2006/relationships/image" Target="../media/image19.png"/><Relationship Id="rId33" Type="http://schemas.openxmlformats.org/officeDocument/2006/relationships/image" Target="../media/image107.png"/><Relationship Id="rId2" Type="http://schemas.openxmlformats.org/officeDocument/2006/relationships/tags" Target="../tags/tag403.xml"/><Relationship Id="rId16" Type="http://schemas.openxmlformats.org/officeDocument/2006/relationships/tags" Target="../tags/tag41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24" Type="http://schemas.openxmlformats.org/officeDocument/2006/relationships/image" Target="../media/image18.png"/><Relationship Id="rId32" Type="http://schemas.openxmlformats.org/officeDocument/2006/relationships/image" Target="../media/image106.png"/><Relationship Id="rId5" Type="http://schemas.openxmlformats.org/officeDocument/2006/relationships/tags" Target="../tags/tag406.xml"/><Relationship Id="rId15" Type="http://schemas.openxmlformats.org/officeDocument/2006/relationships/tags" Target="../tags/tag416.xml"/><Relationship Id="rId23" Type="http://schemas.openxmlformats.org/officeDocument/2006/relationships/image" Target="../media/image104.emf"/><Relationship Id="rId28" Type="http://schemas.openxmlformats.org/officeDocument/2006/relationships/image" Target="../media/image43.png"/><Relationship Id="rId36" Type="http://schemas.openxmlformats.org/officeDocument/2006/relationships/image" Target="../media/image32.png"/><Relationship Id="rId10" Type="http://schemas.openxmlformats.org/officeDocument/2006/relationships/tags" Target="../tags/tag411.xml"/><Relationship Id="rId19" Type="http://schemas.openxmlformats.org/officeDocument/2006/relationships/tags" Target="../tags/tag420.xml"/><Relationship Id="rId31" Type="http://schemas.openxmlformats.org/officeDocument/2006/relationships/image" Target="../media/image24.png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tags" Target="../tags/tag415.xml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42.png"/><Relationship Id="rId30" Type="http://schemas.openxmlformats.org/officeDocument/2006/relationships/image" Target="../media/image105.png"/><Relationship Id="rId35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tags" Target="../tags/tag423.xml"/><Relationship Id="rId7" Type="http://schemas.openxmlformats.org/officeDocument/2006/relationships/tags" Target="../tags/tag427.xml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tags" Target="../tags/tag422.xml"/><Relationship Id="rId16" Type="http://schemas.openxmlformats.org/officeDocument/2006/relationships/image" Target="../media/image114.png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notesSlide" Target="../notesSlides/notesSlide28.xml"/><Relationship Id="rId5" Type="http://schemas.openxmlformats.org/officeDocument/2006/relationships/tags" Target="../tags/tag425.xml"/><Relationship Id="rId15" Type="http://schemas.openxmlformats.org/officeDocument/2006/relationships/image" Target="../media/image11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17.png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13" Type="http://schemas.openxmlformats.org/officeDocument/2006/relationships/image" Target="../media/image121.png"/><Relationship Id="rId3" Type="http://schemas.openxmlformats.org/officeDocument/2006/relationships/tags" Target="../tags/tag43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0.png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image" Target="../media/image119.png"/><Relationship Id="rId5" Type="http://schemas.openxmlformats.org/officeDocument/2006/relationships/tags" Target="../tags/tag434.xml"/><Relationship Id="rId10" Type="http://schemas.openxmlformats.org/officeDocument/2006/relationships/image" Target="../media/image5.png"/><Relationship Id="rId4" Type="http://schemas.openxmlformats.org/officeDocument/2006/relationships/tags" Target="../tags/tag433.xml"/><Relationship Id="rId9" Type="http://schemas.openxmlformats.org/officeDocument/2006/relationships/image" Target="../media/image1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6.emf"/><Relationship Id="rId26" Type="http://schemas.openxmlformats.org/officeDocument/2006/relationships/image" Target="../media/image24.png"/><Relationship Id="rId3" Type="http://schemas.openxmlformats.org/officeDocument/2006/relationships/tags" Target="../tags/tag22.xml"/><Relationship Id="rId21" Type="http://schemas.openxmlformats.org/officeDocument/2006/relationships/image" Target="../media/image19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3.png"/><Relationship Id="rId2" Type="http://schemas.openxmlformats.org/officeDocument/2006/relationships/tags" Target="../tags/tag21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2.png"/><Relationship Id="rId5" Type="http://schemas.openxmlformats.org/officeDocument/2006/relationships/tags" Target="../tags/tag2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29.xml"/><Relationship Id="rId19" Type="http://schemas.openxmlformats.org/officeDocument/2006/relationships/image" Target="../media/image1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image" Target="../media/image16.emf"/><Relationship Id="rId26" Type="http://schemas.openxmlformats.org/officeDocument/2006/relationships/image" Target="../media/image24.png"/><Relationship Id="rId3" Type="http://schemas.openxmlformats.org/officeDocument/2006/relationships/tags" Target="../tags/tag35.xml"/><Relationship Id="rId21" Type="http://schemas.openxmlformats.org/officeDocument/2006/relationships/image" Target="../media/image19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23.png"/><Relationship Id="rId2" Type="http://schemas.openxmlformats.org/officeDocument/2006/relationships/tags" Target="../tags/tag34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25.png"/><Relationship Id="rId5" Type="http://schemas.openxmlformats.org/officeDocument/2006/relationships/tags" Target="../tags/tag3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42.xml"/><Relationship Id="rId19" Type="http://schemas.openxmlformats.org/officeDocument/2006/relationships/image" Target="../media/image17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image" Target="../media/image26.emf"/><Relationship Id="rId26" Type="http://schemas.openxmlformats.org/officeDocument/2006/relationships/image" Target="../media/image24.png"/><Relationship Id="rId3" Type="http://schemas.openxmlformats.org/officeDocument/2006/relationships/tags" Target="../tags/tag48.xml"/><Relationship Id="rId21" Type="http://schemas.openxmlformats.org/officeDocument/2006/relationships/image" Target="../media/image20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23.png"/><Relationship Id="rId2" Type="http://schemas.openxmlformats.org/officeDocument/2006/relationships/tags" Target="../tags/tag47.xml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27.png"/><Relationship Id="rId5" Type="http://schemas.openxmlformats.org/officeDocument/2006/relationships/tags" Target="../tags/tag5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.png"/><Relationship Id="rId10" Type="http://schemas.openxmlformats.org/officeDocument/2006/relationships/tags" Target="../tags/tag55.xml"/><Relationship Id="rId19" Type="http://schemas.openxmlformats.org/officeDocument/2006/relationships/image" Target="../media/image18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image" Target="../media/image28.emf"/><Relationship Id="rId26" Type="http://schemas.openxmlformats.org/officeDocument/2006/relationships/image" Target="../media/image24.png"/><Relationship Id="rId3" Type="http://schemas.openxmlformats.org/officeDocument/2006/relationships/tags" Target="../tags/tag61.xml"/><Relationship Id="rId21" Type="http://schemas.openxmlformats.org/officeDocument/2006/relationships/image" Target="../media/image19.pn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23.png"/><Relationship Id="rId2" Type="http://schemas.openxmlformats.org/officeDocument/2006/relationships/tags" Target="../tags/tag60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image" Target="../media/image29.png"/><Relationship Id="rId5" Type="http://schemas.openxmlformats.org/officeDocument/2006/relationships/tags" Target="../tags/tag6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68.xml"/><Relationship Id="rId19" Type="http://schemas.openxmlformats.org/officeDocument/2006/relationships/image" Target="../media/image17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image" Target="../media/image30.emf"/><Relationship Id="rId26" Type="http://schemas.openxmlformats.org/officeDocument/2006/relationships/image" Target="../media/image32.png"/><Relationship Id="rId3" Type="http://schemas.openxmlformats.org/officeDocument/2006/relationships/tags" Target="../tags/tag74.xml"/><Relationship Id="rId21" Type="http://schemas.openxmlformats.org/officeDocument/2006/relationships/image" Target="../media/image19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oleObject" Target="../embeddings/oleObject5.bin"/><Relationship Id="rId25" Type="http://schemas.openxmlformats.org/officeDocument/2006/relationships/image" Target="../media/image24.png"/><Relationship Id="rId2" Type="http://schemas.openxmlformats.org/officeDocument/2006/relationships/tags" Target="../tags/tag73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5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31.png"/><Relationship Id="rId5" Type="http://schemas.openxmlformats.org/officeDocument/2006/relationships/tags" Target="../tags/tag7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81.xml"/><Relationship Id="rId19" Type="http://schemas.openxmlformats.org/officeDocument/2006/relationships/image" Target="../media/image17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/>
              <a:t>W </a:t>
            </a:r>
            <a:r>
              <a:rPr lang="en-US" sz="3200" dirty="0" smtClean="0"/>
              <a:t>18 January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8C65E1-1484-40DB-828D-75392964B799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126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135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80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1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2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83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49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6299" y="1029702"/>
            <a:ext cx="3249068" cy="490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D286EC-FD27-4A6A-823E-A556D126A41D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229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23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4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5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7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73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2581" y="1029702"/>
            <a:ext cx="2776504" cy="377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A9C6B-3A02-410A-8F08-367FE066C6E8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331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34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8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0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1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97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2745" y="1029702"/>
            <a:ext cx="3116176" cy="377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45DF9-FF96-4712-9B0C-9FC21C529672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921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7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930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3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4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5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7232" y="1029702"/>
            <a:ext cx="3607203" cy="377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530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99D472-5967-4C6B-BAD4-D7A8430A8687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53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545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8025" y="5155504"/>
            <a:ext cx="1816213" cy="378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4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09600"/>
            <a:ext cx="37220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429" y="1842370"/>
            <a:ext cx="982947" cy="3027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359" y="2783840"/>
            <a:ext cx="1001087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034" y="3657600"/>
            <a:ext cx="1850766" cy="377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4DCD70-7514-40FD-899C-BDEA41566168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6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64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4982"/>
            <a:ext cx="568795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40605"/>
            <a:ext cx="79361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716368"/>
            <a:ext cx="2400119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658674"/>
            <a:ext cx="35939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927" y="937349"/>
            <a:ext cx="1964900" cy="434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EBFEFF-831F-458B-808D-4184FEB28E75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4982"/>
            <a:ext cx="568795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40605"/>
            <a:ext cx="79361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816576"/>
            <a:ext cx="926410" cy="283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658674"/>
            <a:ext cx="35939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927" y="937349"/>
            <a:ext cx="1964900" cy="434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DB6740-7CF7-48CF-B820-1A2861A82FF4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57200"/>
            <a:ext cx="402476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879242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1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678" y="879080"/>
            <a:ext cx="430820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171" y="2783840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3678967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D2DF8C-3BB3-4A4F-9545-EEB58319EE8A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4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289" y="457200"/>
            <a:ext cx="4062186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678" y="879080"/>
            <a:ext cx="430820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879242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171" y="2783840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3678967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EC5E64-B3A6-41B6-BA3A-EFCB19F1A964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05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6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609600"/>
            <a:ext cx="3231148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17E8F-AC58-47FE-9DC4-BA4D319E63C7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615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846" y="609600"/>
            <a:ext cx="1813984" cy="283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8A9DC4-CC81-41E6-B4C1-1C017F6D98F8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23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364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0" y="631206"/>
            <a:ext cx="1643920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638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9BDE5F-FDFD-431E-BFEF-E0F69076F2AF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764092"/>
            <a:ext cx="166319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714F0B-1295-43D7-AC21-41A2646395EE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560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6257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569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3387" y="764092"/>
            <a:ext cx="1284823" cy="813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AFF5C-DCAC-47AD-BF0C-50E0112F4D7E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2662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04800" y="3617913"/>
            <a:ext cx="5638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673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8" name="Chart" r:id="rId35" imgW="4572000" imgH="5143500" progId="MSGraph.Chart.8">
                  <p:embed followColorScheme="full"/>
                </p:oleObj>
              </mc:Choice>
              <mc:Fallback>
                <p:oleObj name="Chart" r:id="rId35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091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8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783013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0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9600"/>
            <a:ext cx="270169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83704"/>
            <a:ext cx="153054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714" name="Group 56"/>
          <p:cNvGrpSpPr>
            <a:grpSpLocks/>
          </p:cNvGrpSpPr>
          <p:nvPr/>
        </p:nvGrpSpPr>
        <p:grpSpPr bwMode="auto">
          <a:xfrm>
            <a:off x="152400" y="104775"/>
            <a:ext cx="2846388" cy="1419225"/>
            <a:chOff x="2523234" y="3429000"/>
            <a:chExt cx="3666428" cy="1781282"/>
          </a:xfrm>
        </p:grpSpPr>
        <p:pic>
          <p:nvPicPr>
            <p:cNvPr id="26717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9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8" name="Picture 3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17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9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431" y="4192587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0" name="Picture 3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463" y="4191000"/>
              <a:ext cx="207963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1" name="Picture 3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75" y="4206808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2" name="Picture 3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7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3" name="Picture 3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723" y="4564062"/>
              <a:ext cx="227013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4" name="Picture 4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603" y="4564062"/>
              <a:ext cx="227012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5" name="Picture 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796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6" name="Picture 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234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7" name="Picture 4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856" y="4930948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8" name="Picture 4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988" y="4911898"/>
              <a:ext cx="188912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9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945169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0" name="Picture 4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1" name="Picture 7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513" y="3429000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94778"/>
            <a:ext cx="1587234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4554307" cy="359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F4868A-251E-49B3-AAC7-B98CAA9F2985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2765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6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774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6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687893"/>
            <a:ext cx="4138138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73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19949-7D12-4232-9A01-29EAEFA5AA2B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2867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876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795" y="687893"/>
            <a:ext cx="413814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866363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7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783840"/>
            <a:ext cx="490015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79482"/>
            <a:ext cx="226161" cy="263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C37381-47F2-43C1-968A-7D9989CB83A7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2969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978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8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984" y="687893"/>
            <a:ext cx="4137771" cy="302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924980" cy="283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1093851" cy="395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41964" cy="282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9514A-DDD2-4088-A8DD-43F9656C077E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08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5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553" y="5169074"/>
            <a:ext cx="1021247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776" y="687893"/>
            <a:ext cx="4062187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867993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848384" cy="282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04646" cy="32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340972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552720"/>
            <a:ext cx="4662067" cy="3397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975002"/>
            <a:ext cx="4982948" cy="3589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"/>
            <a:ext cx="2811968" cy="339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840832"/>
            <a:ext cx="4000551" cy="339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298077"/>
            <a:ext cx="6076698" cy="3396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755309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038600"/>
            <a:ext cx="5680148" cy="415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A82C7D-8EE8-470D-9837-685647692130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614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623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9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6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5656" y="1029702"/>
            <a:ext cx="3324185" cy="377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430F9A-5216-4D0A-B878-CDBF20F89967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5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576" y="1029702"/>
            <a:ext cx="3362345" cy="434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A7534-F340-4ABA-AFF8-A463EA47BD96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819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828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8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1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77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6209" y="1029702"/>
            <a:ext cx="3343080" cy="37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45DF9-FF96-4712-9B0C-9FC21C529672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921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7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930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1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3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4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5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029702"/>
            <a:ext cx="3645665" cy="396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CB6922-8D25-4B04-9152-4CDE5FD93171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024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032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7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8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9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674" y="1029702"/>
            <a:ext cx="3060104" cy="434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1,1)$ is op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2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\infty)$ is 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80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\infty)$ is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34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ain of $\sqrt{x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18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5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7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1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ich} is a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63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3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+8x+7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6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1,x,x^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17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ich} is a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63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3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6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1,x,x^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17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Quartic coefficient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601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5+x^4-x^3+8x+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59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ading coefficient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9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5+x^4-x^3+8x+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59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x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134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2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0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36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5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Z}$&#10;{\color[rgb]{0,.8,0}s.t.}~$x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103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x}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5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-y)^3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1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03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+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87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3(4x^2)y+3(2x)y^2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7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7$ to $9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8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9$ to $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9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x$ to $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2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2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5-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18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42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6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0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140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 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10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 neighborho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56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 punctured neighborho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44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^2$ rods in $t$ seconds; velocity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77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Q}$&#10;{\color[rgb]{0,.8,0}s.t.}~$x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2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R}$&#10;{\color[rgb]{0,.8,0}s.t.}~$x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175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R}$&#10;{\color[rgb]{0,.8,0}s.t.}~$x^2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18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 $\sqrt{x^2}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31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 $\sqrt{x^2}=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2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1266</Words>
  <Application>Microsoft Office PowerPoint</Application>
  <PresentationFormat>On-screen Show (4:3)</PresentationFormat>
  <Paragraphs>1188</Paragraphs>
  <Slides>31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99</cp:revision>
  <dcterms:created xsi:type="dcterms:W3CDTF">2009-01-22T21:52:53Z</dcterms:created>
  <dcterms:modified xsi:type="dcterms:W3CDTF">2012-02-07T21:51:12Z</dcterms:modified>
</cp:coreProperties>
</file>