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5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9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0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1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12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notesSlides/notesSlide13.xml" ContentType="application/vnd.openxmlformats-officedocument.presentationml.notesSlide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4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5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6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notesSlides/notesSlide17.xml" ContentType="application/vnd.openxmlformats-officedocument.presentationml.notesSlide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18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notesSlides/notesSlide19.xml" ContentType="application/vnd.openxmlformats-officedocument.presentationml.notesSlide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notesSlides/notesSlide20.xml" ContentType="application/vnd.openxmlformats-officedocument.presentationml.notesSlide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1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23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notesSlides/notesSlide24.xml" ContentType="application/vnd.openxmlformats-officedocument.presentationml.notesSlide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notesSlides/notesSlide25.xml" ContentType="application/vnd.openxmlformats-officedocument.presentationml.notesSlide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6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notesSlides/notesSlide27.xml" ContentType="application/vnd.openxmlformats-officedocument.presentationml.notesSlide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notesSlides/notesSlide28.xml" ContentType="application/vnd.openxmlformats-officedocument.presentationml.notesSlide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notesSlides/notesSlide29.xml" ContentType="application/vnd.openxmlformats-officedocument.presentationml.notesSlide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notesSlides/notesSlide30.xml" ContentType="application/vnd.openxmlformats-officedocument.presentationml.notesSlide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5" r:id="rId2"/>
    <p:sldId id="329" r:id="rId3"/>
    <p:sldId id="330" r:id="rId4"/>
    <p:sldId id="328" r:id="rId5"/>
    <p:sldId id="277" r:id="rId6"/>
    <p:sldId id="321" r:id="rId7"/>
    <p:sldId id="290" r:id="rId8"/>
    <p:sldId id="320" r:id="rId9"/>
    <p:sldId id="319" r:id="rId10"/>
    <p:sldId id="291" r:id="rId11"/>
    <p:sldId id="322" r:id="rId12"/>
    <p:sldId id="323" r:id="rId13"/>
    <p:sldId id="297" r:id="rId14"/>
    <p:sldId id="296" r:id="rId15"/>
    <p:sldId id="298" r:id="rId16"/>
    <p:sldId id="299" r:id="rId17"/>
    <p:sldId id="300" r:id="rId18"/>
    <p:sldId id="301" r:id="rId19"/>
    <p:sldId id="304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24" r:id="rId28"/>
    <p:sldId id="325" r:id="rId29"/>
    <p:sldId id="316" r:id="rId30"/>
    <p:sldId id="317" r:id="rId31"/>
    <p:sldId id="326" r:id="rId32"/>
    <p:sldId id="327" r:id="rId33"/>
    <p:sldId id="307" r:id="rId34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9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FE89FD-CD5E-4845-9907-50400CA1A761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F4FB5B-0242-4B06-97B2-A45AACB9862B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EE98E7-18EB-45EB-AD03-DA292A697841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9CC2A3-8087-4978-BD1E-7BD58F6291F7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975827-B7C4-4D3C-B129-27373BA8948E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458EF1-ACE9-4384-B067-D443E2EB3D8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BDA004-50B9-438B-8494-38435A29345C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70E25-834C-444E-B281-2B0369A34BCD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31D7CE-8F3F-4F87-B083-90DCF66F21B6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CD94F-5EB7-4404-B571-CCC8160D78D5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A61B09-8BA3-4B8B-B904-90736BA6384B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C599BF-D3CB-4F2E-A961-EC1F685D6EF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31013B-F50C-4547-87A1-960B8B4808DD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A8C8812-93C2-44EC-B426-209E5CB006F0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0C9D5E-5EFA-450A-B9BE-297A9A7BC0E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28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165608-B539-48E5-AE0F-C43B7A5B5B37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032082-5BDA-4C89-9CE0-DF92B15314A2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31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C50041-ADBD-4725-8494-BD842783ADEA}" type="slidenum">
              <a:rPr lang="en-US" smtClean="0"/>
              <a:pPr eaLnBrk="1" hangingPunct="1"/>
              <a:t>32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33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9A8EC1-0AA8-4A11-B683-B06F88F059F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2CF08B-7973-4313-BC4A-E209983D4032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2BC11D-A67D-4EAF-BBF0-68F80ED59DEA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11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26" Type="http://schemas.openxmlformats.org/officeDocument/2006/relationships/image" Target="../media/image38.png"/><Relationship Id="rId3" Type="http://schemas.openxmlformats.org/officeDocument/2006/relationships/tags" Target="../tags/tag82.xml"/><Relationship Id="rId21" Type="http://schemas.openxmlformats.org/officeDocument/2006/relationships/notesSlide" Target="../notesSlides/notesSlide8.xml"/><Relationship Id="rId34" Type="http://schemas.openxmlformats.org/officeDocument/2006/relationships/image" Target="../media/image30.png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image" Target="../media/image24.png"/><Relationship Id="rId33" Type="http://schemas.openxmlformats.org/officeDocument/2006/relationships/image" Target="../media/image33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5.v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23.png"/><Relationship Id="rId32" Type="http://schemas.openxmlformats.org/officeDocument/2006/relationships/image" Target="../media/image44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image" Target="../media/image37.emf"/><Relationship Id="rId28" Type="http://schemas.openxmlformats.org/officeDocument/2006/relationships/image" Target="../media/image40.png"/><Relationship Id="rId36" Type="http://schemas.openxmlformats.org/officeDocument/2006/relationships/image" Target="../media/image46.png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31" Type="http://schemas.openxmlformats.org/officeDocument/2006/relationships/image" Target="../media/image43.png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oleObject" Target="../embeddings/oleObject5.bin"/><Relationship Id="rId27" Type="http://schemas.openxmlformats.org/officeDocument/2006/relationships/image" Target="../media/image39.png"/><Relationship Id="rId30" Type="http://schemas.openxmlformats.org/officeDocument/2006/relationships/image" Target="../media/image42.png"/><Relationship Id="rId35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tags" Target="../tags/tag110.xml"/><Relationship Id="rId18" Type="http://schemas.openxmlformats.org/officeDocument/2006/relationships/image" Target="../media/image47.emf"/><Relationship Id="rId26" Type="http://schemas.openxmlformats.org/officeDocument/2006/relationships/image" Target="../media/image36.png"/><Relationship Id="rId3" Type="http://schemas.openxmlformats.org/officeDocument/2006/relationships/tags" Target="../tags/tag100.xml"/><Relationship Id="rId21" Type="http://schemas.openxmlformats.org/officeDocument/2006/relationships/image" Target="../media/image25.png"/><Relationship Id="rId7" Type="http://schemas.openxmlformats.org/officeDocument/2006/relationships/tags" Target="../tags/tag104.xml"/><Relationship Id="rId12" Type="http://schemas.openxmlformats.org/officeDocument/2006/relationships/tags" Target="../tags/tag109.xml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48.png"/><Relationship Id="rId2" Type="http://schemas.openxmlformats.org/officeDocument/2006/relationships/tags" Target="../tags/tag99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3.xml"/><Relationship Id="rId11" Type="http://schemas.openxmlformats.org/officeDocument/2006/relationships/tags" Target="../tags/tag108.xml"/><Relationship Id="rId24" Type="http://schemas.openxmlformats.org/officeDocument/2006/relationships/image" Target="../media/image27.png"/><Relationship Id="rId5" Type="http://schemas.openxmlformats.org/officeDocument/2006/relationships/tags" Target="../tags/tag10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30.png"/><Relationship Id="rId10" Type="http://schemas.openxmlformats.org/officeDocument/2006/relationships/tags" Target="../tags/tag107.xml"/><Relationship Id="rId19" Type="http://schemas.openxmlformats.org/officeDocument/2006/relationships/image" Target="../media/image23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tags" Target="../tags/tag111.xml"/><Relationship Id="rId2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tags" Target="../tags/tag128.xml"/><Relationship Id="rId26" Type="http://schemas.openxmlformats.org/officeDocument/2006/relationships/image" Target="../media/image39.png"/><Relationship Id="rId3" Type="http://schemas.openxmlformats.org/officeDocument/2006/relationships/tags" Target="../tags/tag113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33.png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5" Type="http://schemas.openxmlformats.org/officeDocument/2006/relationships/image" Target="../media/image38.png"/><Relationship Id="rId33" Type="http://schemas.openxmlformats.org/officeDocument/2006/relationships/image" Target="../media/image54.png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7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24" Type="http://schemas.openxmlformats.org/officeDocument/2006/relationships/image" Target="../media/image24.png"/><Relationship Id="rId32" Type="http://schemas.openxmlformats.org/officeDocument/2006/relationships/image" Target="../media/image53.png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10" Type="http://schemas.openxmlformats.org/officeDocument/2006/relationships/tags" Target="../tags/tag12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52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49.emf"/><Relationship Id="rId27" Type="http://schemas.openxmlformats.org/officeDocument/2006/relationships/image" Target="../media/image40.png"/><Relationship Id="rId30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130.xml"/><Relationship Id="rId21" Type="http://schemas.openxmlformats.org/officeDocument/2006/relationships/image" Target="../media/image55.emf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5" Type="http://schemas.openxmlformats.org/officeDocument/2006/relationships/image" Target="../media/image39.png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57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24" Type="http://schemas.openxmlformats.org/officeDocument/2006/relationships/image" Target="../media/image38.png"/><Relationship Id="rId32" Type="http://schemas.openxmlformats.org/officeDocument/2006/relationships/image" Target="../media/image60.png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23" Type="http://schemas.openxmlformats.org/officeDocument/2006/relationships/image" Target="../media/image24.png"/><Relationship Id="rId28" Type="http://schemas.openxmlformats.org/officeDocument/2006/relationships/image" Target="../media/image56.png"/><Relationship Id="rId10" Type="http://schemas.openxmlformats.org/officeDocument/2006/relationships/tags" Target="../tags/tag137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59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Relationship Id="rId22" Type="http://schemas.openxmlformats.org/officeDocument/2006/relationships/image" Target="../media/image23.png"/><Relationship Id="rId27" Type="http://schemas.openxmlformats.org/officeDocument/2006/relationships/image" Target="../media/image30.png"/><Relationship Id="rId30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146.xml"/><Relationship Id="rId21" Type="http://schemas.openxmlformats.org/officeDocument/2006/relationships/image" Target="../media/image61.emf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image" Target="../media/image39.png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9.v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38.png"/><Relationship Id="rId32" Type="http://schemas.openxmlformats.org/officeDocument/2006/relationships/image" Target="../media/image60.png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image" Target="../media/image24.png"/><Relationship Id="rId28" Type="http://schemas.openxmlformats.org/officeDocument/2006/relationships/image" Target="../media/image58.png"/><Relationship Id="rId10" Type="http://schemas.openxmlformats.org/officeDocument/2006/relationships/tags" Target="../tags/tag153.xml"/><Relationship Id="rId19" Type="http://schemas.openxmlformats.org/officeDocument/2006/relationships/notesSlide" Target="../notesSlides/notesSlide12.xml"/><Relationship Id="rId31" Type="http://schemas.openxmlformats.org/officeDocument/2006/relationships/image" Target="../media/image57.png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image" Target="../media/image23.png"/><Relationship Id="rId27" Type="http://schemas.openxmlformats.org/officeDocument/2006/relationships/image" Target="../media/image62.png"/><Relationship Id="rId30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13" Type="http://schemas.openxmlformats.org/officeDocument/2006/relationships/tags" Target="../tags/tag172.xml"/><Relationship Id="rId18" Type="http://schemas.openxmlformats.org/officeDocument/2006/relationships/tags" Target="../tags/tag177.xml"/><Relationship Id="rId26" Type="http://schemas.openxmlformats.org/officeDocument/2006/relationships/image" Target="../media/image38.png"/><Relationship Id="rId3" Type="http://schemas.openxmlformats.org/officeDocument/2006/relationships/tags" Target="../tags/tag162.xml"/><Relationship Id="rId21" Type="http://schemas.openxmlformats.org/officeDocument/2006/relationships/notesSlide" Target="../notesSlides/notesSlide13.xml"/><Relationship Id="rId34" Type="http://schemas.openxmlformats.org/officeDocument/2006/relationships/image" Target="../media/image59.png"/><Relationship Id="rId7" Type="http://schemas.openxmlformats.org/officeDocument/2006/relationships/tags" Target="../tags/tag166.xml"/><Relationship Id="rId12" Type="http://schemas.openxmlformats.org/officeDocument/2006/relationships/tags" Target="../tags/tag171.xml"/><Relationship Id="rId17" Type="http://schemas.openxmlformats.org/officeDocument/2006/relationships/tags" Target="../tags/tag176.xml"/><Relationship Id="rId25" Type="http://schemas.openxmlformats.org/officeDocument/2006/relationships/image" Target="../media/image24.png"/><Relationship Id="rId33" Type="http://schemas.openxmlformats.org/officeDocument/2006/relationships/image" Target="../media/image58.png"/><Relationship Id="rId2" Type="http://schemas.openxmlformats.org/officeDocument/2006/relationships/tags" Target="../tags/tag161.xml"/><Relationship Id="rId16" Type="http://schemas.openxmlformats.org/officeDocument/2006/relationships/tags" Target="../tags/tag1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65.xml"/><Relationship Id="rId11" Type="http://schemas.openxmlformats.org/officeDocument/2006/relationships/tags" Target="../tags/tag170.xml"/><Relationship Id="rId24" Type="http://schemas.openxmlformats.org/officeDocument/2006/relationships/image" Target="../media/image23.png"/><Relationship Id="rId32" Type="http://schemas.openxmlformats.org/officeDocument/2006/relationships/image" Target="../media/image65.png"/><Relationship Id="rId5" Type="http://schemas.openxmlformats.org/officeDocument/2006/relationships/tags" Target="../tags/tag164.xml"/><Relationship Id="rId15" Type="http://schemas.openxmlformats.org/officeDocument/2006/relationships/tags" Target="../tags/tag174.xml"/><Relationship Id="rId23" Type="http://schemas.openxmlformats.org/officeDocument/2006/relationships/image" Target="../media/image63.emf"/><Relationship Id="rId28" Type="http://schemas.openxmlformats.org/officeDocument/2006/relationships/image" Target="../media/image40.png"/><Relationship Id="rId36" Type="http://schemas.openxmlformats.org/officeDocument/2006/relationships/image" Target="../media/image57.png"/><Relationship Id="rId10" Type="http://schemas.openxmlformats.org/officeDocument/2006/relationships/tags" Target="../tags/tag169.xml"/><Relationship Id="rId19" Type="http://schemas.openxmlformats.org/officeDocument/2006/relationships/tags" Target="../tags/tag178.xml"/><Relationship Id="rId31" Type="http://schemas.openxmlformats.org/officeDocument/2006/relationships/image" Target="../media/image30.png"/><Relationship Id="rId4" Type="http://schemas.openxmlformats.org/officeDocument/2006/relationships/tags" Target="../tags/tag163.xml"/><Relationship Id="rId9" Type="http://schemas.openxmlformats.org/officeDocument/2006/relationships/tags" Target="../tags/tag168.xml"/><Relationship Id="rId14" Type="http://schemas.openxmlformats.org/officeDocument/2006/relationships/tags" Target="../tags/tag173.xml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39.png"/><Relationship Id="rId30" Type="http://schemas.openxmlformats.org/officeDocument/2006/relationships/image" Target="../media/image64.png"/><Relationship Id="rId35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85.xml"/><Relationship Id="rId13" Type="http://schemas.openxmlformats.org/officeDocument/2006/relationships/tags" Target="../tags/tag19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180.xml"/><Relationship Id="rId21" Type="http://schemas.openxmlformats.org/officeDocument/2006/relationships/image" Target="../media/image66.emf"/><Relationship Id="rId7" Type="http://schemas.openxmlformats.org/officeDocument/2006/relationships/tags" Target="../tags/tag184.xml"/><Relationship Id="rId12" Type="http://schemas.openxmlformats.org/officeDocument/2006/relationships/tags" Target="../tags/tag189.xml"/><Relationship Id="rId17" Type="http://schemas.openxmlformats.org/officeDocument/2006/relationships/tags" Target="../tags/tag194.xml"/><Relationship Id="rId25" Type="http://schemas.openxmlformats.org/officeDocument/2006/relationships/image" Target="../media/image39.png"/><Relationship Id="rId2" Type="http://schemas.openxmlformats.org/officeDocument/2006/relationships/tags" Target="../tags/tag179.xml"/><Relationship Id="rId16" Type="http://schemas.openxmlformats.org/officeDocument/2006/relationships/tags" Target="../tags/tag193.xml"/><Relationship Id="rId20" Type="http://schemas.openxmlformats.org/officeDocument/2006/relationships/oleObject" Target="../embeddings/oleObject11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83.xml"/><Relationship Id="rId11" Type="http://schemas.openxmlformats.org/officeDocument/2006/relationships/tags" Target="../tags/tag188.xml"/><Relationship Id="rId24" Type="http://schemas.openxmlformats.org/officeDocument/2006/relationships/image" Target="../media/image38.png"/><Relationship Id="rId32" Type="http://schemas.openxmlformats.org/officeDocument/2006/relationships/image" Target="../media/image60.png"/><Relationship Id="rId5" Type="http://schemas.openxmlformats.org/officeDocument/2006/relationships/tags" Target="../tags/tag182.xml"/><Relationship Id="rId15" Type="http://schemas.openxmlformats.org/officeDocument/2006/relationships/tags" Target="../tags/tag192.xml"/><Relationship Id="rId23" Type="http://schemas.openxmlformats.org/officeDocument/2006/relationships/image" Target="../media/image24.png"/><Relationship Id="rId28" Type="http://schemas.openxmlformats.org/officeDocument/2006/relationships/image" Target="../media/image57.png"/><Relationship Id="rId10" Type="http://schemas.openxmlformats.org/officeDocument/2006/relationships/tags" Target="../tags/tag187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59.png"/><Relationship Id="rId4" Type="http://schemas.openxmlformats.org/officeDocument/2006/relationships/tags" Target="../tags/tag181.xml"/><Relationship Id="rId9" Type="http://schemas.openxmlformats.org/officeDocument/2006/relationships/tags" Target="../tags/tag186.xml"/><Relationship Id="rId14" Type="http://schemas.openxmlformats.org/officeDocument/2006/relationships/tags" Target="../tags/tag191.xml"/><Relationship Id="rId22" Type="http://schemas.openxmlformats.org/officeDocument/2006/relationships/image" Target="../media/image23.png"/><Relationship Id="rId27" Type="http://schemas.openxmlformats.org/officeDocument/2006/relationships/image" Target="../media/image67.png"/><Relationship Id="rId30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image" Target="../media/image38.png"/><Relationship Id="rId3" Type="http://schemas.openxmlformats.org/officeDocument/2006/relationships/tags" Target="../tags/tag196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60.png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image" Target="../media/image24.png"/><Relationship Id="rId33" Type="http://schemas.openxmlformats.org/officeDocument/2006/relationships/image" Target="../media/image59.png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12.v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24" Type="http://schemas.openxmlformats.org/officeDocument/2006/relationships/image" Target="../media/image23.png"/><Relationship Id="rId32" Type="http://schemas.openxmlformats.org/officeDocument/2006/relationships/image" Target="../media/image58.png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23" Type="http://schemas.openxmlformats.org/officeDocument/2006/relationships/image" Target="../media/image63.emf"/><Relationship Id="rId28" Type="http://schemas.openxmlformats.org/officeDocument/2006/relationships/image" Target="../media/image40.png"/><Relationship Id="rId36" Type="http://schemas.openxmlformats.org/officeDocument/2006/relationships/image" Target="../media/image68.png"/><Relationship Id="rId10" Type="http://schemas.openxmlformats.org/officeDocument/2006/relationships/tags" Target="../tags/tag203.xml"/><Relationship Id="rId19" Type="http://schemas.openxmlformats.org/officeDocument/2006/relationships/tags" Target="../tags/tag212.xml"/><Relationship Id="rId31" Type="http://schemas.openxmlformats.org/officeDocument/2006/relationships/image" Target="../media/image30.png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Relationship Id="rId22" Type="http://schemas.openxmlformats.org/officeDocument/2006/relationships/oleObject" Target="../embeddings/oleObject12.bin"/><Relationship Id="rId27" Type="http://schemas.openxmlformats.org/officeDocument/2006/relationships/image" Target="../media/image39.png"/><Relationship Id="rId30" Type="http://schemas.openxmlformats.org/officeDocument/2006/relationships/image" Target="../media/image64.png"/><Relationship Id="rId35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214.xml"/><Relationship Id="rId21" Type="http://schemas.openxmlformats.org/officeDocument/2006/relationships/image" Target="../media/image69.emf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39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58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38.png"/><Relationship Id="rId32" Type="http://schemas.openxmlformats.org/officeDocument/2006/relationships/image" Target="../media/image57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24.png"/><Relationship Id="rId28" Type="http://schemas.openxmlformats.org/officeDocument/2006/relationships/image" Target="../media/image70.png"/><Relationship Id="rId10" Type="http://schemas.openxmlformats.org/officeDocument/2006/relationships/tags" Target="../tags/tag221.xml"/><Relationship Id="rId19" Type="http://schemas.openxmlformats.org/officeDocument/2006/relationships/notesSlide" Target="../notesSlides/notesSlide16.xml"/><Relationship Id="rId31" Type="http://schemas.openxmlformats.org/officeDocument/2006/relationships/image" Target="../media/image60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23.png"/><Relationship Id="rId27" Type="http://schemas.openxmlformats.org/officeDocument/2006/relationships/image" Target="../media/image30.png"/><Relationship Id="rId30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tags" Target="../tags/tag245.xml"/><Relationship Id="rId26" Type="http://schemas.openxmlformats.org/officeDocument/2006/relationships/image" Target="../media/image38.png"/><Relationship Id="rId3" Type="http://schemas.openxmlformats.org/officeDocument/2006/relationships/tags" Target="../tags/tag230.xml"/><Relationship Id="rId21" Type="http://schemas.openxmlformats.org/officeDocument/2006/relationships/notesSlide" Target="../notesSlides/notesSlide17.xml"/><Relationship Id="rId34" Type="http://schemas.openxmlformats.org/officeDocument/2006/relationships/image" Target="../media/image75.png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5" Type="http://schemas.openxmlformats.org/officeDocument/2006/relationships/image" Target="../media/image24.png"/><Relationship Id="rId33" Type="http://schemas.openxmlformats.org/officeDocument/2006/relationships/image" Target="../media/image74.png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1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24" Type="http://schemas.openxmlformats.org/officeDocument/2006/relationships/image" Target="../media/image23.png"/><Relationship Id="rId32" Type="http://schemas.openxmlformats.org/officeDocument/2006/relationships/image" Target="../media/image73.png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71.emf"/><Relationship Id="rId28" Type="http://schemas.openxmlformats.org/officeDocument/2006/relationships/image" Target="../media/image40.png"/><Relationship Id="rId36" Type="http://schemas.openxmlformats.org/officeDocument/2006/relationships/image" Target="../media/image29.png"/><Relationship Id="rId10" Type="http://schemas.openxmlformats.org/officeDocument/2006/relationships/tags" Target="../tags/tag237.xml"/><Relationship Id="rId19" Type="http://schemas.openxmlformats.org/officeDocument/2006/relationships/tags" Target="../tags/tag246.xml"/><Relationship Id="rId31" Type="http://schemas.openxmlformats.org/officeDocument/2006/relationships/image" Target="../media/image30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oleObject" Target="../embeddings/oleObject14.bin"/><Relationship Id="rId27" Type="http://schemas.openxmlformats.org/officeDocument/2006/relationships/image" Target="../media/image39.png"/><Relationship Id="rId30" Type="http://schemas.openxmlformats.org/officeDocument/2006/relationships/image" Target="../media/image72.png"/><Relationship Id="rId35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53.xml"/><Relationship Id="rId13" Type="http://schemas.openxmlformats.org/officeDocument/2006/relationships/tags" Target="../tags/tag258.xml"/><Relationship Id="rId18" Type="http://schemas.openxmlformats.org/officeDocument/2006/relationships/tags" Target="../tags/tag263.xml"/><Relationship Id="rId26" Type="http://schemas.openxmlformats.org/officeDocument/2006/relationships/image" Target="../media/image39.png"/><Relationship Id="rId3" Type="http://schemas.openxmlformats.org/officeDocument/2006/relationships/tags" Target="../tags/tag248.xml"/><Relationship Id="rId21" Type="http://schemas.openxmlformats.org/officeDocument/2006/relationships/oleObject" Target="../embeddings/oleObject15.bin"/><Relationship Id="rId34" Type="http://schemas.openxmlformats.org/officeDocument/2006/relationships/image" Target="../media/image83.png"/><Relationship Id="rId7" Type="http://schemas.openxmlformats.org/officeDocument/2006/relationships/tags" Target="../tags/tag252.xml"/><Relationship Id="rId12" Type="http://schemas.openxmlformats.org/officeDocument/2006/relationships/tags" Target="../tags/tag257.xml"/><Relationship Id="rId17" Type="http://schemas.openxmlformats.org/officeDocument/2006/relationships/tags" Target="../tags/tag262.xml"/><Relationship Id="rId25" Type="http://schemas.openxmlformats.org/officeDocument/2006/relationships/image" Target="../media/image38.png"/><Relationship Id="rId33" Type="http://schemas.openxmlformats.org/officeDocument/2006/relationships/image" Target="../media/image82.png"/><Relationship Id="rId2" Type="http://schemas.openxmlformats.org/officeDocument/2006/relationships/tags" Target="../tags/tag247.xml"/><Relationship Id="rId16" Type="http://schemas.openxmlformats.org/officeDocument/2006/relationships/tags" Target="../tags/tag261.xml"/><Relationship Id="rId20" Type="http://schemas.openxmlformats.org/officeDocument/2006/relationships/notesSlide" Target="../notesSlides/notesSlide18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1.xml"/><Relationship Id="rId11" Type="http://schemas.openxmlformats.org/officeDocument/2006/relationships/tags" Target="../tags/tag256.xml"/><Relationship Id="rId24" Type="http://schemas.openxmlformats.org/officeDocument/2006/relationships/image" Target="../media/image24.png"/><Relationship Id="rId32" Type="http://schemas.openxmlformats.org/officeDocument/2006/relationships/image" Target="../media/image81.png"/><Relationship Id="rId5" Type="http://schemas.openxmlformats.org/officeDocument/2006/relationships/tags" Target="../tags/tag250.xml"/><Relationship Id="rId15" Type="http://schemas.openxmlformats.org/officeDocument/2006/relationships/tags" Target="../tags/tag260.xml"/><Relationship Id="rId23" Type="http://schemas.openxmlformats.org/officeDocument/2006/relationships/image" Target="../media/image23.png"/><Relationship Id="rId28" Type="http://schemas.openxmlformats.org/officeDocument/2006/relationships/image" Target="../media/image78.png"/><Relationship Id="rId10" Type="http://schemas.openxmlformats.org/officeDocument/2006/relationships/tags" Target="../tags/tag25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0.png"/><Relationship Id="rId4" Type="http://schemas.openxmlformats.org/officeDocument/2006/relationships/tags" Target="../tags/tag249.xml"/><Relationship Id="rId9" Type="http://schemas.openxmlformats.org/officeDocument/2006/relationships/tags" Target="../tags/tag254.xml"/><Relationship Id="rId14" Type="http://schemas.openxmlformats.org/officeDocument/2006/relationships/tags" Target="../tags/tag259.xml"/><Relationship Id="rId22" Type="http://schemas.openxmlformats.org/officeDocument/2006/relationships/image" Target="../media/image77.emf"/><Relationship Id="rId27" Type="http://schemas.openxmlformats.org/officeDocument/2006/relationships/image" Target="../media/image40.png"/><Relationship Id="rId30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image" Target="../media/image39.png"/><Relationship Id="rId3" Type="http://schemas.openxmlformats.org/officeDocument/2006/relationships/tags" Target="../tags/tag265.xml"/><Relationship Id="rId21" Type="http://schemas.openxmlformats.org/officeDocument/2006/relationships/oleObject" Target="../embeddings/oleObject16.bin"/><Relationship Id="rId34" Type="http://schemas.openxmlformats.org/officeDocument/2006/relationships/image" Target="../media/image83.png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image" Target="../media/image38.png"/><Relationship Id="rId33" Type="http://schemas.openxmlformats.org/officeDocument/2006/relationships/image" Target="../media/image89.png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85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image" Target="../media/image24.png"/><Relationship Id="rId32" Type="http://schemas.openxmlformats.org/officeDocument/2006/relationships/image" Target="../media/image88.pn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10" Type="http://schemas.openxmlformats.org/officeDocument/2006/relationships/tags" Target="../tags/tag27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7.png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image" Target="../media/image84.emf"/><Relationship Id="rId27" Type="http://schemas.openxmlformats.org/officeDocument/2006/relationships/image" Target="../media/image40.png"/><Relationship Id="rId30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tags" Target="../tags/tag292.xml"/><Relationship Id="rId18" Type="http://schemas.openxmlformats.org/officeDocument/2006/relationships/tags" Target="../tags/tag297.xml"/><Relationship Id="rId26" Type="http://schemas.openxmlformats.org/officeDocument/2006/relationships/image" Target="../media/image39.png"/><Relationship Id="rId3" Type="http://schemas.openxmlformats.org/officeDocument/2006/relationships/tags" Target="../tags/tag282.xml"/><Relationship Id="rId21" Type="http://schemas.openxmlformats.org/officeDocument/2006/relationships/oleObject" Target="../embeddings/oleObject17.bin"/><Relationship Id="rId34" Type="http://schemas.openxmlformats.org/officeDocument/2006/relationships/image" Target="../media/image83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tags" Target="../tags/tag296.xml"/><Relationship Id="rId25" Type="http://schemas.openxmlformats.org/officeDocument/2006/relationships/image" Target="../media/image38.png"/><Relationship Id="rId33" Type="http://schemas.openxmlformats.org/officeDocument/2006/relationships/image" Target="../media/image89.png"/><Relationship Id="rId2" Type="http://schemas.openxmlformats.org/officeDocument/2006/relationships/tags" Target="../tags/tag281.xml"/><Relationship Id="rId16" Type="http://schemas.openxmlformats.org/officeDocument/2006/relationships/tags" Target="../tags/tag295.xml"/><Relationship Id="rId20" Type="http://schemas.openxmlformats.org/officeDocument/2006/relationships/notesSlide" Target="../notesSlides/notesSlide20.xml"/><Relationship Id="rId29" Type="http://schemas.openxmlformats.org/officeDocument/2006/relationships/image" Target="../media/image91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24.png"/><Relationship Id="rId32" Type="http://schemas.openxmlformats.org/officeDocument/2006/relationships/image" Target="../media/image88.png"/><Relationship Id="rId5" Type="http://schemas.openxmlformats.org/officeDocument/2006/relationships/tags" Target="../tags/tag284.xml"/><Relationship Id="rId15" Type="http://schemas.openxmlformats.org/officeDocument/2006/relationships/tags" Target="../tags/tag294.xml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10" Type="http://schemas.openxmlformats.org/officeDocument/2006/relationships/tags" Target="../tags/tag28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7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tags" Target="../tags/tag293.xml"/><Relationship Id="rId22" Type="http://schemas.openxmlformats.org/officeDocument/2006/relationships/image" Target="../media/image90.emf"/><Relationship Id="rId27" Type="http://schemas.openxmlformats.org/officeDocument/2006/relationships/image" Target="../media/image40.png"/><Relationship Id="rId30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04.xml"/><Relationship Id="rId13" Type="http://schemas.openxmlformats.org/officeDocument/2006/relationships/tags" Target="../tags/tag309.xml"/><Relationship Id="rId18" Type="http://schemas.openxmlformats.org/officeDocument/2006/relationships/tags" Target="../tags/tag314.xml"/><Relationship Id="rId26" Type="http://schemas.openxmlformats.org/officeDocument/2006/relationships/image" Target="../media/image38.png"/><Relationship Id="rId3" Type="http://schemas.openxmlformats.org/officeDocument/2006/relationships/tags" Target="../tags/tag299.xml"/><Relationship Id="rId21" Type="http://schemas.openxmlformats.org/officeDocument/2006/relationships/notesSlide" Target="../notesSlides/notesSlide21.xml"/><Relationship Id="rId34" Type="http://schemas.openxmlformats.org/officeDocument/2006/relationships/image" Target="../media/image83.png"/><Relationship Id="rId7" Type="http://schemas.openxmlformats.org/officeDocument/2006/relationships/tags" Target="../tags/tag303.xml"/><Relationship Id="rId12" Type="http://schemas.openxmlformats.org/officeDocument/2006/relationships/tags" Target="../tags/tag308.xml"/><Relationship Id="rId17" Type="http://schemas.openxmlformats.org/officeDocument/2006/relationships/tags" Target="../tags/tag313.xml"/><Relationship Id="rId25" Type="http://schemas.openxmlformats.org/officeDocument/2006/relationships/image" Target="../media/image24.png"/><Relationship Id="rId33" Type="http://schemas.openxmlformats.org/officeDocument/2006/relationships/image" Target="../media/image87.png"/><Relationship Id="rId2" Type="http://schemas.openxmlformats.org/officeDocument/2006/relationships/tags" Target="../tags/tag298.xml"/><Relationship Id="rId16" Type="http://schemas.openxmlformats.org/officeDocument/2006/relationships/tags" Target="../tags/tag31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3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02.xml"/><Relationship Id="rId11" Type="http://schemas.openxmlformats.org/officeDocument/2006/relationships/tags" Target="../tags/tag307.xml"/><Relationship Id="rId24" Type="http://schemas.openxmlformats.org/officeDocument/2006/relationships/image" Target="../media/image23.png"/><Relationship Id="rId32" Type="http://schemas.openxmlformats.org/officeDocument/2006/relationships/image" Target="../media/image86.png"/><Relationship Id="rId5" Type="http://schemas.openxmlformats.org/officeDocument/2006/relationships/tags" Target="../tags/tag301.xml"/><Relationship Id="rId15" Type="http://schemas.openxmlformats.org/officeDocument/2006/relationships/tags" Target="../tags/tag311.xml"/><Relationship Id="rId23" Type="http://schemas.openxmlformats.org/officeDocument/2006/relationships/image" Target="../media/image92.emf"/><Relationship Id="rId28" Type="http://schemas.openxmlformats.org/officeDocument/2006/relationships/image" Target="../media/image40.png"/><Relationship Id="rId36" Type="http://schemas.openxmlformats.org/officeDocument/2006/relationships/image" Target="../media/image89.png"/><Relationship Id="rId10" Type="http://schemas.openxmlformats.org/officeDocument/2006/relationships/tags" Target="../tags/tag306.xml"/><Relationship Id="rId19" Type="http://schemas.openxmlformats.org/officeDocument/2006/relationships/tags" Target="../tags/tag315.xml"/><Relationship Id="rId31" Type="http://schemas.openxmlformats.org/officeDocument/2006/relationships/image" Target="../media/image94.png"/><Relationship Id="rId4" Type="http://schemas.openxmlformats.org/officeDocument/2006/relationships/tags" Target="../tags/tag300.xml"/><Relationship Id="rId9" Type="http://schemas.openxmlformats.org/officeDocument/2006/relationships/tags" Target="../tags/tag305.xml"/><Relationship Id="rId14" Type="http://schemas.openxmlformats.org/officeDocument/2006/relationships/tags" Target="../tags/tag310.xml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39.png"/><Relationship Id="rId30" Type="http://schemas.openxmlformats.org/officeDocument/2006/relationships/image" Target="../media/image30.png"/><Relationship Id="rId35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22.xml"/><Relationship Id="rId13" Type="http://schemas.openxmlformats.org/officeDocument/2006/relationships/tags" Target="../tags/tag327.xml"/><Relationship Id="rId18" Type="http://schemas.openxmlformats.org/officeDocument/2006/relationships/tags" Target="../tags/tag332.xml"/><Relationship Id="rId26" Type="http://schemas.openxmlformats.org/officeDocument/2006/relationships/image" Target="../media/image39.png"/><Relationship Id="rId3" Type="http://schemas.openxmlformats.org/officeDocument/2006/relationships/tags" Target="../tags/tag317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100.png"/><Relationship Id="rId7" Type="http://schemas.openxmlformats.org/officeDocument/2006/relationships/tags" Target="../tags/tag321.xml"/><Relationship Id="rId12" Type="http://schemas.openxmlformats.org/officeDocument/2006/relationships/tags" Target="../tags/tag326.xml"/><Relationship Id="rId17" Type="http://schemas.openxmlformats.org/officeDocument/2006/relationships/tags" Target="../tags/tag331.xml"/><Relationship Id="rId25" Type="http://schemas.openxmlformats.org/officeDocument/2006/relationships/image" Target="../media/image38.png"/><Relationship Id="rId33" Type="http://schemas.openxmlformats.org/officeDocument/2006/relationships/image" Target="../media/image99.png"/><Relationship Id="rId2" Type="http://schemas.openxmlformats.org/officeDocument/2006/relationships/tags" Target="../tags/tag316.xml"/><Relationship Id="rId16" Type="http://schemas.openxmlformats.org/officeDocument/2006/relationships/tags" Target="../tags/tag330.xml"/><Relationship Id="rId20" Type="http://schemas.openxmlformats.org/officeDocument/2006/relationships/notesSlide" Target="../notesSlides/notesSlide22.xml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0.xml"/><Relationship Id="rId11" Type="http://schemas.openxmlformats.org/officeDocument/2006/relationships/tags" Target="../tags/tag325.xml"/><Relationship Id="rId24" Type="http://schemas.openxmlformats.org/officeDocument/2006/relationships/image" Target="../media/image24.png"/><Relationship Id="rId32" Type="http://schemas.openxmlformats.org/officeDocument/2006/relationships/image" Target="../media/image98.png"/><Relationship Id="rId5" Type="http://schemas.openxmlformats.org/officeDocument/2006/relationships/tags" Target="../tags/tag319.xml"/><Relationship Id="rId15" Type="http://schemas.openxmlformats.org/officeDocument/2006/relationships/tags" Target="../tags/tag329.xml"/><Relationship Id="rId23" Type="http://schemas.openxmlformats.org/officeDocument/2006/relationships/image" Target="../media/image23.png"/><Relationship Id="rId28" Type="http://schemas.openxmlformats.org/officeDocument/2006/relationships/image" Target="../media/image93.png"/><Relationship Id="rId10" Type="http://schemas.openxmlformats.org/officeDocument/2006/relationships/tags" Target="../tags/tag32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7.png"/><Relationship Id="rId4" Type="http://schemas.openxmlformats.org/officeDocument/2006/relationships/tags" Target="../tags/tag318.xml"/><Relationship Id="rId9" Type="http://schemas.openxmlformats.org/officeDocument/2006/relationships/tags" Target="../tags/tag323.xml"/><Relationship Id="rId14" Type="http://schemas.openxmlformats.org/officeDocument/2006/relationships/tags" Target="../tags/tag328.xml"/><Relationship Id="rId22" Type="http://schemas.openxmlformats.org/officeDocument/2006/relationships/image" Target="../media/image95.emf"/><Relationship Id="rId27" Type="http://schemas.openxmlformats.org/officeDocument/2006/relationships/image" Target="../media/image40.png"/><Relationship Id="rId30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26" Type="http://schemas.openxmlformats.org/officeDocument/2006/relationships/image" Target="../media/image39.png"/><Relationship Id="rId3" Type="http://schemas.openxmlformats.org/officeDocument/2006/relationships/tags" Target="../tags/tag334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106.png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5" Type="http://schemas.openxmlformats.org/officeDocument/2006/relationships/image" Target="../media/image38.png"/><Relationship Id="rId33" Type="http://schemas.openxmlformats.org/officeDocument/2006/relationships/image" Target="../media/image105.png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103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24" Type="http://schemas.openxmlformats.org/officeDocument/2006/relationships/image" Target="../media/image24.png"/><Relationship Id="rId32" Type="http://schemas.openxmlformats.org/officeDocument/2006/relationships/image" Target="../media/image104.png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image" Target="../media/image23.png"/><Relationship Id="rId28" Type="http://schemas.openxmlformats.org/officeDocument/2006/relationships/image" Target="../media/image102.png"/><Relationship Id="rId10" Type="http://schemas.openxmlformats.org/officeDocument/2006/relationships/tags" Target="../tags/tag3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0.png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image" Target="../media/image101.emf"/><Relationship Id="rId27" Type="http://schemas.openxmlformats.org/officeDocument/2006/relationships/image" Target="../media/image40.png"/><Relationship Id="rId30" Type="http://schemas.openxmlformats.org/officeDocument/2006/relationships/image" Target="../media/image9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56.xml"/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image" Target="../media/image39.png"/><Relationship Id="rId3" Type="http://schemas.openxmlformats.org/officeDocument/2006/relationships/tags" Target="../tags/tag351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112.png"/><Relationship Id="rId7" Type="http://schemas.openxmlformats.org/officeDocument/2006/relationships/tags" Target="../tags/tag355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image" Target="../media/image38.png"/><Relationship Id="rId33" Type="http://schemas.openxmlformats.org/officeDocument/2006/relationships/image" Target="../media/image105.png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08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54.xml"/><Relationship Id="rId11" Type="http://schemas.openxmlformats.org/officeDocument/2006/relationships/tags" Target="../tags/tag359.xml"/><Relationship Id="rId24" Type="http://schemas.openxmlformats.org/officeDocument/2006/relationships/image" Target="../media/image24.png"/><Relationship Id="rId32" Type="http://schemas.openxmlformats.org/officeDocument/2006/relationships/image" Target="../media/image111.png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10" Type="http://schemas.openxmlformats.org/officeDocument/2006/relationships/tags" Target="../tags/tag35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10.png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image" Target="../media/image107.emf"/><Relationship Id="rId27" Type="http://schemas.openxmlformats.org/officeDocument/2006/relationships/image" Target="../media/image40.png"/><Relationship Id="rId30" Type="http://schemas.openxmlformats.org/officeDocument/2006/relationships/image" Target="../media/image10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73.xml"/><Relationship Id="rId13" Type="http://schemas.openxmlformats.org/officeDocument/2006/relationships/tags" Target="../tags/tag37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368.xml"/><Relationship Id="rId21" Type="http://schemas.openxmlformats.org/officeDocument/2006/relationships/image" Target="../media/image113.emf"/><Relationship Id="rId7" Type="http://schemas.openxmlformats.org/officeDocument/2006/relationships/tags" Target="../tags/tag372.xml"/><Relationship Id="rId12" Type="http://schemas.openxmlformats.org/officeDocument/2006/relationships/tags" Target="../tags/tag377.xml"/><Relationship Id="rId17" Type="http://schemas.openxmlformats.org/officeDocument/2006/relationships/tags" Target="../tags/tag382.xml"/><Relationship Id="rId25" Type="http://schemas.openxmlformats.org/officeDocument/2006/relationships/image" Target="../media/image39.png"/><Relationship Id="rId2" Type="http://schemas.openxmlformats.org/officeDocument/2006/relationships/tags" Target="../tags/tag367.xml"/><Relationship Id="rId16" Type="http://schemas.openxmlformats.org/officeDocument/2006/relationships/tags" Target="../tags/tag381.xml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115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1.xml"/><Relationship Id="rId11" Type="http://schemas.openxmlformats.org/officeDocument/2006/relationships/tags" Target="../tags/tag376.xml"/><Relationship Id="rId24" Type="http://schemas.openxmlformats.org/officeDocument/2006/relationships/image" Target="../media/image38.png"/><Relationship Id="rId32" Type="http://schemas.openxmlformats.org/officeDocument/2006/relationships/image" Target="../media/image106.png"/><Relationship Id="rId5" Type="http://schemas.openxmlformats.org/officeDocument/2006/relationships/tags" Target="../tags/tag370.xml"/><Relationship Id="rId15" Type="http://schemas.openxmlformats.org/officeDocument/2006/relationships/tags" Target="../tags/tag380.xml"/><Relationship Id="rId23" Type="http://schemas.openxmlformats.org/officeDocument/2006/relationships/image" Target="../media/image24.png"/><Relationship Id="rId28" Type="http://schemas.openxmlformats.org/officeDocument/2006/relationships/image" Target="../media/image114.png"/><Relationship Id="rId10" Type="http://schemas.openxmlformats.org/officeDocument/2006/relationships/tags" Target="../tags/tag375.xml"/><Relationship Id="rId19" Type="http://schemas.openxmlformats.org/officeDocument/2006/relationships/notesSlide" Target="../notesSlides/notesSlide25.xml"/><Relationship Id="rId31" Type="http://schemas.openxmlformats.org/officeDocument/2006/relationships/image" Target="../media/image105.png"/><Relationship Id="rId4" Type="http://schemas.openxmlformats.org/officeDocument/2006/relationships/tags" Target="../tags/tag369.xml"/><Relationship Id="rId9" Type="http://schemas.openxmlformats.org/officeDocument/2006/relationships/tags" Target="../tags/tag374.xml"/><Relationship Id="rId14" Type="http://schemas.openxmlformats.org/officeDocument/2006/relationships/tags" Target="../tags/tag379.xml"/><Relationship Id="rId22" Type="http://schemas.openxmlformats.org/officeDocument/2006/relationships/image" Target="../media/image23.png"/><Relationship Id="rId27" Type="http://schemas.openxmlformats.org/officeDocument/2006/relationships/image" Target="../media/image30.png"/><Relationship Id="rId30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9.xml"/><Relationship Id="rId13" Type="http://schemas.openxmlformats.org/officeDocument/2006/relationships/tags" Target="../tags/tag39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384.xml"/><Relationship Id="rId21" Type="http://schemas.openxmlformats.org/officeDocument/2006/relationships/image" Target="../media/image116.emf"/><Relationship Id="rId7" Type="http://schemas.openxmlformats.org/officeDocument/2006/relationships/tags" Target="../tags/tag388.xml"/><Relationship Id="rId12" Type="http://schemas.openxmlformats.org/officeDocument/2006/relationships/tags" Target="../tags/tag393.xml"/><Relationship Id="rId17" Type="http://schemas.openxmlformats.org/officeDocument/2006/relationships/tags" Target="../tags/tag398.xml"/><Relationship Id="rId25" Type="http://schemas.openxmlformats.org/officeDocument/2006/relationships/image" Target="../media/image39.png"/><Relationship Id="rId2" Type="http://schemas.openxmlformats.org/officeDocument/2006/relationships/tags" Target="../tags/tag383.xml"/><Relationship Id="rId16" Type="http://schemas.openxmlformats.org/officeDocument/2006/relationships/tags" Target="../tags/tag397.xml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109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87.xml"/><Relationship Id="rId11" Type="http://schemas.openxmlformats.org/officeDocument/2006/relationships/tags" Target="../tags/tag392.xml"/><Relationship Id="rId24" Type="http://schemas.openxmlformats.org/officeDocument/2006/relationships/image" Target="../media/image38.png"/><Relationship Id="rId32" Type="http://schemas.openxmlformats.org/officeDocument/2006/relationships/image" Target="../media/image112.png"/><Relationship Id="rId5" Type="http://schemas.openxmlformats.org/officeDocument/2006/relationships/tags" Target="../tags/tag386.xml"/><Relationship Id="rId15" Type="http://schemas.openxmlformats.org/officeDocument/2006/relationships/tags" Target="../tags/tag396.xml"/><Relationship Id="rId23" Type="http://schemas.openxmlformats.org/officeDocument/2006/relationships/image" Target="../media/image24.png"/><Relationship Id="rId28" Type="http://schemas.openxmlformats.org/officeDocument/2006/relationships/image" Target="../media/image117.png"/><Relationship Id="rId10" Type="http://schemas.openxmlformats.org/officeDocument/2006/relationships/tags" Target="../tags/tag391.xml"/><Relationship Id="rId19" Type="http://schemas.openxmlformats.org/officeDocument/2006/relationships/notesSlide" Target="../notesSlides/notesSlide26.xml"/><Relationship Id="rId31" Type="http://schemas.openxmlformats.org/officeDocument/2006/relationships/image" Target="../media/image111.png"/><Relationship Id="rId4" Type="http://schemas.openxmlformats.org/officeDocument/2006/relationships/tags" Target="../tags/tag385.xml"/><Relationship Id="rId9" Type="http://schemas.openxmlformats.org/officeDocument/2006/relationships/tags" Target="../tags/tag390.xml"/><Relationship Id="rId14" Type="http://schemas.openxmlformats.org/officeDocument/2006/relationships/tags" Target="../tags/tag395.xml"/><Relationship Id="rId22" Type="http://schemas.openxmlformats.org/officeDocument/2006/relationships/image" Target="../media/image23.png"/><Relationship Id="rId27" Type="http://schemas.openxmlformats.org/officeDocument/2006/relationships/image" Target="../media/image30.png"/><Relationship Id="rId30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26" Type="http://schemas.openxmlformats.org/officeDocument/2006/relationships/image" Target="../media/image39.png"/><Relationship Id="rId3" Type="http://schemas.openxmlformats.org/officeDocument/2006/relationships/tags" Target="../tags/tag400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124.png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5" Type="http://schemas.openxmlformats.org/officeDocument/2006/relationships/image" Target="../media/image38.png"/><Relationship Id="rId33" Type="http://schemas.openxmlformats.org/officeDocument/2006/relationships/image" Target="../media/image123.png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20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24" Type="http://schemas.openxmlformats.org/officeDocument/2006/relationships/image" Target="../media/image24.png"/><Relationship Id="rId32" Type="http://schemas.openxmlformats.org/officeDocument/2006/relationships/image" Target="../media/image30.png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image" Target="../media/image23.png"/><Relationship Id="rId28" Type="http://schemas.openxmlformats.org/officeDocument/2006/relationships/image" Target="../media/image119.png"/><Relationship Id="rId10" Type="http://schemas.openxmlformats.org/officeDocument/2006/relationships/tags" Target="../tags/tag40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2.png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image" Target="../media/image118.emf"/><Relationship Id="rId27" Type="http://schemas.openxmlformats.org/officeDocument/2006/relationships/image" Target="../media/image40.png"/><Relationship Id="rId30" Type="http://schemas.openxmlformats.org/officeDocument/2006/relationships/image" Target="../media/image1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image" Target="../media/image23.png"/><Relationship Id="rId39" Type="http://schemas.openxmlformats.org/officeDocument/2006/relationships/image" Target="../media/image131.png"/><Relationship Id="rId3" Type="http://schemas.openxmlformats.org/officeDocument/2006/relationships/tags" Target="../tags/tag417.xml"/><Relationship Id="rId21" Type="http://schemas.openxmlformats.org/officeDocument/2006/relationships/tags" Target="../tags/tag435.xml"/><Relationship Id="rId34" Type="http://schemas.openxmlformats.org/officeDocument/2006/relationships/image" Target="../media/image127.png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image" Target="../media/image125.emf"/><Relationship Id="rId33" Type="http://schemas.openxmlformats.org/officeDocument/2006/relationships/image" Target="../media/image126.png"/><Relationship Id="rId38" Type="http://schemas.openxmlformats.org/officeDocument/2006/relationships/image" Target="../media/image30.png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0" Type="http://schemas.openxmlformats.org/officeDocument/2006/relationships/tags" Target="../tags/tag434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oleObject" Target="../embeddings/oleObject25.bin"/><Relationship Id="rId32" Type="http://schemas.openxmlformats.org/officeDocument/2006/relationships/image" Target="../media/image106.png"/><Relationship Id="rId37" Type="http://schemas.openxmlformats.org/officeDocument/2006/relationships/image" Target="../media/image130.png"/><Relationship Id="rId40" Type="http://schemas.openxmlformats.org/officeDocument/2006/relationships/image" Target="../media/image132.png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notesSlide" Target="../notesSlides/notesSlide28.xml"/><Relationship Id="rId28" Type="http://schemas.openxmlformats.org/officeDocument/2006/relationships/image" Target="../media/image38.png"/><Relationship Id="rId36" Type="http://schemas.openxmlformats.org/officeDocument/2006/relationships/image" Target="../media/image129.png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image" Target="../media/image41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4.png"/><Relationship Id="rId30" Type="http://schemas.openxmlformats.org/officeDocument/2006/relationships/image" Target="../media/image40.png"/><Relationship Id="rId35" Type="http://schemas.openxmlformats.org/officeDocument/2006/relationships/image" Target="../media/image1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42.xml"/><Relationship Id="rId13" Type="http://schemas.openxmlformats.org/officeDocument/2006/relationships/tags" Target="../tags/tag44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0.png"/><Relationship Id="rId3" Type="http://schemas.openxmlformats.org/officeDocument/2006/relationships/tags" Target="../tags/tag437.xml"/><Relationship Id="rId21" Type="http://schemas.openxmlformats.org/officeDocument/2006/relationships/image" Target="../media/image133.emf"/><Relationship Id="rId7" Type="http://schemas.openxmlformats.org/officeDocument/2006/relationships/tags" Target="../tags/tag441.xml"/><Relationship Id="rId12" Type="http://schemas.openxmlformats.org/officeDocument/2006/relationships/tags" Target="../tags/tag446.xml"/><Relationship Id="rId17" Type="http://schemas.openxmlformats.org/officeDocument/2006/relationships/tags" Target="../tags/tag451.xml"/><Relationship Id="rId25" Type="http://schemas.openxmlformats.org/officeDocument/2006/relationships/image" Target="../media/image39.png"/><Relationship Id="rId2" Type="http://schemas.openxmlformats.org/officeDocument/2006/relationships/tags" Target="../tags/tag436.xml"/><Relationship Id="rId16" Type="http://schemas.openxmlformats.org/officeDocument/2006/relationships/tags" Target="../tags/tag450.xml"/><Relationship Id="rId20" Type="http://schemas.openxmlformats.org/officeDocument/2006/relationships/oleObject" Target="../embeddings/oleObject26.bin"/><Relationship Id="rId29" Type="http://schemas.openxmlformats.org/officeDocument/2006/relationships/image" Target="../media/image127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40.xml"/><Relationship Id="rId11" Type="http://schemas.openxmlformats.org/officeDocument/2006/relationships/tags" Target="../tags/tag445.xml"/><Relationship Id="rId24" Type="http://schemas.openxmlformats.org/officeDocument/2006/relationships/image" Target="../media/image38.png"/><Relationship Id="rId32" Type="http://schemas.openxmlformats.org/officeDocument/2006/relationships/image" Target="../media/image137.png"/><Relationship Id="rId5" Type="http://schemas.openxmlformats.org/officeDocument/2006/relationships/tags" Target="../tags/tag439.xml"/><Relationship Id="rId15" Type="http://schemas.openxmlformats.org/officeDocument/2006/relationships/tags" Target="../tags/tag449.xml"/><Relationship Id="rId23" Type="http://schemas.openxmlformats.org/officeDocument/2006/relationships/image" Target="../media/image24.png"/><Relationship Id="rId28" Type="http://schemas.openxmlformats.org/officeDocument/2006/relationships/image" Target="../media/image135.png"/><Relationship Id="rId10" Type="http://schemas.openxmlformats.org/officeDocument/2006/relationships/tags" Target="../tags/tag444.xml"/><Relationship Id="rId19" Type="http://schemas.openxmlformats.org/officeDocument/2006/relationships/notesSlide" Target="../notesSlides/notesSlide29.xml"/><Relationship Id="rId31" Type="http://schemas.openxmlformats.org/officeDocument/2006/relationships/image" Target="../media/image30.png"/><Relationship Id="rId4" Type="http://schemas.openxmlformats.org/officeDocument/2006/relationships/tags" Target="../tags/tag438.xml"/><Relationship Id="rId9" Type="http://schemas.openxmlformats.org/officeDocument/2006/relationships/tags" Target="../tags/tag443.xml"/><Relationship Id="rId14" Type="http://schemas.openxmlformats.org/officeDocument/2006/relationships/tags" Target="../tags/tag448.xml"/><Relationship Id="rId22" Type="http://schemas.openxmlformats.org/officeDocument/2006/relationships/image" Target="../media/image23.png"/><Relationship Id="rId27" Type="http://schemas.openxmlformats.org/officeDocument/2006/relationships/image" Target="../media/image134.png"/><Relationship Id="rId30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59.xml"/><Relationship Id="rId13" Type="http://schemas.openxmlformats.org/officeDocument/2006/relationships/image" Target="../media/image14.png"/><Relationship Id="rId18" Type="http://schemas.openxmlformats.org/officeDocument/2006/relationships/image" Target="../media/image15.png"/><Relationship Id="rId3" Type="http://schemas.openxmlformats.org/officeDocument/2006/relationships/tags" Target="../tags/tag454.xml"/><Relationship Id="rId21" Type="http://schemas.openxmlformats.org/officeDocument/2006/relationships/image" Target="../media/image143.png"/><Relationship Id="rId7" Type="http://schemas.openxmlformats.org/officeDocument/2006/relationships/tags" Target="../tags/tag458.xml"/><Relationship Id="rId12" Type="http://schemas.openxmlformats.org/officeDocument/2006/relationships/notesSlide" Target="../notesSlides/notesSlide30.xml"/><Relationship Id="rId17" Type="http://schemas.openxmlformats.org/officeDocument/2006/relationships/image" Target="../media/image140.png"/><Relationship Id="rId2" Type="http://schemas.openxmlformats.org/officeDocument/2006/relationships/tags" Target="../tags/tag453.xml"/><Relationship Id="rId16" Type="http://schemas.openxmlformats.org/officeDocument/2006/relationships/image" Target="../media/image139.png"/><Relationship Id="rId20" Type="http://schemas.openxmlformats.org/officeDocument/2006/relationships/image" Target="../media/image142.png"/><Relationship Id="rId1" Type="http://schemas.openxmlformats.org/officeDocument/2006/relationships/tags" Target="../tags/tag452.xml"/><Relationship Id="rId6" Type="http://schemas.openxmlformats.org/officeDocument/2006/relationships/tags" Target="../tags/tag45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56.xml"/><Relationship Id="rId15" Type="http://schemas.openxmlformats.org/officeDocument/2006/relationships/image" Target="../media/image138.png"/><Relationship Id="rId10" Type="http://schemas.openxmlformats.org/officeDocument/2006/relationships/tags" Target="../tags/tag461.xml"/><Relationship Id="rId19" Type="http://schemas.openxmlformats.org/officeDocument/2006/relationships/image" Target="../media/image141.png"/><Relationship Id="rId4" Type="http://schemas.openxmlformats.org/officeDocument/2006/relationships/tags" Target="../tags/tag455.xml"/><Relationship Id="rId9" Type="http://schemas.openxmlformats.org/officeDocument/2006/relationships/tags" Target="../tags/tag460.xml"/><Relationship Id="rId1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13" Type="http://schemas.openxmlformats.org/officeDocument/2006/relationships/image" Target="../media/image147.png"/><Relationship Id="rId3" Type="http://schemas.openxmlformats.org/officeDocument/2006/relationships/tags" Target="../tags/tag46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6.png"/><Relationship Id="rId2" Type="http://schemas.openxmlformats.org/officeDocument/2006/relationships/tags" Target="../tags/tag463.xml"/><Relationship Id="rId1" Type="http://schemas.openxmlformats.org/officeDocument/2006/relationships/tags" Target="../tags/tag462.xml"/><Relationship Id="rId6" Type="http://schemas.openxmlformats.org/officeDocument/2006/relationships/tags" Target="../tags/tag467.xml"/><Relationship Id="rId11" Type="http://schemas.openxmlformats.org/officeDocument/2006/relationships/image" Target="../media/image145.png"/><Relationship Id="rId5" Type="http://schemas.openxmlformats.org/officeDocument/2006/relationships/tags" Target="../tags/tag466.xml"/><Relationship Id="rId10" Type="http://schemas.openxmlformats.org/officeDocument/2006/relationships/image" Target="../media/image5.png"/><Relationship Id="rId4" Type="http://schemas.openxmlformats.org/officeDocument/2006/relationships/tags" Target="../tags/tag465.xml"/><Relationship Id="rId9" Type="http://schemas.openxmlformats.org/officeDocument/2006/relationships/image" Target="../media/image14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15.png"/><Relationship Id="rId2" Type="http://schemas.openxmlformats.org/officeDocument/2006/relationships/tags" Target="../tags/tag19.xml"/><Relationship Id="rId16" Type="http://schemas.openxmlformats.org/officeDocument/2006/relationships/image" Target="../media/image19.png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14.png"/><Relationship Id="rId5" Type="http://schemas.openxmlformats.org/officeDocument/2006/relationships/tags" Target="../tags/tag22.xml"/><Relationship Id="rId15" Type="http://schemas.openxmlformats.org/officeDocument/2006/relationships/image" Target="../media/image18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21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1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image" Target="../media/image22.emf"/><Relationship Id="rId26" Type="http://schemas.openxmlformats.org/officeDocument/2006/relationships/image" Target="../media/image30.png"/><Relationship Id="rId3" Type="http://schemas.openxmlformats.org/officeDocument/2006/relationships/tags" Target="../tags/tag30.xml"/><Relationship Id="rId21" Type="http://schemas.openxmlformats.org/officeDocument/2006/relationships/image" Target="../media/image25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oleObject" Target="../embeddings/oleObject1.bin"/><Relationship Id="rId25" Type="http://schemas.openxmlformats.org/officeDocument/2006/relationships/image" Target="../media/image29.png"/><Relationship Id="rId2" Type="http://schemas.openxmlformats.org/officeDocument/2006/relationships/tags" Target="../tags/tag29.xml"/><Relationship Id="rId16" Type="http://schemas.openxmlformats.org/officeDocument/2006/relationships/notesSlide" Target="../notesSlides/notesSlide4.xml"/><Relationship Id="rId20" Type="http://schemas.openxmlformats.org/officeDocument/2006/relationships/image" Target="../media/image24.png"/><Relationship Id="rId1" Type="http://schemas.openxmlformats.org/officeDocument/2006/relationships/vmlDrawing" Target="../drawings/vmlDrawing1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28.png"/><Relationship Id="rId5" Type="http://schemas.openxmlformats.org/officeDocument/2006/relationships/tags" Target="../tags/tag3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7.png"/><Relationship Id="rId10" Type="http://schemas.openxmlformats.org/officeDocument/2006/relationships/tags" Target="../tags/tag37.xml"/><Relationship Id="rId19" Type="http://schemas.openxmlformats.org/officeDocument/2006/relationships/image" Target="../media/image23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tags" Target="../tags/tag53.xml"/><Relationship Id="rId18" Type="http://schemas.openxmlformats.org/officeDocument/2006/relationships/image" Target="../media/image31.emf"/><Relationship Id="rId26" Type="http://schemas.openxmlformats.org/officeDocument/2006/relationships/image" Target="../media/image30.png"/><Relationship Id="rId3" Type="http://schemas.openxmlformats.org/officeDocument/2006/relationships/tags" Target="../tags/tag43.xml"/><Relationship Id="rId21" Type="http://schemas.openxmlformats.org/officeDocument/2006/relationships/image" Target="../media/image24.png"/><Relationship Id="rId7" Type="http://schemas.openxmlformats.org/officeDocument/2006/relationships/tags" Target="../tags/tag47.xml"/><Relationship Id="rId12" Type="http://schemas.openxmlformats.org/officeDocument/2006/relationships/tags" Target="../tags/tag52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33.png"/><Relationship Id="rId2" Type="http://schemas.openxmlformats.org/officeDocument/2006/relationships/tags" Target="../tags/tag42.xml"/><Relationship Id="rId16" Type="http://schemas.openxmlformats.org/officeDocument/2006/relationships/notesSlide" Target="../notesSlides/notesSlide5.xml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24" Type="http://schemas.openxmlformats.org/officeDocument/2006/relationships/image" Target="../media/image32.png"/><Relationship Id="rId5" Type="http://schemas.openxmlformats.org/officeDocument/2006/relationships/tags" Target="../tags/tag4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10" Type="http://schemas.openxmlformats.org/officeDocument/2006/relationships/tags" Target="../tags/tag50.xml"/><Relationship Id="rId19" Type="http://schemas.openxmlformats.org/officeDocument/2006/relationships/image" Target="../media/image27.png"/><Relationship Id="rId4" Type="http://schemas.openxmlformats.org/officeDocument/2006/relationships/tags" Target="../tags/tag44.xml"/><Relationship Id="rId9" Type="http://schemas.openxmlformats.org/officeDocument/2006/relationships/tags" Target="../tags/tag49.xml"/><Relationship Id="rId14" Type="http://schemas.openxmlformats.org/officeDocument/2006/relationships/tags" Target="../tags/tag54.xml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image" Target="../media/image31.emf"/><Relationship Id="rId26" Type="http://schemas.openxmlformats.org/officeDocument/2006/relationships/image" Target="../media/image30.png"/><Relationship Id="rId3" Type="http://schemas.openxmlformats.org/officeDocument/2006/relationships/tags" Target="../tags/tag56.xml"/><Relationship Id="rId21" Type="http://schemas.openxmlformats.org/officeDocument/2006/relationships/image" Target="../media/image24.png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oleObject" Target="../embeddings/oleObject3.bin"/><Relationship Id="rId25" Type="http://schemas.openxmlformats.org/officeDocument/2006/relationships/image" Target="../media/image33.png"/><Relationship Id="rId2" Type="http://schemas.openxmlformats.org/officeDocument/2006/relationships/tags" Target="../tags/tag55.xml"/><Relationship Id="rId16" Type="http://schemas.openxmlformats.org/officeDocument/2006/relationships/notesSlide" Target="../notesSlides/notesSlide6.xml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3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24" Type="http://schemas.openxmlformats.org/officeDocument/2006/relationships/image" Target="../media/image34.png"/><Relationship Id="rId5" Type="http://schemas.openxmlformats.org/officeDocument/2006/relationships/tags" Target="../tags/tag5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10" Type="http://schemas.openxmlformats.org/officeDocument/2006/relationships/tags" Target="../tags/tag63.xml"/><Relationship Id="rId19" Type="http://schemas.openxmlformats.org/officeDocument/2006/relationships/image" Target="../media/image27.png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tags" Target="../tags/tag67.xml"/><Relationship Id="rId22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31.emf"/><Relationship Id="rId26" Type="http://schemas.openxmlformats.org/officeDocument/2006/relationships/image" Target="../media/image30.png"/><Relationship Id="rId3" Type="http://schemas.openxmlformats.org/officeDocument/2006/relationships/tags" Target="../tags/tag69.xml"/><Relationship Id="rId21" Type="http://schemas.openxmlformats.org/officeDocument/2006/relationships/image" Target="../media/image24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oleObject" Target="../embeddings/oleObject4.bin"/><Relationship Id="rId25" Type="http://schemas.openxmlformats.org/officeDocument/2006/relationships/image" Target="../media/image36.png"/><Relationship Id="rId2" Type="http://schemas.openxmlformats.org/officeDocument/2006/relationships/tags" Target="../tags/tag68.xml"/><Relationship Id="rId16" Type="http://schemas.openxmlformats.org/officeDocument/2006/relationships/notesSlide" Target="../notesSlides/notesSlide7.xml"/><Relationship Id="rId20" Type="http://schemas.openxmlformats.org/officeDocument/2006/relationships/image" Target="../media/image23.png"/><Relationship Id="rId1" Type="http://schemas.openxmlformats.org/officeDocument/2006/relationships/vmlDrawing" Target="../drawings/vmlDrawing4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24" Type="http://schemas.openxmlformats.org/officeDocument/2006/relationships/image" Target="../media/image35.png"/><Relationship Id="rId5" Type="http://schemas.openxmlformats.org/officeDocument/2006/relationships/tags" Target="../tags/tag71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6.png"/><Relationship Id="rId10" Type="http://schemas.openxmlformats.org/officeDocument/2006/relationships/tags" Target="../tags/tag76.xml"/><Relationship Id="rId19" Type="http://schemas.openxmlformats.org/officeDocument/2006/relationships/image" Target="../media/image27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/>
              <a:t>Calculus</a:t>
            </a:r>
          </a:p>
          <a:p>
            <a:pPr algn="ctr" eaLnBrk="1" hangingPunct="1"/>
            <a:r>
              <a:rPr lang="en-US" sz="3200" dirty="0" smtClean="0"/>
              <a:t>M 23 January 2012</a:t>
            </a:r>
            <a:endParaRPr lang="en-US" sz="32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99D472-5967-4C6B-BAD4-D7A8430A868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1536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536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7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545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5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7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8025" y="5155504"/>
            <a:ext cx="1816213" cy="378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44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609600"/>
            <a:ext cx="3722064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429" y="1842370"/>
            <a:ext cx="982947" cy="3027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359" y="2783840"/>
            <a:ext cx="1001087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034" y="3657600"/>
            <a:ext cx="1850766" cy="3774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11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598663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3" name="Picture 8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4" name="Picture 8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" name="Picture 26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7803" y="1029702"/>
            <a:ext cx="3626060" cy="37733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7378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785567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534982"/>
            <a:ext cx="568795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840605"/>
            <a:ext cx="793615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2716368"/>
            <a:ext cx="2400119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3658674"/>
            <a:ext cx="35939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6639" y="937349"/>
            <a:ext cx="3457476" cy="2833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401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C5E64-B3A6-41B6-BA3A-EFCB19F1A964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231148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189CA5-2C1C-4AA4-B6A1-3B8A5D0FAB28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5029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9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609600"/>
            <a:ext cx="3571276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817E8F-AC58-47FE-9DC4-BA4D319E63C7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615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8846" y="609600"/>
            <a:ext cx="1813984" cy="2834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8A9DC4-CC81-41E6-B4C1-1C017F6D98F8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9000" y="631206"/>
            <a:ext cx="1643920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38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9BDE5F-FDFD-431E-BFEF-E0F69076F2A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8918" y="5193583"/>
            <a:ext cx="2760773" cy="2836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764092"/>
            <a:ext cx="1663197" cy="3027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714F0B-1295-43D7-AC21-41A2646395EE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560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5362575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1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569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1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1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8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23387" y="764092"/>
            <a:ext cx="1284823" cy="8130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1879242"/>
            <a:ext cx="2003312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2806521"/>
            <a:ext cx="451567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0888" y="3717753"/>
            <a:ext cx="4157071" cy="3400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29514A-DDD2-4088-A8DD-43F9656C077E}" type="slidenum">
              <a:rPr lang="en-US" smtClean="0"/>
              <a:pPr eaLnBrk="1" hangingPunct="1"/>
              <a:t>19</a:t>
            </a:fld>
            <a:endParaRPr lang="en-US" smtClean="0"/>
          </a:p>
        </p:txBody>
      </p:sp>
      <p:sp>
        <p:nvSpPr>
          <p:cNvPr id="3072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3072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30727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073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3081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3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7553" y="5169074"/>
            <a:ext cx="1021247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8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4776" y="687893"/>
            <a:ext cx="4062187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6363"/>
            <a:ext cx="867993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3840"/>
            <a:ext cx="848384" cy="2827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9482"/>
            <a:ext cx="904646" cy="3200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2148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4E101D-C33B-46B6-AE42-8DC220DAE5D9}" type="slidenum">
              <a:rPr lang="en-US" smtClean="0"/>
              <a:pPr eaLnBrk="1" hangingPunct="1"/>
              <a:t>20</a:t>
            </a:fld>
            <a:endParaRPr lang="en-US" smtClean="0"/>
          </a:p>
        </p:txBody>
      </p:sp>
      <p:sp>
        <p:nvSpPr>
          <p:cNvPr id="1638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39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647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7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9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6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3670126"/>
            <a:ext cx="1360484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698" y="556408"/>
            <a:ext cx="5308919" cy="43419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845" y="1100257"/>
            <a:ext cx="4798355" cy="4341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1853852"/>
            <a:ext cx="1227840" cy="34012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0316" y="2777178"/>
            <a:ext cx="963384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1633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0A3CBF-869B-4B23-909A-55DA2CFDF409}" type="slidenum">
              <a:rPr lang="en-US" smtClean="0"/>
              <a:pPr eaLnBrk="1" hangingPunct="1"/>
              <a:t>21</a:t>
            </a:fld>
            <a:endParaRPr lang="en-US" smtClean="0"/>
          </a:p>
        </p:txBody>
      </p:sp>
      <p:sp>
        <p:nvSpPr>
          <p:cNvPr id="1741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42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750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0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2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2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9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0864" y="556408"/>
            <a:ext cx="6197670" cy="4341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770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0836695-1561-43FC-A48D-D4F3F7EC2467}" type="slidenum">
              <a:rPr lang="en-US" smtClean="0"/>
              <a:pPr eaLnBrk="1" hangingPunct="1"/>
              <a:t>22</a:t>
            </a:fld>
            <a:endParaRPr lang="en-US" smtClean="0"/>
          </a:p>
        </p:txBody>
      </p:sp>
      <p:sp>
        <p:nvSpPr>
          <p:cNvPr id="1843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852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4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4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5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1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012" y="556408"/>
            <a:ext cx="6141374" cy="434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459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FA985-5904-478D-A768-FCEA7CA70F4E}" type="slidenum">
              <a:rPr lang="en-US" smtClean="0"/>
              <a:pPr eaLnBrk="1" hangingPunct="1"/>
              <a:t>23</a:t>
            </a:fld>
            <a:endParaRPr lang="en-US" smtClean="0"/>
          </a:p>
        </p:txBody>
      </p:sp>
      <p:sp>
        <p:nvSpPr>
          <p:cNvPr id="1945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1955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5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0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47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7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556408"/>
            <a:ext cx="6556733" cy="43424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3249" y="1100257"/>
            <a:ext cx="5686630" cy="434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70126"/>
            <a:ext cx="1379760" cy="2834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3852"/>
            <a:ext cx="1266000" cy="3400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77178"/>
            <a:ext cx="982653" cy="2833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021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11FF9-F5F9-43DB-A9F5-8E55561D9426}" type="slidenum">
              <a:rPr lang="en-US" smtClean="0"/>
              <a:pPr eaLnBrk="1" hangingPunct="1"/>
              <a:t>24</a:t>
            </a:fld>
            <a:endParaRPr lang="en-US" smtClean="0"/>
          </a:p>
        </p:txBody>
      </p:sp>
      <p:sp>
        <p:nvSpPr>
          <p:cNvPr id="2048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0484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533400" y="1520825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052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9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0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1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492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0573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74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4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95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6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7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8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99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6" name="Picture 3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5784" y="556408"/>
            <a:ext cx="2134816" cy="113373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07496"/>
            <a:ext cx="2362229" cy="4161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09112"/>
            <a:ext cx="3080388" cy="4342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04532" cy="4341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611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E5B3C8-C114-4B0D-8372-30ED83418D06}" type="slidenum">
              <a:rPr lang="en-US" smtClean="0"/>
              <a:pPr eaLnBrk="1" hangingPunct="1"/>
              <a:t>25</a:t>
            </a:fld>
            <a:endParaRPr lang="en-US" smtClean="0"/>
          </a:p>
        </p:txBody>
      </p:sp>
      <p:sp>
        <p:nvSpPr>
          <p:cNvPr id="21507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2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1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159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9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8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1519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0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1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2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23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8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726918"/>
            <a:ext cx="255090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982949" cy="4534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0" y="6468393"/>
            <a:ext cx="1476222" cy="2372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3329" cy="4536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9506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F0C0DA-A063-4B53-A80E-21EAAD38867F}" type="slidenum">
              <a:rPr lang="en-US" smtClean="0"/>
              <a:pPr eaLnBrk="1" hangingPunct="1"/>
              <a:t>26</a:t>
            </a:fld>
            <a:endParaRPr lang="en-US" smtClean="0"/>
          </a:p>
        </p:txBody>
      </p:sp>
      <p:sp>
        <p:nvSpPr>
          <p:cNvPr id="22531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2540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2621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622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543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4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5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6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47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13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400" y="726918"/>
            <a:ext cx="3457902" cy="4534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589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4378998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49364" y="726918"/>
            <a:ext cx="2796579" cy="416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1267363" cy="4538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984005" cy="453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23796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7894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28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50532803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3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397" y="726918"/>
            <a:ext cx="3457909" cy="4534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3200"/>
            <a:ext cx="680507" cy="3969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680769" cy="3971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164"/>
            <a:ext cx="661225" cy="3969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6761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E93BCF-39FC-4407-97C9-BCCC8CAA3C74}" type="slidenum">
              <a:rPr lang="en-US" smtClean="0"/>
              <a:pPr eaLnBrk="1" hangingPunct="1"/>
              <a:t>29</a:t>
            </a:fld>
            <a:endParaRPr lang="en-US" smtClean="0"/>
          </a:p>
        </p:txBody>
      </p:sp>
      <p:sp>
        <p:nvSpPr>
          <p:cNvPr id="23555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3558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0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64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3645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46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6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3567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8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9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0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71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609600"/>
            <a:ext cx="2474946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05000"/>
            <a:ext cx="359394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566868" cy="3968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581400"/>
            <a:ext cx="340120" cy="3593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641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1183931"/>
            <a:ext cx="2550521" cy="3400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8335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3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24579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 smtClean="0"/>
              <a:t>4</a:t>
            </a:r>
          </a:p>
        </p:txBody>
      </p:sp>
      <p:sp>
        <p:nvSpPr>
          <p:cNvPr id="24583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7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588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246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0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1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2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3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4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95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539" y="5181600"/>
            <a:ext cx="624096" cy="3971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4663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457200"/>
            <a:ext cx="5536034" cy="34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54896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26747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4090" y="840313"/>
            <a:ext cx="4440551" cy="302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8016" y="1469399"/>
            <a:ext cx="4157499" cy="3594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874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31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16764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727315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985" y="693211"/>
            <a:ext cx="3494939" cy="9068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5" y="1842370"/>
            <a:ext cx="207096" cy="2636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06521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466" y="3695163"/>
            <a:ext cx="207096" cy="2829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7006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4933666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982030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99" y="152400"/>
            <a:ext cx="7719201" cy="4336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460947"/>
            <a:ext cx="2793089" cy="3396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6461231"/>
            <a:ext cx="5021498" cy="3205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512442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7176" y="762000"/>
            <a:ext cx="3303024" cy="9058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7230" y="3341703"/>
            <a:ext cx="1245715" cy="8493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1326" y="1989626"/>
            <a:ext cx="3926265" cy="9059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37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199" y="3409720"/>
            <a:ext cx="3727140" cy="38274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552720"/>
            <a:ext cx="4662067" cy="33971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4975002"/>
            <a:ext cx="4982948" cy="3589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755309"/>
            <a:ext cx="3321055" cy="33969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1143000"/>
            <a:ext cx="4812448" cy="4336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918410"/>
            <a:ext cx="5964827" cy="3589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7776" y="5448822"/>
            <a:ext cx="4662767" cy="33976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836F9E-0187-479F-B451-9CE5F0FB24C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67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8" y="6245225"/>
            <a:ext cx="455612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1D79E7-AF8E-4B2A-BCE4-F8710945E64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38641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8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21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714" name="Rectangle 90"/>
          <p:cNvSpPr>
            <a:spLocks noChangeArrowheads="1"/>
          </p:cNvSpPr>
          <p:nvPr/>
        </p:nvSpPr>
        <p:spPr bwMode="auto">
          <a:xfrm>
            <a:off x="381000" y="16764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9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9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9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9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38647" name="Group 23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25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0726" y="1029702"/>
            <a:ext cx="3380215" cy="4340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47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8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38641" grpId="0"/>
      <p:bldP spid="5387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0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TPChar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6" y="980183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687" y="609600"/>
            <a:ext cx="1454123" cy="9067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96" y="980183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1656" y="897591"/>
            <a:ext cx="1227132" cy="3591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6" y="6468393"/>
            <a:ext cx="1502589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7300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430F9A-5216-4D0A-B878-CDBF20F8996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7171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 smtClean="0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 smtClean="0"/>
              <a:t>2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1+1=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17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725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5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2" name="Chart" r:id="rId17" imgW="4572000" imgH="5143500" progId="MSGraph.Chart.8">
                  <p:embed followColorScheme="full"/>
                </p:oleObj>
              </mc:Choice>
              <mc:Fallback>
                <p:oleObj name="Chart" r:id="rId17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1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2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3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33400"/>
            <a:ext cx="13795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5" name="Picture 8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6" name="Picture 8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7" name="Picture 8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868488"/>
            <a:ext cx="8890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" name="Picture 8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2747963"/>
            <a:ext cx="9429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9276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marT="45773" marB="4577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6576" y="1029702"/>
            <a:ext cx="3362345" cy="434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493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-\infty,5]$ is compac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20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ich} is a linear combin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63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443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+8x+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96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658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of $\sin x$ and $\cos x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54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x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1"/>
  <p:tag name="PICTUREFILESIZE" val="1134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2+3\sqrt{x}+1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132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 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26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{10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36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ranscendent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6"/>
  <p:tag name="PICTUREFILESIZE" val="11533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1403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0^x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6158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dditivity of err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450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1}{x}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8"/>
  <p:tag name="PICTUREFILESIZE" val="6576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903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ational, {\color{red}not} polynom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8216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lgebraic, {\color{red}not} ration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7393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3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1995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|a-b|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4054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istance from $a$ to $b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606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-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26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b-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3195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+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086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380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+1=x^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1994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=x^3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4"/>
  <p:tag name="PICTUREFILESIZE" val="17506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6057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424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+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24529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SLIDEORDER" val="3"/>
  <p:tag name="SLIDEGUID" val="B3C5C874C5A64028AFCD9D48FFC86AC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RESPONSESGATHERED" val="False"/>
  <p:tag name="CORRECTPOINTVALUE" val="0"/>
  <p:tag name="INCORRECTPOINTVALUE" val="0"/>
  <p:tag name="VALUES" val="Correct|smicln|Incorrect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y^2=\sin(x-\pi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381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o get graph of $(y+\pi)^2=\sin(x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6437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ove graph of $y^2=\sin(x)$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028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wn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661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righ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085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eft $\pi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47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2}^4j^3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2047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^3+3^3+4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5"/>
  <p:tag name="PICTUREFILESIZE" val="90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8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64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1+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3"/>
  <p:tag name="PICTUREFILESIZE" val="11374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2+3+4)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65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\pi/3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09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3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610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??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35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3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304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in(3\pi/4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2199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3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sqrt{2}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79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34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&lt;0$, $\sqrt{x^2}=-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161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arcsin(\sqrt{2}/2)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075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829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24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pi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4222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407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0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on = 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1010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"/>
  <p:tag name="PICTUREFILESIZE" val="2506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77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t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2674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959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1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position $5$ to position $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3"/>
  <p:tag name="PICTUREFILESIZE" val="2195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3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88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rom time $3$ to time $1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5"/>
  <p:tag name="PICTUREFILESIZE" val="15732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verage velocity =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0"/>
  <p:tag name="PICTUREFILESIZE" val="15965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Correct|smicln|Incorrect|smicln|Incorrect|smicln|Incorrect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im_{x\to0}\frac{2x^3+7x}{x}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73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1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2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LOOK AHEA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469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all 6 trig functio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6"/>
  <p:tag name="PICTUREFILESIZE" val="2492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angent slopes for $y=x^3$, esp.~at $x=5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32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limit gam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1870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product rule, quotient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240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differentiate polynomial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995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(5+h)^3-5^3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818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h\to0}\frac{|h|}{h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10501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im_{\triangle x\to0}\frac{(5+\triangle x)^3-5^3}{\triangle x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22118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9}{x^4}=x^5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93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0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5"/>
  <p:tag name="PICTUREFILESIZE" val="433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T or 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425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ru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398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als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457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x\in{\mathbb Q}$&#10;{\color[rgb]{0,.8,0}s.t.}~$x^2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222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5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x\in[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56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omain of $\sqrt{x}$ is 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418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5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1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{\mathbb Q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5175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\in(0,\inft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861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RESPONSESGATHERED" val="False"/>
  <p:tag name="CORRECTPOINTVALUE" val="0"/>
  <p:tag name="INCORRECTPOINTVALUE" val="0"/>
  <p:tag name="VALUES" val="Incorrect|smicln|Correct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1327</Words>
  <Application>Microsoft Office PowerPoint</Application>
  <PresentationFormat>On-screen Show (4:3)</PresentationFormat>
  <Paragraphs>1246</Paragraphs>
  <Slides>33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116</cp:revision>
  <dcterms:created xsi:type="dcterms:W3CDTF">2009-01-22T21:52:53Z</dcterms:created>
  <dcterms:modified xsi:type="dcterms:W3CDTF">2012-02-07T21:51:48Z</dcterms:modified>
</cp:coreProperties>
</file>