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6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8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0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13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15.xml" ContentType="application/vnd.openxmlformats-officedocument.presentationml.notesSlide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6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17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notesSlides/notesSlide18.xml" ContentType="application/vnd.openxmlformats-officedocument.presentationml.notesSlide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notesSlides/notesSlide19.xml" ContentType="application/vnd.openxmlformats-officedocument.presentationml.notesSlide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0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2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2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23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4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5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6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7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28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notesSlides/notesSlide29.xml" ContentType="application/vnd.openxmlformats-officedocument.presentationml.notesSlide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30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31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2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33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notesSlides/notesSlide34.xml" ContentType="application/vnd.openxmlformats-officedocument.presentationml.notesSlide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notesSlides/notesSlide35.xml" ContentType="application/vnd.openxmlformats-officedocument.presentationml.notesSlide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6.xml" ContentType="application/vnd.openxmlformats-officedocument.presentationml.notesSlide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37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38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notesSlides/notesSlide39.xml" ContentType="application/vnd.openxmlformats-officedocument.presentationml.notesSlide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notesSlides/notesSlide40.xml" ContentType="application/vnd.openxmlformats-officedocument.presentationml.notesSlide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notesSlides/notesSlide41.xml" ContentType="application/vnd.openxmlformats-officedocument.presentationml.notesSlide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5" r:id="rId2"/>
    <p:sldId id="370" r:id="rId3"/>
    <p:sldId id="371" r:id="rId4"/>
    <p:sldId id="277" r:id="rId5"/>
    <p:sldId id="332" r:id="rId6"/>
    <p:sldId id="291" r:id="rId7"/>
    <p:sldId id="322" r:id="rId8"/>
    <p:sldId id="349" r:id="rId9"/>
    <p:sldId id="350" r:id="rId10"/>
    <p:sldId id="351" r:id="rId11"/>
    <p:sldId id="296" r:id="rId12"/>
    <p:sldId id="363" r:id="rId13"/>
    <p:sldId id="364" r:id="rId14"/>
    <p:sldId id="304" r:id="rId15"/>
    <p:sldId id="354" r:id="rId16"/>
    <p:sldId id="356" r:id="rId17"/>
    <p:sldId id="357" r:id="rId18"/>
    <p:sldId id="358" r:id="rId19"/>
    <p:sldId id="359" r:id="rId20"/>
    <p:sldId id="362" r:id="rId21"/>
    <p:sldId id="360" r:id="rId22"/>
    <p:sldId id="367" r:id="rId23"/>
    <p:sldId id="365" r:id="rId24"/>
    <p:sldId id="366" r:id="rId25"/>
    <p:sldId id="368" r:id="rId26"/>
    <p:sldId id="369" r:id="rId27"/>
    <p:sldId id="309" r:id="rId28"/>
    <p:sldId id="310" r:id="rId29"/>
    <p:sldId id="311" r:id="rId30"/>
    <p:sldId id="312" r:id="rId31"/>
    <p:sldId id="314" r:id="rId32"/>
    <p:sldId id="315" r:id="rId33"/>
    <p:sldId id="324" r:id="rId34"/>
    <p:sldId id="325" r:id="rId35"/>
    <p:sldId id="361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27" r:id="rId47"/>
    <p:sldId id="353" r:id="rId48"/>
    <p:sldId id="307" r:id="rId49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5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34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40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41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47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7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19.png"/><Relationship Id="rId3" Type="http://schemas.openxmlformats.org/officeDocument/2006/relationships/tags" Target="../tags/tag108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58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18.png"/><Relationship Id="rId33" Type="http://schemas.openxmlformats.org/officeDocument/2006/relationships/image" Target="../media/image57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6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7.png"/><Relationship Id="rId32" Type="http://schemas.openxmlformats.org/officeDocument/2006/relationships/image" Target="../media/image48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4.emf"/><Relationship Id="rId28" Type="http://schemas.openxmlformats.org/officeDocument/2006/relationships/image" Target="../media/image21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56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20.png"/><Relationship Id="rId30" Type="http://schemas.openxmlformats.org/officeDocument/2006/relationships/image" Target="../media/image55.png"/><Relationship Id="rId35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image" Target="../media/image19.png"/><Relationship Id="rId3" Type="http://schemas.openxmlformats.org/officeDocument/2006/relationships/tags" Target="../tags/tag126.xml"/><Relationship Id="rId21" Type="http://schemas.openxmlformats.org/officeDocument/2006/relationships/notesSlide" Target="../notesSlides/notesSlide9.xml"/><Relationship Id="rId34" Type="http://schemas.openxmlformats.org/officeDocument/2006/relationships/image" Target="../media/image63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7.png"/><Relationship Id="rId32" Type="http://schemas.openxmlformats.org/officeDocument/2006/relationships/image" Target="../media/image62.png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image" Target="../media/image59.emf"/><Relationship Id="rId28" Type="http://schemas.openxmlformats.org/officeDocument/2006/relationships/image" Target="../media/image21.png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image" Target="../media/image6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19.png"/><Relationship Id="rId3" Type="http://schemas.openxmlformats.org/officeDocument/2006/relationships/tags" Target="../tags/tag144.xml"/><Relationship Id="rId21" Type="http://schemas.openxmlformats.org/officeDocument/2006/relationships/notesSlide" Target="../notesSlides/notesSlide10.xml"/><Relationship Id="rId34" Type="http://schemas.openxmlformats.org/officeDocument/2006/relationships/image" Target="../media/image49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18.png"/><Relationship Id="rId33" Type="http://schemas.openxmlformats.org/officeDocument/2006/relationships/image" Target="../media/image48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7.png"/><Relationship Id="rId32" Type="http://schemas.openxmlformats.org/officeDocument/2006/relationships/image" Target="../media/image47.png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image" Target="../media/image65.emf"/><Relationship Id="rId28" Type="http://schemas.openxmlformats.org/officeDocument/2006/relationships/image" Target="../media/image21.png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31" Type="http://schemas.openxmlformats.org/officeDocument/2006/relationships/image" Target="../media/image45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oleObject" Target="../embeddings/oleObject8.bin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image" Target="../media/image19.png"/><Relationship Id="rId3" Type="http://schemas.openxmlformats.org/officeDocument/2006/relationships/tags" Target="../tags/tag162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45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18.png"/><Relationship Id="rId33" Type="http://schemas.openxmlformats.org/officeDocument/2006/relationships/image" Target="../media/image50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17.png"/><Relationship Id="rId32" Type="http://schemas.openxmlformats.org/officeDocument/2006/relationships/image" Target="../media/image49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67.emf"/><Relationship Id="rId28" Type="http://schemas.openxmlformats.org/officeDocument/2006/relationships/image" Target="../media/image21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48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oleObject" Target="../embeddings/oleObject9.bin"/><Relationship Id="rId27" Type="http://schemas.openxmlformats.org/officeDocument/2006/relationships/image" Target="../media/image20.png"/><Relationship Id="rId30" Type="http://schemas.openxmlformats.org/officeDocument/2006/relationships/image" Target="../media/image47.png"/><Relationship Id="rId35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tags" Target="../tags/tag195.xml"/><Relationship Id="rId26" Type="http://schemas.openxmlformats.org/officeDocument/2006/relationships/image" Target="../media/image19.png"/><Relationship Id="rId3" Type="http://schemas.openxmlformats.org/officeDocument/2006/relationships/tags" Target="../tags/tag180.xml"/><Relationship Id="rId21" Type="http://schemas.openxmlformats.org/officeDocument/2006/relationships/notesSlide" Target="../notesSlides/notesSlide12.xml"/><Relationship Id="rId34" Type="http://schemas.openxmlformats.org/officeDocument/2006/relationships/image" Target="../media/image73.png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18.png"/><Relationship Id="rId33" Type="http://schemas.openxmlformats.org/officeDocument/2006/relationships/image" Target="../media/image72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17.png"/><Relationship Id="rId32" Type="http://schemas.openxmlformats.org/officeDocument/2006/relationships/image" Target="../media/image71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69.emf"/><Relationship Id="rId28" Type="http://schemas.openxmlformats.org/officeDocument/2006/relationships/image" Target="../media/image21.png"/><Relationship Id="rId36" Type="http://schemas.openxmlformats.org/officeDocument/2006/relationships/image" Target="../media/image75.png"/><Relationship Id="rId10" Type="http://schemas.openxmlformats.org/officeDocument/2006/relationships/tags" Target="../tags/tag187.xml"/><Relationship Id="rId19" Type="http://schemas.openxmlformats.org/officeDocument/2006/relationships/tags" Target="../tags/tag196.xml"/><Relationship Id="rId31" Type="http://schemas.openxmlformats.org/officeDocument/2006/relationships/image" Target="../media/image34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20.png"/><Relationship Id="rId30" Type="http://schemas.openxmlformats.org/officeDocument/2006/relationships/image" Target="../media/image70.png"/><Relationship Id="rId35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tags" Target="../tags/tag213.xml"/><Relationship Id="rId26" Type="http://schemas.openxmlformats.org/officeDocument/2006/relationships/image" Target="../media/image17.png"/><Relationship Id="rId39" Type="http://schemas.openxmlformats.org/officeDocument/2006/relationships/image" Target="../media/image83.png"/><Relationship Id="rId3" Type="http://schemas.openxmlformats.org/officeDocument/2006/relationships/tags" Target="../tags/tag198.xml"/><Relationship Id="rId21" Type="http://schemas.openxmlformats.org/officeDocument/2006/relationships/tags" Target="../tags/tag216.xml"/><Relationship Id="rId34" Type="http://schemas.openxmlformats.org/officeDocument/2006/relationships/image" Target="../media/image79.png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5" Type="http://schemas.openxmlformats.org/officeDocument/2006/relationships/image" Target="../media/image76.emf"/><Relationship Id="rId33" Type="http://schemas.openxmlformats.org/officeDocument/2006/relationships/image" Target="../media/image78.png"/><Relationship Id="rId38" Type="http://schemas.openxmlformats.org/officeDocument/2006/relationships/image" Target="../media/image22.png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tags" Target="../tags/tag215.xml"/><Relationship Id="rId29" Type="http://schemas.openxmlformats.org/officeDocument/2006/relationships/image" Target="../media/image2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77.png"/><Relationship Id="rId37" Type="http://schemas.openxmlformats.org/officeDocument/2006/relationships/image" Target="../media/image82.png"/><Relationship Id="rId40" Type="http://schemas.openxmlformats.org/officeDocument/2006/relationships/image" Target="../media/image84.png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notesSlide" Target="../notesSlides/notesSlide13.xml"/><Relationship Id="rId28" Type="http://schemas.openxmlformats.org/officeDocument/2006/relationships/image" Target="../media/image19.png"/><Relationship Id="rId36" Type="http://schemas.openxmlformats.org/officeDocument/2006/relationships/image" Target="../media/image81.png"/><Relationship Id="rId10" Type="http://schemas.openxmlformats.org/officeDocument/2006/relationships/tags" Target="../tags/tag205.xml"/><Relationship Id="rId19" Type="http://schemas.openxmlformats.org/officeDocument/2006/relationships/tags" Target="../tags/tag214.xml"/><Relationship Id="rId31" Type="http://schemas.openxmlformats.org/officeDocument/2006/relationships/image" Target="../media/image30.png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1.png"/><Relationship Id="rId35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tags" Target="../tags/tag228.xml"/><Relationship Id="rId18" Type="http://schemas.openxmlformats.org/officeDocument/2006/relationships/image" Target="../media/image17.png"/><Relationship Id="rId3" Type="http://schemas.openxmlformats.org/officeDocument/2006/relationships/tags" Target="../tags/tag218.xml"/><Relationship Id="rId21" Type="http://schemas.openxmlformats.org/officeDocument/2006/relationships/image" Target="../media/image39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image" Target="../media/image85.emf"/><Relationship Id="rId2" Type="http://schemas.openxmlformats.org/officeDocument/2006/relationships/tags" Target="../tags/tag217.xml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24" Type="http://schemas.openxmlformats.org/officeDocument/2006/relationships/image" Target="../media/image45.png"/><Relationship Id="rId5" Type="http://schemas.openxmlformats.org/officeDocument/2006/relationships/tags" Target="../tags/tag220.xml"/><Relationship Id="rId15" Type="http://schemas.openxmlformats.org/officeDocument/2006/relationships/notesSlide" Target="../notesSlides/notesSlide14.xml"/><Relationship Id="rId23" Type="http://schemas.openxmlformats.org/officeDocument/2006/relationships/image" Target="../media/image86.png"/><Relationship Id="rId10" Type="http://schemas.openxmlformats.org/officeDocument/2006/relationships/tags" Target="../tags/tag225.xml"/><Relationship Id="rId19" Type="http://schemas.openxmlformats.org/officeDocument/2006/relationships/image" Target="../media/image18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image" Target="../media/image20.png"/><Relationship Id="rId3" Type="http://schemas.openxmlformats.org/officeDocument/2006/relationships/tags" Target="../tags/tag230.xml"/><Relationship Id="rId21" Type="http://schemas.openxmlformats.org/officeDocument/2006/relationships/oleObject" Target="../embeddings/oleObject13.bin"/><Relationship Id="rId34" Type="http://schemas.openxmlformats.org/officeDocument/2006/relationships/image" Target="../media/image63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19.png"/><Relationship Id="rId33" Type="http://schemas.openxmlformats.org/officeDocument/2006/relationships/image" Target="../media/image89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notesSlide" Target="../notesSlides/notesSlide15.xml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18.png"/><Relationship Id="rId32" Type="http://schemas.openxmlformats.org/officeDocument/2006/relationships/image" Target="../media/image48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3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5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87.emf"/><Relationship Id="rId27" Type="http://schemas.openxmlformats.org/officeDocument/2006/relationships/image" Target="../media/image21.png"/><Relationship Id="rId30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image" Target="../media/image19.png"/><Relationship Id="rId3" Type="http://schemas.openxmlformats.org/officeDocument/2006/relationships/tags" Target="../tags/tag247.xml"/><Relationship Id="rId21" Type="http://schemas.openxmlformats.org/officeDocument/2006/relationships/notesSlide" Target="../notesSlides/notesSlide16.xml"/><Relationship Id="rId34" Type="http://schemas.openxmlformats.org/officeDocument/2006/relationships/image" Target="../media/image92.png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image" Target="../media/image18.png"/><Relationship Id="rId33" Type="http://schemas.openxmlformats.org/officeDocument/2006/relationships/image" Target="../media/image79.png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image" Target="../media/image17.png"/><Relationship Id="rId32" Type="http://schemas.openxmlformats.org/officeDocument/2006/relationships/image" Target="../media/image24.png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image" Target="../media/image90.emf"/><Relationship Id="rId28" Type="http://schemas.openxmlformats.org/officeDocument/2006/relationships/image" Target="../media/image21.png"/><Relationship Id="rId36" Type="http://schemas.openxmlformats.org/officeDocument/2006/relationships/image" Target="../media/image93.png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image" Target="../media/image91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65.xml"/><Relationship Id="rId21" Type="http://schemas.openxmlformats.org/officeDocument/2006/relationships/image" Target="../media/image94.emf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20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oleObject" Target="../embeddings/oleObject15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272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2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81.xml"/><Relationship Id="rId21" Type="http://schemas.openxmlformats.org/officeDocument/2006/relationships/image" Target="../media/image96.emf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image" Target="../media/image20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19.png"/><Relationship Id="rId32" Type="http://schemas.openxmlformats.org/officeDocument/2006/relationships/image" Target="../media/image45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18.png"/><Relationship Id="rId28" Type="http://schemas.openxmlformats.org/officeDocument/2006/relationships/image" Target="../media/image97.png"/><Relationship Id="rId10" Type="http://schemas.openxmlformats.org/officeDocument/2006/relationships/tags" Target="../tags/tag288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2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297.xml"/><Relationship Id="rId21" Type="http://schemas.openxmlformats.org/officeDocument/2006/relationships/image" Target="../media/image98.emf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20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100.png"/><Relationship Id="rId1" Type="http://schemas.openxmlformats.org/officeDocument/2006/relationships/vmlDrawing" Target="../drawings/vmlDrawing17.v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9.png"/><Relationship Id="rId32" Type="http://schemas.openxmlformats.org/officeDocument/2006/relationships/image" Target="../media/image102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image" Target="../media/image18.png"/><Relationship Id="rId28" Type="http://schemas.openxmlformats.org/officeDocument/2006/relationships/image" Target="../media/image99.png"/><Relationship Id="rId10" Type="http://schemas.openxmlformats.org/officeDocument/2006/relationships/tags" Target="../tags/tag304.xml"/><Relationship Id="rId19" Type="http://schemas.openxmlformats.org/officeDocument/2006/relationships/notesSlide" Target="../notesSlides/notesSlide19.xml"/><Relationship Id="rId31" Type="http://schemas.openxmlformats.org/officeDocument/2006/relationships/image" Target="../media/image101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26" Type="http://schemas.openxmlformats.org/officeDocument/2006/relationships/image" Target="../media/image19.png"/><Relationship Id="rId3" Type="http://schemas.openxmlformats.org/officeDocument/2006/relationships/tags" Target="../tags/tag313.xml"/><Relationship Id="rId21" Type="http://schemas.openxmlformats.org/officeDocument/2006/relationships/notesSlide" Target="../notesSlides/notesSlide20.xml"/><Relationship Id="rId34" Type="http://schemas.openxmlformats.org/officeDocument/2006/relationships/image" Target="../media/image34.png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5" Type="http://schemas.openxmlformats.org/officeDocument/2006/relationships/image" Target="../media/image18.png"/><Relationship Id="rId33" Type="http://schemas.openxmlformats.org/officeDocument/2006/relationships/image" Target="../media/image101.png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24" Type="http://schemas.openxmlformats.org/officeDocument/2006/relationships/image" Target="../media/image17.png"/><Relationship Id="rId32" Type="http://schemas.openxmlformats.org/officeDocument/2006/relationships/image" Target="../media/image99.png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23" Type="http://schemas.openxmlformats.org/officeDocument/2006/relationships/image" Target="../media/image103.emf"/><Relationship Id="rId28" Type="http://schemas.openxmlformats.org/officeDocument/2006/relationships/image" Target="../media/image21.png"/><Relationship Id="rId36" Type="http://schemas.openxmlformats.org/officeDocument/2006/relationships/image" Target="../media/image107.png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31" Type="http://schemas.openxmlformats.org/officeDocument/2006/relationships/image" Target="../media/image105.png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0.png"/><Relationship Id="rId30" Type="http://schemas.openxmlformats.org/officeDocument/2006/relationships/image" Target="../media/image24.png"/><Relationship Id="rId35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31.xml"/><Relationship Id="rId21" Type="http://schemas.openxmlformats.org/officeDocument/2006/relationships/image" Target="../media/image108.emf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tags" Target="../tags/tag345.xml"/><Relationship Id="rId25" Type="http://schemas.openxmlformats.org/officeDocument/2006/relationships/image" Target="../media/image20.png"/><Relationship Id="rId2" Type="http://schemas.openxmlformats.org/officeDocument/2006/relationships/tags" Target="../tags/tag330.xml"/><Relationship Id="rId16" Type="http://schemas.openxmlformats.org/officeDocument/2006/relationships/tags" Target="../tags/tag344.xml"/><Relationship Id="rId20" Type="http://schemas.openxmlformats.org/officeDocument/2006/relationships/oleObject" Target="../embeddings/oleObject19.bin"/><Relationship Id="rId29" Type="http://schemas.openxmlformats.org/officeDocument/2006/relationships/image" Target="../media/image24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24" Type="http://schemas.openxmlformats.org/officeDocument/2006/relationships/image" Target="../media/image19.png"/><Relationship Id="rId32" Type="http://schemas.openxmlformats.org/officeDocument/2006/relationships/image" Target="../media/image34.png"/><Relationship Id="rId5" Type="http://schemas.openxmlformats.org/officeDocument/2006/relationships/tags" Target="../tags/tag333.xml"/><Relationship Id="rId15" Type="http://schemas.openxmlformats.org/officeDocument/2006/relationships/tags" Target="../tags/tag343.xml"/><Relationship Id="rId23" Type="http://schemas.openxmlformats.org/officeDocument/2006/relationships/image" Target="../media/image18.png"/><Relationship Id="rId28" Type="http://schemas.openxmlformats.org/officeDocument/2006/relationships/image" Target="../media/image110.png"/><Relationship Id="rId10" Type="http://schemas.openxmlformats.org/officeDocument/2006/relationships/tags" Target="../tags/tag338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101.png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Relationship Id="rId22" Type="http://schemas.openxmlformats.org/officeDocument/2006/relationships/image" Target="../media/image17.png"/><Relationship Id="rId27" Type="http://schemas.openxmlformats.org/officeDocument/2006/relationships/image" Target="../media/image109.png"/><Relationship Id="rId30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tags" Target="../tags/tag357.xml"/><Relationship Id="rId18" Type="http://schemas.openxmlformats.org/officeDocument/2006/relationships/tags" Target="../tags/tag362.xml"/><Relationship Id="rId26" Type="http://schemas.openxmlformats.org/officeDocument/2006/relationships/image" Target="../media/image19.png"/><Relationship Id="rId3" Type="http://schemas.openxmlformats.org/officeDocument/2006/relationships/tags" Target="../tags/tag347.xml"/><Relationship Id="rId21" Type="http://schemas.openxmlformats.org/officeDocument/2006/relationships/notesSlide" Target="../notesSlides/notesSlide22.xml"/><Relationship Id="rId34" Type="http://schemas.openxmlformats.org/officeDocument/2006/relationships/image" Target="../media/image99.png"/><Relationship Id="rId7" Type="http://schemas.openxmlformats.org/officeDocument/2006/relationships/tags" Target="../tags/tag351.xml"/><Relationship Id="rId12" Type="http://schemas.openxmlformats.org/officeDocument/2006/relationships/tags" Target="../tags/tag356.xml"/><Relationship Id="rId17" Type="http://schemas.openxmlformats.org/officeDocument/2006/relationships/tags" Target="../tags/tag361.xml"/><Relationship Id="rId25" Type="http://schemas.openxmlformats.org/officeDocument/2006/relationships/image" Target="../media/image18.png"/><Relationship Id="rId33" Type="http://schemas.openxmlformats.org/officeDocument/2006/relationships/image" Target="../media/image105.png"/><Relationship Id="rId2" Type="http://schemas.openxmlformats.org/officeDocument/2006/relationships/tags" Target="../tags/tag346.xml"/><Relationship Id="rId16" Type="http://schemas.openxmlformats.org/officeDocument/2006/relationships/tags" Target="../tags/tag36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50.xml"/><Relationship Id="rId11" Type="http://schemas.openxmlformats.org/officeDocument/2006/relationships/tags" Target="../tags/tag355.xml"/><Relationship Id="rId24" Type="http://schemas.openxmlformats.org/officeDocument/2006/relationships/image" Target="../media/image17.png"/><Relationship Id="rId32" Type="http://schemas.openxmlformats.org/officeDocument/2006/relationships/image" Target="../media/image24.png"/><Relationship Id="rId5" Type="http://schemas.openxmlformats.org/officeDocument/2006/relationships/tags" Target="../tags/tag349.xml"/><Relationship Id="rId15" Type="http://schemas.openxmlformats.org/officeDocument/2006/relationships/tags" Target="../tags/tag359.xml"/><Relationship Id="rId23" Type="http://schemas.openxmlformats.org/officeDocument/2006/relationships/image" Target="../media/image111.emf"/><Relationship Id="rId28" Type="http://schemas.openxmlformats.org/officeDocument/2006/relationships/image" Target="../media/image21.png"/><Relationship Id="rId36" Type="http://schemas.openxmlformats.org/officeDocument/2006/relationships/image" Target="../media/image22.png"/><Relationship Id="rId10" Type="http://schemas.openxmlformats.org/officeDocument/2006/relationships/tags" Target="../tags/tag354.xml"/><Relationship Id="rId19" Type="http://schemas.openxmlformats.org/officeDocument/2006/relationships/tags" Target="../tags/tag363.xml"/><Relationship Id="rId31" Type="http://schemas.openxmlformats.org/officeDocument/2006/relationships/image" Target="../media/image112.png"/><Relationship Id="rId4" Type="http://schemas.openxmlformats.org/officeDocument/2006/relationships/tags" Target="../tags/tag348.xml"/><Relationship Id="rId9" Type="http://schemas.openxmlformats.org/officeDocument/2006/relationships/tags" Target="../tags/tag353.xml"/><Relationship Id="rId14" Type="http://schemas.openxmlformats.org/officeDocument/2006/relationships/tags" Target="../tags/tag358.xml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20.png"/><Relationship Id="rId30" Type="http://schemas.openxmlformats.org/officeDocument/2006/relationships/image" Target="../media/image81.png"/><Relationship Id="rId35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365.xml"/><Relationship Id="rId21" Type="http://schemas.openxmlformats.org/officeDocument/2006/relationships/image" Target="../media/image114.emf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image" Target="../media/image20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image" Target="../media/image19.png"/><Relationship Id="rId32" Type="http://schemas.openxmlformats.org/officeDocument/2006/relationships/image" Target="../media/image119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image" Target="../media/image18.png"/><Relationship Id="rId28" Type="http://schemas.openxmlformats.org/officeDocument/2006/relationships/image" Target="../media/image116.png"/><Relationship Id="rId10" Type="http://schemas.openxmlformats.org/officeDocument/2006/relationships/tags" Target="../tags/tag372.xml"/><Relationship Id="rId19" Type="http://schemas.openxmlformats.org/officeDocument/2006/relationships/notesSlide" Target="../notesSlides/notesSlide23.xml"/><Relationship Id="rId31" Type="http://schemas.openxmlformats.org/officeDocument/2006/relationships/image" Target="../media/image118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image" Target="../media/image17.png"/><Relationship Id="rId27" Type="http://schemas.openxmlformats.org/officeDocument/2006/relationships/image" Target="../media/image115.png"/><Relationship Id="rId30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notesSlide" Target="../notesSlides/notesSlide24.xml"/><Relationship Id="rId18" Type="http://schemas.openxmlformats.org/officeDocument/2006/relationships/image" Target="../media/image124.png"/><Relationship Id="rId3" Type="http://schemas.openxmlformats.org/officeDocument/2006/relationships/tags" Target="../tags/tag382.xml"/><Relationship Id="rId21" Type="http://schemas.openxmlformats.org/officeDocument/2006/relationships/image" Target="../media/image127.png"/><Relationship Id="rId7" Type="http://schemas.openxmlformats.org/officeDocument/2006/relationships/tags" Target="../tags/tag38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23.png"/><Relationship Id="rId2" Type="http://schemas.openxmlformats.org/officeDocument/2006/relationships/tags" Target="../tags/tag381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5" Type="http://schemas.openxmlformats.org/officeDocument/2006/relationships/tags" Target="../tags/tag384.xml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tags" Target="../tags/tag389.xml"/><Relationship Id="rId19" Type="http://schemas.openxmlformats.org/officeDocument/2006/relationships/image" Target="../media/image125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20.png"/><Relationship Id="rId3" Type="http://schemas.openxmlformats.org/officeDocument/2006/relationships/tags" Target="../tags/tag392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36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19.png"/><Relationship Id="rId33" Type="http://schemas.openxmlformats.org/officeDocument/2006/relationships/image" Target="../media/image135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18.png"/><Relationship Id="rId32" Type="http://schemas.openxmlformats.org/officeDocument/2006/relationships/image" Target="../media/image134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7.png"/><Relationship Id="rId28" Type="http://schemas.openxmlformats.org/officeDocument/2006/relationships/image" Target="../media/image131.png"/><Relationship Id="rId10" Type="http://schemas.openxmlformats.org/officeDocument/2006/relationships/tags" Target="../tags/tag3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3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130.emf"/><Relationship Id="rId27" Type="http://schemas.openxmlformats.org/officeDocument/2006/relationships/image" Target="../media/image21.png"/><Relationship Id="rId30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image" Target="../media/image20.png"/><Relationship Id="rId3" Type="http://schemas.openxmlformats.org/officeDocument/2006/relationships/tags" Target="../tags/tag409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136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image" Target="../media/image19.png"/><Relationship Id="rId33" Type="http://schemas.openxmlformats.org/officeDocument/2006/relationships/image" Target="../media/image142.png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38.png"/><Relationship Id="rId1" Type="http://schemas.openxmlformats.org/officeDocument/2006/relationships/vmlDrawing" Target="../drawings/vmlDrawing23.v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image" Target="../media/image18.png"/><Relationship Id="rId32" Type="http://schemas.openxmlformats.org/officeDocument/2006/relationships/image" Target="../media/image141.png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0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image" Target="../media/image137.emf"/><Relationship Id="rId27" Type="http://schemas.openxmlformats.org/officeDocument/2006/relationships/image" Target="../media/image21.png"/><Relationship Id="rId30" Type="http://schemas.openxmlformats.org/officeDocument/2006/relationships/image" Target="../media/image1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image" Target="../media/image20.png"/><Relationship Id="rId3" Type="http://schemas.openxmlformats.org/officeDocument/2006/relationships/tags" Target="../tags/tag426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36.png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19.png"/><Relationship Id="rId33" Type="http://schemas.openxmlformats.org/officeDocument/2006/relationships/image" Target="../media/image142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44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18.png"/><Relationship Id="rId32" Type="http://schemas.openxmlformats.org/officeDocument/2006/relationships/image" Target="../media/image141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0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143.emf"/><Relationship Id="rId27" Type="http://schemas.openxmlformats.org/officeDocument/2006/relationships/image" Target="../media/image21.png"/><Relationship Id="rId30" Type="http://schemas.openxmlformats.org/officeDocument/2006/relationships/image" Target="../media/image1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19.png"/><Relationship Id="rId3" Type="http://schemas.openxmlformats.org/officeDocument/2006/relationships/tags" Target="../tags/tag443.xml"/><Relationship Id="rId21" Type="http://schemas.openxmlformats.org/officeDocument/2006/relationships/notesSlide" Target="../notesSlides/notesSlide28.xml"/><Relationship Id="rId34" Type="http://schemas.openxmlformats.org/officeDocument/2006/relationships/image" Target="../media/image136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18.png"/><Relationship Id="rId33" Type="http://schemas.openxmlformats.org/officeDocument/2006/relationships/image" Target="../media/image140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6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image" Target="../media/image17.png"/><Relationship Id="rId32" Type="http://schemas.openxmlformats.org/officeDocument/2006/relationships/image" Target="../media/image139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image" Target="../media/image145.emf"/><Relationship Id="rId28" Type="http://schemas.openxmlformats.org/officeDocument/2006/relationships/image" Target="../media/image21.png"/><Relationship Id="rId36" Type="http://schemas.openxmlformats.org/officeDocument/2006/relationships/image" Target="../media/image142.png"/><Relationship Id="rId10" Type="http://schemas.openxmlformats.org/officeDocument/2006/relationships/tags" Target="../tags/tag450.xml"/><Relationship Id="rId19" Type="http://schemas.openxmlformats.org/officeDocument/2006/relationships/tags" Target="../tags/tag459.xml"/><Relationship Id="rId31" Type="http://schemas.openxmlformats.org/officeDocument/2006/relationships/image" Target="../media/image147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35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tags" Target="../tags/tag471.xml"/><Relationship Id="rId18" Type="http://schemas.openxmlformats.org/officeDocument/2006/relationships/tags" Target="../tags/tag476.xml"/><Relationship Id="rId26" Type="http://schemas.openxmlformats.org/officeDocument/2006/relationships/image" Target="../media/image20.png"/><Relationship Id="rId3" Type="http://schemas.openxmlformats.org/officeDocument/2006/relationships/tags" Target="../tags/tag461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77.png"/><Relationship Id="rId7" Type="http://schemas.openxmlformats.org/officeDocument/2006/relationships/tags" Target="../tags/tag465.xml"/><Relationship Id="rId12" Type="http://schemas.openxmlformats.org/officeDocument/2006/relationships/tags" Target="../tags/tag470.xml"/><Relationship Id="rId17" Type="http://schemas.openxmlformats.org/officeDocument/2006/relationships/tags" Target="../tags/tag475.xml"/><Relationship Id="rId25" Type="http://schemas.openxmlformats.org/officeDocument/2006/relationships/image" Target="../media/image19.png"/><Relationship Id="rId33" Type="http://schemas.openxmlformats.org/officeDocument/2006/relationships/image" Target="../media/image152.png"/><Relationship Id="rId2" Type="http://schemas.openxmlformats.org/officeDocument/2006/relationships/tags" Target="../tags/tag460.xml"/><Relationship Id="rId16" Type="http://schemas.openxmlformats.org/officeDocument/2006/relationships/tags" Target="../tags/tag474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50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24" Type="http://schemas.openxmlformats.org/officeDocument/2006/relationships/image" Target="../media/image18.png"/><Relationship Id="rId32" Type="http://schemas.openxmlformats.org/officeDocument/2006/relationships/image" Target="../media/image151.png"/><Relationship Id="rId5" Type="http://schemas.openxmlformats.org/officeDocument/2006/relationships/tags" Target="../tags/tag463.xml"/><Relationship Id="rId15" Type="http://schemas.openxmlformats.org/officeDocument/2006/relationships/tags" Target="../tags/tag473.xml"/><Relationship Id="rId23" Type="http://schemas.openxmlformats.org/officeDocument/2006/relationships/image" Target="../media/image17.png"/><Relationship Id="rId28" Type="http://schemas.openxmlformats.org/officeDocument/2006/relationships/image" Target="../media/image149.png"/><Relationship Id="rId10" Type="http://schemas.openxmlformats.org/officeDocument/2006/relationships/tags" Target="../tags/tag46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.png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tags" Target="../tags/tag472.xml"/><Relationship Id="rId22" Type="http://schemas.openxmlformats.org/officeDocument/2006/relationships/image" Target="../media/image148.emf"/><Relationship Id="rId27" Type="http://schemas.openxmlformats.org/officeDocument/2006/relationships/image" Target="../media/image21.png"/><Relationship Id="rId30" Type="http://schemas.openxmlformats.org/officeDocument/2006/relationships/image" Target="../media/image14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image" Target="../media/image20.png"/><Relationship Id="rId3" Type="http://schemas.openxmlformats.org/officeDocument/2006/relationships/tags" Target="../tags/tag478.xml"/><Relationship Id="rId21" Type="http://schemas.openxmlformats.org/officeDocument/2006/relationships/oleObject" Target="../embeddings/oleObject27.bin"/><Relationship Id="rId34" Type="http://schemas.openxmlformats.org/officeDocument/2006/relationships/image" Target="../media/image158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19.png"/><Relationship Id="rId33" Type="http://schemas.openxmlformats.org/officeDocument/2006/relationships/image" Target="../media/image152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154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8.png"/><Relationship Id="rId32" Type="http://schemas.openxmlformats.org/officeDocument/2006/relationships/image" Target="../media/image157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4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6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image" Target="../media/image153.emf"/><Relationship Id="rId27" Type="http://schemas.openxmlformats.org/officeDocument/2006/relationships/image" Target="../media/image21.png"/><Relationship Id="rId30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00.xml"/><Relationship Id="rId13" Type="http://schemas.openxmlformats.org/officeDocument/2006/relationships/tags" Target="../tags/tag50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495.xml"/><Relationship Id="rId21" Type="http://schemas.openxmlformats.org/officeDocument/2006/relationships/image" Target="../media/image159.emf"/><Relationship Id="rId7" Type="http://schemas.openxmlformats.org/officeDocument/2006/relationships/tags" Target="../tags/tag499.xml"/><Relationship Id="rId12" Type="http://schemas.openxmlformats.org/officeDocument/2006/relationships/tags" Target="../tags/tag504.xml"/><Relationship Id="rId17" Type="http://schemas.openxmlformats.org/officeDocument/2006/relationships/tags" Target="../tags/tag509.xml"/><Relationship Id="rId25" Type="http://schemas.openxmlformats.org/officeDocument/2006/relationships/image" Target="../media/image20.png"/><Relationship Id="rId2" Type="http://schemas.openxmlformats.org/officeDocument/2006/relationships/tags" Target="../tags/tag494.xml"/><Relationship Id="rId16" Type="http://schemas.openxmlformats.org/officeDocument/2006/relationships/tags" Target="../tags/tag508.xml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61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98.xml"/><Relationship Id="rId11" Type="http://schemas.openxmlformats.org/officeDocument/2006/relationships/tags" Target="../tags/tag503.xml"/><Relationship Id="rId24" Type="http://schemas.openxmlformats.org/officeDocument/2006/relationships/image" Target="../media/image19.png"/><Relationship Id="rId32" Type="http://schemas.openxmlformats.org/officeDocument/2006/relationships/image" Target="../media/image77.png"/><Relationship Id="rId5" Type="http://schemas.openxmlformats.org/officeDocument/2006/relationships/tags" Target="../tags/tag497.xml"/><Relationship Id="rId15" Type="http://schemas.openxmlformats.org/officeDocument/2006/relationships/tags" Target="../tags/tag507.xml"/><Relationship Id="rId23" Type="http://schemas.openxmlformats.org/officeDocument/2006/relationships/image" Target="../media/image18.png"/><Relationship Id="rId28" Type="http://schemas.openxmlformats.org/officeDocument/2006/relationships/image" Target="../media/image160.png"/><Relationship Id="rId10" Type="http://schemas.openxmlformats.org/officeDocument/2006/relationships/tags" Target="../tags/tag502.xml"/><Relationship Id="rId19" Type="http://schemas.openxmlformats.org/officeDocument/2006/relationships/notesSlide" Target="../notesSlides/notesSlide31.xml"/><Relationship Id="rId31" Type="http://schemas.openxmlformats.org/officeDocument/2006/relationships/image" Target="../media/image152.png"/><Relationship Id="rId4" Type="http://schemas.openxmlformats.org/officeDocument/2006/relationships/tags" Target="../tags/tag496.xml"/><Relationship Id="rId9" Type="http://schemas.openxmlformats.org/officeDocument/2006/relationships/tags" Target="../tags/tag501.xml"/><Relationship Id="rId14" Type="http://schemas.openxmlformats.org/officeDocument/2006/relationships/tags" Target="../tags/tag506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11.xml"/><Relationship Id="rId21" Type="http://schemas.openxmlformats.org/officeDocument/2006/relationships/image" Target="../media/image162.emf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image" Target="../media/image20.png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oleObject" Target="../embeddings/oleObject29.bin"/><Relationship Id="rId29" Type="http://schemas.openxmlformats.org/officeDocument/2006/relationships/image" Target="../media/image155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19.png"/><Relationship Id="rId32" Type="http://schemas.openxmlformats.org/officeDocument/2006/relationships/image" Target="../media/image158.png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image" Target="../media/image18.png"/><Relationship Id="rId28" Type="http://schemas.openxmlformats.org/officeDocument/2006/relationships/image" Target="../media/image163.png"/><Relationship Id="rId10" Type="http://schemas.openxmlformats.org/officeDocument/2006/relationships/tags" Target="../tags/tag518.xml"/><Relationship Id="rId19" Type="http://schemas.openxmlformats.org/officeDocument/2006/relationships/notesSlide" Target="../notesSlides/notesSlide32.xml"/><Relationship Id="rId31" Type="http://schemas.openxmlformats.org/officeDocument/2006/relationships/image" Target="../media/image157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15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26" Type="http://schemas.openxmlformats.org/officeDocument/2006/relationships/image" Target="../media/image20.png"/><Relationship Id="rId3" Type="http://schemas.openxmlformats.org/officeDocument/2006/relationships/tags" Target="../tags/tag527.xml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170.png"/><Relationship Id="rId7" Type="http://schemas.openxmlformats.org/officeDocument/2006/relationships/tags" Target="../tags/tag531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image" Target="../media/image19.png"/><Relationship Id="rId33" Type="http://schemas.openxmlformats.org/officeDocument/2006/relationships/image" Target="../media/image169.png"/><Relationship Id="rId2" Type="http://schemas.openxmlformats.org/officeDocument/2006/relationships/tags" Target="../tags/tag526.xml"/><Relationship Id="rId16" Type="http://schemas.openxmlformats.org/officeDocument/2006/relationships/tags" Target="../tags/tag540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66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24" Type="http://schemas.openxmlformats.org/officeDocument/2006/relationships/image" Target="../media/image18.png"/><Relationship Id="rId32" Type="http://schemas.openxmlformats.org/officeDocument/2006/relationships/image" Target="../media/image168.png"/><Relationship Id="rId5" Type="http://schemas.openxmlformats.org/officeDocument/2006/relationships/tags" Target="../tags/tag529.xml"/><Relationship Id="rId15" Type="http://schemas.openxmlformats.org/officeDocument/2006/relationships/tags" Target="../tags/tag539.xml"/><Relationship Id="rId23" Type="http://schemas.openxmlformats.org/officeDocument/2006/relationships/image" Target="../media/image17.png"/><Relationship Id="rId28" Type="http://schemas.openxmlformats.org/officeDocument/2006/relationships/image" Target="../media/image165.png"/><Relationship Id="rId10" Type="http://schemas.openxmlformats.org/officeDocument/2006/relationships/tags" Target="../tags/tag53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7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tags" Target="../tags/tag538.xml"/><Relationship Id="rId22" Type="http://schemas.openxmlformats.org/officeDocument/2006/relationships/image" Target="../media/image164.emf"/><Relationship Id="rId27" Type="http://schemas.openxmlformats.org/officeDocument/2006/relationships/image" Target="../media/image21.png"/><Relationship Id="rId30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49.xml"/><Relationship Id="rId13" Type="http://schemas.openxmlformats.org/officeDocument/2006/relationships/tags" Target="../tags/tag554.xml"/><Relationship Id="rId18" Type="http://schemas.openxmlformats.org/officeDocument/2006/relationships/tags" Target="../tags/tag559.xml"/><Relationship Id="rId26" Type="http://schemas.openxmlformats.org/officeDocument/2006/relationships/image" Target="../media/image20.png"/><Relationship Id="rId3" Type="http://schemas.openxmlformats.org/officeDocument/2006/relationships/tags" Target="../tags/tag544.xml"/><Relationship Id="rId21" Type="http://schemas.openxmlformats.org/officeDocument/2006/relationships/oleObject" Target="../embeddings/oleObject31.bin"/><Relationship Id="rId34" Type="http://schemas.openxmlformats.org/officeDocument/2006/relationships/image" Target="../media/image176.png"/><Relationship Id="rId7" Type="http://schemas.openxmlformats.org/officeDocument/2006/relationships/tags" Target="../tags/tag548.xml"/><Relationship Id="rId12" Type="http://schemas.openxmlformats.org/officeDocument/2006/relationships/tags" Target="../tags/tag553.xml"/><Relationship Id="rId17" Type="http://schemas.openxmlformats.org/officeDocument/2006/relationships/tags" Target="../tags/tag558.xml"/><Relationship Id="rId25" Type="http://schemas.openxmlformats.org/officeDocument/2006/relationships/image" Target="../media/image19.png"/><Relationship Id="rId33" Type="http://schemas.openxmlformats.org/officeDocument/2006/relationships/image" Target="../media/image175.png"/><Relationship Id="rId2" Type="http://schemas.openxmlformats.org/officeDocument/2006/relationships/tags" Target="../tags/tag543.xml"/><Relationship Id="rId16" Type="http://schemas.openxmlformats.org/officeDocument/2006/relationships/tags" Target="../tags/tag557.xml"/><Relationship Id="rId20" Type="http://schemas.openxmlformats.org/officeDocument/2006/relationships/notesSlide" Target="../notesSlides/notesSlide34.xml"/><Relationship Id="rId29" Type="http://schemas.openxmlformats.org/officeDocument/2006/relationships/image" Target="../media/image173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7.xml"/><Relationship Id="rId11" Type="http://schemas.openxmlformats.org/officeDocument/2006/relationships/tags" Target="../tags/tag552.xml"/><Relationship Id="rId24" Type="http://schemas.openxmlformats.org/officeDocument/2006/relationships/image" Target="../media/image18.png"/><Relationship Id="rId32" Type="http://schemas.openxmlformats.org/officeDocument/2006/relationships/image" Target="../media/image174.png"/><Relationship Id="rId5" Type="http://schemas.openxmlformats.org/officeDocument/2006/relationships/tags" Target="../tags/tag546.xml"/><Relationship Id="rId15" Type="http://schemas.openxmlformats.org/officeDocument/2006/relationships/tags" Target="../tags/tag556.xml"/><Relationship Id="rId23" Type="http://schemas.openxmlformats.org/officeDocument/2006/relationships/image" Target="../media/image17.png"/><Relationship Id="rId28" Type="http://schemas.openxmlformats.org/officeDocument/2006/relationships/image" Target="../media/image172.png"/><Relationship Id="rId10" Type="http://schemas.openxmlformats.org/officeDocument/2006/relationships/tags" Target="../tags/tag55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67.png"/><Relationship Id="rId4" Type="http://schemas.openxmlformats.org/officeDocument/2006/relationships/tags" Target="../tags/tag545.xml"/><Relationship Id="rId9" Type="http://schemas.openxmlformats.org/officeDocument/2006/relationships/tags" Target="../tags/tag550.xml"/><Relationship Id="rId14" Type="http://schemas.openxmlformats.org/officeDocument/2006/relationships/tags" Target="../tags/tag555.xml"/><Relationship Id="rId22" Type="http://schemas.openxmlformats.org/officeDocument/2006/relationships/image" Target="../media/image171.emf"/><Relationship Id="rId27" Type="http://schemas.openxmlformats.org/officeDocument/2006/relationships/image" Target="../media/image21.png"/><Relationship Id="rId30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13" Type="http://schemas.openxmlformats.org/officeDocument/2006/relationships/tags" Target="../tags/tag57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61.xml"/><Relationship Id="rId21" Type="http://schemas.openxmlformats.org/officeDocument/2006/relationships/image" Target="../media/image177.emf"/><Relationship Id="rId7" Type="http://schemas.openxmlformats.org/officeDocument/2006/relationships/tags" Target="../tags/tag565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25" Type="http://schemas.openxmlformats.org/officeDocument/2006/relationships/image" Target="../media/image20.png"/><Relationship Id="rId2" Type="http://schemas.openxmlformats.org/officeDocument/2006/relationships/tags" Target="../tags/tag560.xml"/><Relationship Id="rId16" Type="http://schemas.openxmlformats.org/officeDocument/2006/relationships/tags" Target="../tags/tag574.xml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64.xml"/><Relationship Id="rId11" Type="http://schemas.openxmlformats.org/officeDocument/2006/relationships/tags" Target="../tags/tag569.xml"/><Relationship Id="rId24" Type="http://schemas.openxmlformats.org/officeDocument/2006/relationships/image" Target="../media/image19.png"/><Relationship Id="rId32" Type="http://schemas.openxmlformats.org/officeDocument/2006/relationships/image" Target="../media/image99.png"/><Relationship Id="rId5" Type="http://schemas.openxmlformats.org/officeDocument/2006/relationships/tags" Target="../tags/tag563.xml"/><Relationship Id="rId15" Type="http://schemas.openxmlformats.org/officeDocument/2006/relationships/tags" Target="../tags/tag573.xml"/><Relationship Id="rId23" Type="http://schemas.openxmlformats.org/officeDocument/2006/relationships/image" Target="../media/image18.png"/><Relationship Id="rId28" Type="http://schemas.openxmlformats.org/officeDocument/2006/relationships/image" Target="../media/image179.png"/><Relationship Id="rId10" Type="http://schemas.openxmlformats.org/officeDocument/2006/relationships/tags" Target="../tags/tag568.xml"/><Relationship Id="rId19" Type="http://schemas.openxmlformats.org/officeDocument/2006/relationships/notesSlide" Target="../notesSlides/notesSlide35.xml"/><Relationship Id="rId31" Type="http://schemas.openxmlformats.org/officeDocument/2006/relationships/image" Target="../media/image180.png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4" Type="http://schemas.openxmlformats.org/officeDocument/2006/relationships/tags" Target="../tags/tag572.xml"/><Relationship Id="rId22" Type="http://schemas.openxmlformats.org/officeDocument/2006/relationships/image" Target="../media/image17.png"/><Relationship Id="rId27" Type="http://schemas.openxmlformats.org/officeDocument/2006/relationships/image" Target="../media/image178.png"/><Relationship Id="rId30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1.png"/><Relationship Id="rId3" Type="http://schemas.openxmlformats.org/officeDocument/2006/relationships/tags" Target="../tags/tag577.xml"/><Relationship Id="rId21" Type="http://schemas.openxmlformats.org/officeDocument/2006/relationships/image" Target="../media/image181.emf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5" Type="http://schemas.openxmlformats.org/officeDocument/2006/relationships/image" Target="../media/image20.png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105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24" Type="http://schemas.openxmlformats.org/officeDocument/2006/relationships/image" Target="../media/image19.png"/><Relationship Id="rId32" Type="http://schemas.openxmlformats.org/officeDocument/2006/relationships/image" Target="../media/image179.png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23" Type="http://schemas.openxmlformats.org/officeDocument/2006/relationships/image" Target="../media/image18.png"/><Relationship Id="rId28" Type="http://schemas.openxmlformats.org/officeDocument/2006/relationships/image" Target="../media/image99.png"/><Relationship Id="rId10" Type="http://schemas.openxmlformats.org/officeDocument/2006/relationships/tags" Target="../tags/tag584.xml"/><Relationship Id="rId19" Type="http://schemas.openxmlformats.org/officeDocument/2006/relationships/notesSlide" Target="../notesSlides/notesSlide36.xml"/><Relationship Id="rId31" Type="http://schemas.openxmlformats.org/officeDocument/2006/relationships/image" Target="../media/image180.png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image" Target="../media/image17.png"/><Relationship Id="rId27" Type="http://schemas.openxmlformats.org/officeDocument/2006/relationships/image" Target="../media/image182.png"/><Relationship Id="rId30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tags" Target="../tags/tag608.xml"/><Relationship Id="rId26" Type="http://schemas.openxmlformats.org/officeDocument/2006/relationships/image" Target="../media/image20.png"/><Relationship Id="rId3" Type="http://schemas.openxmlformats.org/officeDocument/2006/relationships/tags" Target="../tags/tag593.xml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179.png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tags" Target="../tags/tag607.xml"/><Relationship Id="rId25" Type="http://schemas.openxmlformats.org/officeDocument/2006/relationships/image" Target="../media/image19.png"/><Relationship Id="rId33" Type="http://schemas.openxmlformats.org/officeDocument/2006/relationships/image" Target="../media/image167.png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20" Type="http://schemas.openxmlformats.org/officeDocument/2006/relationships/notesSlide" Target="../notesSlides/notesSlide37.xml"/><Relationship Id="rId29" Type="http://schemas.openxmlformats.org/officeDocument/2006/relationships/image" Target="../media/image184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24" Type="http://schemas.openxmlformats.org/officeDocument/2006/relationships/image" Target="../media/image18.png"/><Relationship Id="rId32" Type="http://schemas.openxmlformats.org/officeDocument/2006/relationships/image" Target="../media/image185.png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60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5.png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Relationship Id="rId22" Type="http://schemas.openxmlformats.org/officeDocument/2006/relationships/image" Target="../media/image183.emf"/><Relationship Id="rId27" Type="http://schemas.openxmlformats.org/officeDocument/2006/relationships/image" Target="../media/image21.png"/><Relationship Id="rId30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15.xml"/><Relationship Id="rId13" Type="http://schemas.openxmlformats.org/officeDocument/2006/relationships/tags" Target="../tags/tag620.xml"/><Relationship Id="rId18" Type="http://schemas.openxmlformats.org/officeDocument/2006/relationships/tags" Target="../tags/tag625.xml"/><Relationship Id="rId26" Type="http://schemas.openxmlformats.org/officeDocument/2006/relationships/image" Target="../media/image20.png"/><Relationship Id="rId3" Type="http://schemas.openxmlformats.org/officeDocument/2006/relationships/tags" Target="../tags/tag610.xml"/><Relationship Id="rId21" Type="http://schemas.openxmlformats.org/officeDocument/2006/relationships/oleObject" Target="../embeddings/oleObject35.bin"/><Relationship Id="rId34" Type="http://schemas.openxmlformats.org/officeDocument/2006/relationships/image" Target="../media/image179.png"/><Relationship Id="rId7" Type="http://schemas.openxmlformats.org/officeDocument/2006/relationships/tags" Target="../tags/tag614.xml"/><Relationship Id="rId12" Type="http://schemas.openxmlformats.org/officeDocument/2006/relationships/tags" Target="../tags/tag619.xml"/><Relationship Id="rId17" Type="http://schemas.openxmlformats.org/officeDocument/2006/relationships/tags" Target="../tags/tag624.xml"/><Relationship Id="rId25" Type="http://schemas.openxmlformats.org/officeDocument/2006/relationships/image" Target="../media/image19.png"/><Relationship Id="rId33" Type="http://schemas.openxmlformats.org/officeDocument/2006/relationships/image" Target="../media/image167.png"/><Relationship Id="rId2" Type="http://schemas.openxmlformats.org/officeDocument/2006/relationships/tags" Target="../tags/tag609.xml"/><Relationship Id="rId16" Type="http://schemas.openxmlformats.org/officeDocument/2006/relationships/tags" Target="../tags/tag623.xml"/><Relationship Id="rId20" Type="http://schemas.openxmlformats.org/officeDocument/2006/relationships/notesSlide" Target="../notesSlides/notesSlide38.xml"/><Relationship Id="rId29" Type="http://schemas.openxmlformats.org/officeDocument/2006/relationships/image" Target="../media/image187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13.xml"/><Relationship Id="rId11" Type="http://schemas.openxmlformats.org/officeDocument/2006/relationships/tags" Target="../tags/tag618.xml"/><Relationship Id="rId24" Type="http://schemas.openxmlformats.org/officeDocument/2006/relationships/image" Target="../media/image18.png"/><Relationship Id="rId32" Type="http://schemas.openxmlformats.org/officeDocument/2006/relationships/image" Target="../media/image185.png"/><Relationship Id="rId5" Type="http://schemas.openxmlformats.org/officeDocument/2006/relationships/tags" Target="../tags/tag612.xml"/><Relationship Id="rId15" Type="http://schemas.openxmlformats.org/officeDocument/2006/relationships/tags" Target="../tags/tag622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61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5.png"/><Relationship Id="rId4" Type="http://schemas.openxmlformats.org/officeDocument/2006/relationships/tags" Target="../tags/tag611.xml"/><Relationship Id="rId9" Type="http://schemas.openxmlformats.org/officeDocument/2006/relationships/tags" Target="../tags/tag616.xml"/><Relationship Id="rId14" Type="http://schemas.openxmlformats.org/officeDocument/2006/relationships/tags" Target="../tags/tag621.xml"/><Relationship Id="rId22" Type="http://schemas.openxmlformats.org/officeDocument/2006/relationships/image" Target="../media/image186.emf"/><Relationship Id="rId27" Type="http://schemas.openxmlformats.org/officeDocument/2006/relationships/image" Target="../media/image21.png"/><Relationship Id="rId30" Type="http://schemas.openxmlformats.org/officeDocument/2006/relationships/image" Target="../media/image9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32.xml"/><Relationship Id="rId13" Type="http://schemas.openxmlformats.org/officeDocument/2006/relationships/tags" Target="../tags/tag637.xml"/><Relationship Id="rId18" Type="http://schemas.openxmlformats.org/officeDocument/2006/relationships/tags" Target="../tags/tag642.xml"/><Relationship Id="rId26" Type="http://schemas.openxmlformats.org/officeDocument/2006/relationships/image" Target="../media/image18.png"/><Relationship Id="rId3" Type="http://schemas.openxmlformats.org/officeDocument/2006/relationships/tags" Target="../tags/tag62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99.png"/><Relationship Id="rId7" Type="http://schemas.openxmlformats.org/officeDocument/2006/relationships/tags" Target="../tags/tag631.xml"/><Relationship Id="rId12" Type="http://schemas.openxmlformats.org/officeDocument/2006/relationships/tags" Target="../tags/tag636.xml"/><Relationship Id="rId17" Type="http://schemas.openxmlformats.org/officeDocument/2006/relationships/tags" Target="../tags/tag641.xml"/><Relationship Id="rId25" Type="http://schemas.openxmlformats.org/officeDocument/2006/relationships/image" Target="../media/image17.png"/><Relationship Id="rId33" Type="http://schemas.openxmlformats.org/officeDocument/2006/relationships/image" Target="../media/image189.png"/><Relationship Id="rId38" Type="http://schemas.openxmlformats.org/officeDocument/2006/relationships/image" Target="../media/image179.png"/><Relationship Id="rId2" Type="http://schemas.openxmlformats.org/officeDocument/2006/relationships/tags" Target="../tags/tag626.xml"/><Relationship Id="rId16" Type="http://schemas.openxmlformats.org/officeDocument/2006/relationships/tags" Target="../tags/tag640.xml"/><Relationship Id="rId20" Type="http://schemas.openxmlformats.org/officeDocument/2006/relationships/tags" Target="../tags/tag644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36.vml"/><Relationship Id="rId6" Type="http://schemas.openxmlformats.org/officeDocument/2006/relationships/tags" Target="../tags/tag630.xml"/><Relationship Id="rId11" Type="http://schemas.openxmlformats.org/officeDocument/2006/relationships/tags" Target="../tags/tag635.xml"/><Relationship Id="rId24" Type="http://schemas.openxmlformats.org/officeDocument/2006/relationships/image" Target="../media/image188.emf"/><Relationship Id="rId32" Type="http://schemas.openxmlformats.org/officeDocument/2006/relationships/image" Target="../media/image22.png"/><Relationship Id="rId37" Type="http://schemas.openxmlformats.org/officeDocument/2006/relationships/image" Target="../media/image167.png"/><Relationship Id="rId5" Type="http://schemas.openxmlformats.org/officeDocument/2006/relationships/tags" Target="../tags/tag629.xml"/><Relationship Id="rId15" Type="http://schemas.openxmlformats.org/officeDocument/2006/relationships/tags" Target="../tags/tag639.xml"/><Relationship Id="rId23" Type="http://schemas.openxmlformats.org/officeDocument/2006/relationships/oleObject" Target="../embeddings/oleObject36.bin"/><Relationship Id="rId28" Type="http://schemas.openxmlformats.org/officeDocument/2006/relationships/image" Target="../media/image20.png"/><Relationship Id="rId36" Type="http://schemas.openxmlformats.org/officeDocument/2006/relationships/image" Target="../media/image185.png"/><Relationship Id="rId10" Type="http://schemas.openxmlformats.org/officeDocument/2006/relationships/tags" Target="../tags/tag634.xml"/><Relationship Id="rId19" Type="http://schemas.openxmlformats.org/officeDocument/2006/relationships/tags" Target="../tags/tag643.xml"/><Relationship Id="rId31" Type="http://schemas.openxmlformats.org/officeDocument/2006/relationships/image" Target="../media/image93.png"/><Relationship Id="rId4" Type="http://schemas.openxmlformats.org/officeDocument/2006/relationships/tags" Target="../tags/tag628.xml"/><Relationship Id="rId9" Type="http://schemas.openxmlformats.org/officeDocument/2006/relationships/tags" Target="../tags/tag633.xml"/><Relationship Id="rId14" Type="http://schemas.openxmlformats.org/officeDocument/2006/relationships/tags" Target="../tags/tag638.xml"/><Relationship Id="rId22" Type="http://schemas.openxmlformats.org/officeDocument/2006/relationships/notesSlide" Target="../notesSlides/notesSlide39.xml"/><Relationship Id="rId27" Type="http://schemas.openxmlformats.org/officeDocument/2006/relationships/image" Target="../media/image19.png"/><Relationship Id="rId30" Type="http://schemas.openxmlformats.org/officeDocument/2006/relationships/image" Target="../media/image30.png"/><Relationship Id="rId35" Type="http://schemas.openxmlformats.org/officeDocument/2006/relationships/image" Target="../media/image10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52.xml"/><Relationship Id="rId13" Type="http://schemas.openxmlformats.org/officeDocument/2006/relationships/tags" Target="../tags/tag657.xml"/><Relationship Id="rId18" Type="http://schemas.openxmlformats.org/officeDocument/2006/relationships/tags" Target="../tags/tag662.xml"/><Relationship Id="rId26" Type="http://schemas.openxmlformats.org/officeDocument/2006/relationships/image" Target="../media/image191.png"/><Relationship Id="rId39" Type="http://schemas.openxmlformats.org/officeDocument/2006/relationships/image" Target="../media/image202.png"/><Relationship Id="rId3" Type="http://schemas.openxmlformats.org/officeDocument/2006/relationships/tags" Target="../tags/tag647.xml"/><Relationship Id="rId21" Type="http://schemas.openxmlformats.org/officeDocument/2006/relationships/tags" Target="../tags/tag665.xml"/><Relationship Id="rId34" Type="http://schemas.openxmlformats.org/officeDocument/2006/relationships/image" Target="../media/image199.png"/><Relationship Id="rId42" Type="http://schemas.openxmlformats.org/officeDocument/2006/relationships/image" Target="../media/image204.png"/><Relationship Id="rId7" Type="http://schemas.openxmlformats.org/officeDocument/2006/relationships/tags" Target="../tags/tag651.xml"/><Relationship Id="rId12" Type="http://schemas.openxmlformats.org/officeDocument/2006/relationships/tags" Target="../tags/tag656.xml"/><Relationship Id="rId17" Type="http://schemas.openxmlformats.org/officeDocument/2006/relationships/tags" Target="../tags/tag661.xml"/><Relationship Id="rId25" Type="http://schemas.openxmlformats.org/officeDocument/2006/relationships/image" Target="../media/image190.png"/><Relationship Id="rId33" Type="http://schemas.openxmlformats.org/officeDocument/2006/relationships/image" Target="../media/image198.png"/><Relationship Id="rId38" Type="http://schemas.openxmlformats.org/officeDocument/2006/relationships/image" Target="../media/image201.png"/><Relationship Id="rId2" Type="http://schemas.openxmlformats.org/officeDocument/2006/relationships/tags" Target="../tags/tag646.xml"/><Relationship Id="rId16" Type="http://schemas.openxmlformats.org/officeDocument/2006/relationships/tags" Target="../tags/tag660.xml"/><Relationship Id="rId20" Type="http://schemas.openxmlformats.org/officeDocument/2006/relationships/tags" Target="../tags/tag664.xml"/><Relationship Id="rId29" Type="http://schemas.openxmlformats.org/officeDocument/2006/relationships/image" Target="../media/image194.png"/><Relationship Id="rId41" Type="http://schemas.openxmlformats.org/officeDocument/2006/relationships/image" Target="../media/image203.png"/><Relationship Id="rId1" Type="http://schemas.openxmlformats.org/officeDocument/2006/relationships/tags" Target="../tags/tag645.xml"/><Relationship Id="rId6" Type="http://schemas.openxmlformats.org/officeDocument/2006/relationships/tags" Target="../tags/tag650.xml"/><Relationship Id="rId11" Type="http://schemas.openxmlformats.org/officeDocument/2006/relationships/tags" Target="../tags/tag65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97.png"/><Relationship Id="rId37" Type="http://schemas.openxmlformats.org/officeDocument/2006/relationships/image" Target="../media/image80.png"/><Relationship Id="rId40" Type="http://schemas.openxmlformats.org/officeDocument/2006/relationships/image" Target="../media/image92.png"/><Relationship Id="rId45" Type="http://schemas.openxmlformats.org/officeDocument/2006/relationships/image" Target="../media/image207.png"/><Relationship Id="rId5" Type="http://schemas.openxmlformats.org/officeDocument/2006/relationships/tags" Target="../tags/tag649.xml"/><Relationship Id="rId15" Type="http://schemas.openxmlformats.org/officeDocument/2006/relationships/tags" Target="../tags/tag659.xml"/><Relationship Id="rId23" Type="http://schemas.openxmlformats.org/officeDocument/2006/relationships/tags" Target="../tags/tag667.xml"/><Relationship Id="rId28" Type="http://schemas.openxmlformats.org/officeDocument/2006/relationships/image" Target="../media/image193.png"/><Relationship Id="rId36" Type="http://schemas.openxmlformats.org/officeDocument/2006/relationships/image" Target="../media/image79.png"/><Relationship Id="rId10" Type="http://schemas.openxmlformats.org/officeDocument/2006/relationships/tags" Target="../tags/tag654.xml"/><Relationship Id="rId19" Type="http://schemas.openxmlformats.org/officeDocument/2006/relationships/tags" Target="../tags/tag663.xml"/><Relationship Id="rId31" Type="http://schemas.openxmlformats.org/officeDocument/2006/relationships/image" Target="../media/image196.png"/><Relationship Id="rId44" Type="http://schemas.openxmlformats.org/officeDocument/2006/relationships/image" Target="../media/image206.png"/><Relationship Id="rId4" Type="http://schemas.openxmlformats.org/officeDocument/2006/relationships/tags" Target="../tags/tag648.xml"/><Relationship Id="rId9" Type="http://schemas.openxmlformats.org/officeDocument/2006/relationships/tags" Target="../tags/tag653.xml"/><Relationship Id="rId14" Type="http://schemas.openxmlformats.org/officeDocument/2006/relationships/tags" Target="../tags/tag658.xml"/><Relationship Id="rId22" Type="http://schemas.openxmlformats.org/officeDocument/2006/relationships/tags" Target="../tags/tag666.xml"/><Relationship Id="rId27" Type="http://schemas.openxmlformats.org/officeDocument/2006/relationships/image" Target="../media/image192.png"/><Relationship Id="rId30" Type="http://schemas.openxmlformats.org/officeDocument/2006/relationships/image" Target="../media/image195.png"/><Relationship Id="rId35" Type="http://schemas.openxmlformats.org/officeDocument/2006/relationships/image" Target="../media/image200.png"/><Relationship Id="rId43" Type="http://schemas.openxmlformats.org/officeDocument/2006/relationships/image" Target="../media/image20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75.xml"/><Relationship Id="rId13" Type="http://schemas.openxmlformats.org/officeDocument/2006/relationships/tags" Target="../tags/tag680.xml"/><Relationship Id="rId18" Type="http://schemas.openxmlformats.org/officeDocument/2006/relationships/tags" Target="../tags/tag685.xml"/><Relationship Id="rId26" Type="http://schemas.openxmlformats.org/officeDocument/2006/relationships/image" Target="../media/image208.png"/><Relationship Id="rId39" Type="http://schemas.openxmlformats.org/officeDocument/2006/relationships/image" Target="../media/image191.png"/><Relationship Id="rId3" Type="http://schemas.openxmlformats.org/officeDocument/2006/relationships/tags" Target="../tags/tag670.xml"/><Relationship Id="rId21" Type="http://schemas.openxmlformats.org/officeDocument/2006/relationships/tags" Target="../tags/tag688.xml"/><Relationship Id="rId34" Type="http://schemas.openxmlformats.org/officeDocument/2006/relationships/image" Target="../media/image202.png"/><Relationship Id="rId42" Type="http://schemas.openxmlformats.org/officeDocument/2006/relationships/image" Target="../media/image195.png"/><Relationship Id="rId47" Type="http://schemas.openxmlformats.org/officeDocument/2006/relationships/image" Target="../media/image207.png"/><Relationship Id="rId7" Type="http://schemas.openxmlformats.org/officeDocument/2006/relationships/tags" Target="../tags/tag674.xml"/><Relationship Id="rId12" Type="http://schemas.openxmlformats.org/officeDocument/2006/relationships/tags" Target="../tags/tag679.xml"/><Relationship Id="rId17" Type="http://schemas.openxmlformats.org/officeDocument/2006/relationships/tags" Target="../tags/tag68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01.png"/><Relationship Id="rId38" Type="http://schemas.openxmlformats.org/officeDocument/2006/relationships/image" Target="../media/image205.png"/><Relationship Id="rId46" Type="http://schemas.openxmlformats.org/officeDocument/2006/relationships/image" Target="../media/image211.png"/><Relationship Id="rId2" Type="http://schemas.openxmlformats.org/officeDocument/2006/relationships/tags" Target="../tags/tag669.xml"/><Relationship Id="rId16" Type="http://schemas.openxmlformats.org/officeDocument/2006/relationships/tags" Target="../tags/tag683.xml"/><Relationship Id="rId20" Type="http://schemas.openxmlformats.org/officeDocument/2006/relationships/tags" Target="../tags/tag687.xml"/><Relationship Id="rId29" Type="http://schemas.openxmlformats.org/officeDocument/2006/relationships/image" Target="../media/image199.png"/><Relationship Id="rId41" Type="http://schemas.openxmlformats.org/officeDocument/2006/relationships/image" Target="../media/image194.png"/><Relationship Id="rId1" Type="http://schemas.openxmlformats.org/officeDocument/2006/relationships/tags" Target="../tags/tag668.xml"/><Relationship Id="rId6" Type="http://schemas.openxmlformats.org/officeDocument/2006/relationships/tags" Target="../tags/tag673.xml"/><Relationship Id="rId11" Type="http://schemas.openxmlformats.org/officeDocument/2006/relationships/tags" Target="../tags/tag678.xml"/><Relationship Id="rId24" Type="http://schemas.openxmlformats.org/officeDocument/2006/relationships/tags" Target="../tags/tag691.xml"/><Relationship Id="rId32" Type="http://schemas.openxmlformats.org/officeDocument/2006/relationships/image" Target="../media/image80.png"/><Relationship Id="rId37" Type="http://schemas.openxmlformats.org/officeDocument/2006/relationships/image" Target="../media/image204.png"/><Relationship Id="rId40" Type="http://schemas.openxmlformats.org/officeDocument/2006/relationships/image" Target="../media/image192.png"/><Relationship Id="rId45" Type="http://schemas.openxmlformats.org/officeDocument/2006/relationships/image" Target="../media/image210.png"/><Relationship Id="rId5" Type="http://schemas.openxmlformats.org/officeDocument/2006/relationships/tags" Target="../tags/tag672.xml"/><Relationship Id="rId15" Type="http://schemas.openxmlformats.org/officeDocument/2006/relationships/tags" Target="../tags/tag682.xml"/><Relationship Id="rId23" Type="http://schemas.openxmlformats.org/officeDocument/2006/relationships/tags" Target="../tags/tag690.xml"/><Relationship Id="rId28" Type="http://schemas.openxmlformats.org/officeDocument/2006/relationships/image" Target="../media/image193.png"/><Relationship Id="rId36" Type="http://schemas.openxmlformats.org/officeDocument/2006/relationships/image" Target="../media/image203.png"/><Relationship Id="rId10" Type="http://schemas.openxmlformats.org/officeDocument/2006/relationships/tags" Target="../tags/tag677.xml"/><Relationship Id="rId19" Type="http://schemas.openxmlformats.org/officeDocument/2006/relationships/tags" Target="../tags/tag686.xml"/><Relationship Id="rId31" Type="http://schemas.openxmlformats.org/officeDocument/2006/relationships/image" Target="../media/image79.png"/><Relationship Id="rId44" Type="http://schemas.openxmlformats.org/officeDocument/2006/relationships/image" Target="../media/image209.png"/><Relationship Id="rId4" Type="http://schemas.openxmlformats.org/officeDocument/2006/relationships/tags" Target="../tags/tag671.xml"/><Relationship Id="rId9" Type="http://schemas.openxmlformats.org/officeDocument/2006/relationships/tags" Target="../tags/tag676.xml"/><Relationship Id="rId14" Type="http://schemas.openxmlformats.org/officeDocument/2006/relationships/tags" Target="../tags/tag681.xml"/><Relationship Id="rId22" Type="http://schemas.openxmlformats.org/officeDocument/2006/relationships/tags" Target="../tags/tag689.xml"/><Relationship Id="rId27" Type="http://schemas.openxmlformats.org/officeDocument/2006/relationships/image" Target="../media/image190.png"/><Relationship Id="rId30" Type="http://schemas.openxmlformats.org/officeDocument/2006/relationships/image" Target="../media/image200.png"/><Relationship Id="rId35" Type="http://schemas.openxmlformats.org/officeDocument/2006/relationships/image" Target="../media/image92.png"/><Relationship Id="rId43" Type="http://schemas.openxmlformats.org/officeDocument/2006/relationships/image" Target="../media/image1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13" Type="http://schemas.openxmlformats.org/officeDocument/2006/relationships/image" Target="../media/image215.png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12" Type="http://schemas.openxmlformats.org/officeDocument/2006/relationships/image" Target="../media/image214.png"/><Relationship Id="rId2" Type="http://schemas.openxmlformats.org/officeDocument/2006/relationships/tags" Target="../tags/tag693.xml"/><Relationship Id="rId16" Type="http://schemas.openxmlformats.org/officeDocument/2006/relationships/image" Target="../media/image207.png"/><Relationship Id="rId1" Type="http://schemas.openxmlformats.org/officeDocument/2006/relationships/tags" Target="../tags/tag692.xml"/><Relationship Id="rId6" Type="http://schemas.openxmlformats.org/officeDocument/2006/relationships/tags" Target="../tags/tag697.xml"/><Relationship Id="rId11" Type="http://schemas.openxmlformats.org/officeDocument/2006/relationships/image" Target="../media/image213.png"/><Relationship Id="rId5" Type="http://schemas.openxmlformats.org/officeDocument/2006/relationships/tags" Target="../tags/tag696.xml"/><Relationship Id="rId15" Type="http://schemas.openxmlformats.org/officeDocument/2006/relationships/image" Target="../media/image217.png"/><Relationship Id="rId10" Type="http://schemas.openxmlformats.org/officeDocument/2006/relationships/image" Target="../media/image212.png"/><Relationship Id="rId4" Type="http://schemas.openxmlformats.org/officeDocument/2006/relationships/tags" Target="../tags/tag69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707.xml"/><Relationship Id="rId13" Type="http://schemas.openxmlformats.org/officeDocument/2006/relationships/tags" Target="../tags/tag712.xml"/><Relationship Id="rId18" Type="http://schemas.openxmlformats.org/officeDocument/2006/relationships/image" Target="../media/image219.png"/><Relationship Id="rId26" Type="http://schemas.openxmlformats.org/officeDocument/2006/relationships/image" Target="../media/image207.png"/><Relationship Id="rId3" Type="http://schemas.openxmlformats.org/officeDocument/2006/relationships/tags" Target="../tags/tag702.xml"/><Relationship Id="rId21" Type="http://schemas.openxmlformats.org/officeDocument/2006/relationships/image" Target="../media/image222.png"/><Relationship Id="rId7" Type="http://schemas.openxmlformats.org/officeDocument/2006/relationships/tags" Target="../tags/tag706.xml"/><Relationship Id="rId12" Type="http://schemas.openxmlformats.org/officeDocument/2006/relationships/tags" Target="../tags/tag711.xml"/><Relationship Id="rId17" Type="http://schemas.openxmlformats.org/officeDocument/2006/relationships/image" Target="../media/image218.png"/><Relationship Id="rId25" Type="http://schemas.openxmlformats.org/officeDocument/2006/relationships/image" Target="../media/image226.png"/><Relationship Id="rId2" Type="http://schemas.openxmlformats.org/officeDocument/2006/relationships/tags" Target="../tags/tag70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1.png"/><Relationship Id="rId1" Type="http://schemas.openxmlformats.org/officeDocument/2006/relationships/tags" Target="../tags/tag700.xml"/><Relationship Id="rId6" Type="http://schemas.openxmlformats.org/officeDocument/2006/relationships/tags" Target="../tags/tag705.xml"/><Relationship Id="rId11" Type="http://schemas.openxmlformats.org/officeDocument/2006/relationships/tags" Target="../tags/tag710.xml"/><Relationship Id="rId24" Type="http://schemas.openxmlformats.org/officeDocument/2006/relationships/image" Target="../media/image225.png"/><Relationship Id="rId5" Type="http://schemas.openxmlformats.org/officeDocument/2006/relationships/tags" Target="../tags/tag704.xml"/><Relationship Id="rId15" Type="http://schemas.openxmlformats.org/officeDocument/2006/relationships/tags" Target="../tags/tag714.xml"/><Relationship Id="rId23" Type="http://schemas.openxmlformats.org/officeDocument/2006/relationships/image" Target="../media/image224.png"/><Relationship Id="rId10" Type="http://schemas.openxmlformats.org/officeDocument/2006/relationships/tags" Target="../tags/tag709.xml"/><Relationship Id="rId19" Type="http://schemas.openxmlformats.org/officeDocument/2006/relationships/image" Target="../media/image220.png"/><Relationship Id="rId4" Type="http://schemas.openxmlformats.org/officeDocument/2006/relationships/tags" Target="../tags/tag703.xml"/><Relationship Id="rId9" Type="http://schemas.openxmlformats.org/officeDocument/2006/relationships/tags" Target="../tags/tag708.xml"/><Relationship Id="rId14" Type="http://schemas.openxmlformats.org/officeDocument/2006/relationships/tags" Target="../tags/tag713.xml"/><Relationship Id="rId22" Type="http://schemas.openxmlformats.org/officeDocument/2006/relationships/image" Target="../media/image22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722.xml"/><Relationship Id="rId13" Type="http://schemas.openxmlformats.org/officeDocument/2006/relationships/image" Target="../media/image124.png"/><Relationship Id="rId18" Type="http://schemas.openxmlformats.org/officeDocument/2006/relationships/image" Target="../media/image231.png"/><Relationship Id="rId3" Type="http://schemas.openxmlformats.org/officeDocument/2006/relationships/tags" Target="../tags/tag717.xml"/><Relationship Id="rId21" Type="http://schemas.openxmlformats.org/officeDocument/2006/relationships/image" Target="../media/image233.png"/><Relationship Id="rId7" Type="http://schemas.openxmlformats.org/officeDocument/2006/relationships/tags" Target="../tags/tag721.xml"/><Relationship Id="rId12" Type="http://schemas.openxmlformats.org/officeDocument/2006/relationships/notesSlide" Target="../notesSlides/notesSlide40.xml"/><Relationship Id="rId17" Type="http://schemas.openxmlformats.org/officeDocument/2006/relationships/image" Target="../media/image230.png"/><Relationship Id="rId2" Type="http://schemas.openxmlformats.org/officeDocument/2006/relationships/tags" Target="../tags/tag716.xml"/><Relationship Id="rId16" Type="http://schemas.openxmlformats.org/officeDocument/2006/relationships/image" Target="../media/image229.png"/><Relationship Id="rId20" Type="http://schemas.openxmlformats.org/officeDocument/2006/relationships/image" Target="../media/image129.png"/><Relationship Id="rId1" Type="http://schemas.openxmlformats.org/officeDocument/2006/relationships/tags" Target="../tags/tag715.xml"/><Relationship Id="rId6" Type="http://schemas.openxmlformats.org/officeDocument/2006/relationships/tags" Target="../tags/tag72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19.xml"/><Relationship Id="rId15" Type="http://schemas.openxmlformats.org/officeDocument/2006/relationships/image" Target="../media/image228.png"/><Relationship Id="rId10" Type="http://schemas.openxmlformats.org/officeDocument/2006/relationships/tags" Target="../tags/tag724.xml"/><Relationship Id="rId19" Type="http://schemas.openxmlformats.org/officeDocument/2006/relationships/image" Target="../media/image232.png"/><Relationship Id="rId4" Type="http://schemas.openxmlformats.org/officeDocument/2006/relationships/tags" Target="../tags/tag718.xml"/><Relationship Id="rId9" Type="http://schemas.openxmlformats.org/officeDocument/2006/relationships/tags" Target="../tags/tag723.xml"/><Relationship Id="rId14" Type="http://schemas.openxmlformats.org/officeDocument/2006/relationships/image" Target="../media/image2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36.png"/><Relationship Id="rId3" Type="http://schemas.openxmlformats.org/officeDocument/2006/relationships/tags" Target="../tags/tag727.xml"/><Relationship Id="rId7" Type="http://schemas.openxmlformats.org/officeDocument/2006/relationships/tags" Target="../tags/tag731.xml"/><Relationship Id="rId12" Type="http://schemas.openxmlformats.org/officeDocument/2006/relationships/image" Target="../media/image235.png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6" Type="http://schemas.openxmlformats.org/officeDocument/2006/relationships/tags" Target="../tags/tag730.xml"/><Relationship Id="rId11" Type="http://schemas.openxmlformats.org/officeDocument/2006/relationships/image" Target="../media/image234.png"/><Relationship Id="rId5" Type="http://schemas.openxmlformats.org/officeDocument/2006/relationships/tags" Target="../tags/tag729.xml"/><Relationship Id="rId15" Type="http://schemas.openxmlformats.org/officeDocument/2006/relationships/image" Target="../media/image238.png"/><Relationship Id="rId10" Type="http://schemas.openxmlformats.org/officeDocument/2006/relationships/image" Target="../media/image124.png"/><Relationship Id="rId4" Type="http://schemas.openxmlformats.org/officeDocument/2006/relationships/tags" Target="../tags/tag728.xml"/><Relationship Id="rId9" Type="http://schemas.openxmlformats.org/officeDocument/2006/relationships/notesSlide" Target="../notesSlides/notesSlide41.xml"/><Relationship Id="rId14" Type="http://schemas.openxmlformats.org/officeDocument/2006/relationships/image" Target="../media/image2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2.xml"/><Relationship Id="rId13" Type="http://schemas.openxmlformats.org/officeDocument/2006/relationships/image" Target="../media/image242.png"/><Relationship Id="rId3" Type="http://schemas.openxmlformats.org/officeDocument/2006/relationships/tags" Target="../tags/tag73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1.png"/><Relationship Id="rId2" Type="http://schemas.openxmlformats.org/officeDocument/2006/relationships/tags" Target="../tags/tag733.xml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image" Target="../media/image240.png"/><Relationship Id="rId5" Type="http://schemas.openxmlformats.org/officeDocument/2006/relationships/tags" Target="../tags/tag736.xml"/><Relationship Id="rId10" Type="http://schemas.openxmlformats.org/officeDocument/2006/relationships/image" Target="../media/image5.png"/><Relationship Id="rId4" Type="http://schemas.openxmlformats.org/officeDocument/2006/relationships/tags" Target="../tags/tag735.xml"/><Relationship Id="rId9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oleObject" Target="../embeddings/oleObject1.bin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3.xml"/><Relationship Id="rId29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16.emf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image" Target="../media/image19.png"/><Relationship Id="rId3" Type="http://schemas.openxmlformats.org/officeDocument/2006/relationships/tags" Target="../tags/tag39.xml"/><Relationship Id="rId21" Type="http://schemas.openxmlformats.org/officeDocument/2006/relationships/notesSlide" Target="../notesSlides/notesSlide4.xml"/><Relationship Id="rId34" Type="http://schemas.openxmlformats.org/officeDocument/2006/relationships/image" Target="../media/image34.png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image" Target="../media/image18.png"/><Relationship Id="rId33" Type="http://schemas.openxmlformats.org/officeDocument/2006/relationships/image" Target="../media/image28.png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image" Target="../media/image17.png"/><Relationship Id="rId32" Type="http://schemas.openxmlformats.org/officeDocument/2006/relationships/image" Target="../media/image33.png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9.emf"/><Relationship Id="rId28" Type="http://schemas.openxmlformats.org/officeDocument/2006/relationships/image" Target="../media/image21.png"/><Relationship Id="rId36" Type="http://schemas.openxmlformats.org/officeDocument/2006/relationships/image" Target="../media/image36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31" Type="http://schemas.openxmlformats.org/officeDocument/2006/relationships/image" Target="../media/image32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oleObject" Target="../embeddings/oleObject2.bin"/><Relationship Id="rId27" Type="http://schemas.openxmlformats.org/officeDocument/2006/relationships/image" Target="../media/image20.png"/><Relationship Id="rId30" Type="http://schemas.openxmlformats.org/officeDocument/2006/relationships/image" Target="../media/image31.png"/><Relationship Id="rId35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image" Target="../media/image37.emf"/><Relationship Id="rId26" Type="http://schemas.openxmlformats.org/officeDocument/2006/relationships/image" Target="../media/image42.png"/><Relationship Id="rId3" Type="http://schemas.openxmlformats.org/officeDocument/2006/relationships/tags" Target="../tags/tag57.xml"/><Relationship Id="rId21" Type="http://schemas.openxmlformats.org/officeDocument/2006/relationships/image" Target="../media/image38.png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41.png"/><Relationship Id="rId2" Type="http://schemas.openxmlformats.org/officeDocument/2006/relationships/tags" Target="../tags/tag56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24" Type="http://schemas.openxmlformats.org/officeDocument/2006/relationships/image" Target="../media/image40.png"/><Relationship Id="rId5" Type="http://schemas.openxmlformats.org/officeDocument/2006/relationships/tags" Target="../tags/tag59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2.png"/><Relationship Id="rId10" Type="http://schemas.openxmlformats.org/officeDocument/2006/relationships/tags" Target="../tags/tag64.xml"/><Relationship Id="rId19" Type="http://schemas.openxmlformats.org/officeDocument/2006/relationships/image" Target="../media/image17.pn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26" Type="http://schemas.openxmlformats.org/officeDocument/2006/relationships/image" Target="../media/image18.png"/><Relationship Id="rId3" Type="http://schemas.openxmlformats.org/officeDocument/2006/relationships/tags" Target="../tags/tag7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7.png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5" Type="http://schemas.openxmlformats.org/officeDocument/2006/relationships/image" Target="../media/image17.png"/><Relationship Id="rId33" Type="http://schemas.openxmlformats.org/officeDocument/2006/relationships/image" Target="../media/image46.png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4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43.emf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20.png"/><Relationship Id="rId36" Type="http://schemas.openxmlformats.org/officeDocument/2006/relationships/image" Target="../media/image49.pn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31" Type="http://schemas.openxmlformats.org/officeDocument/2006/relationships/image" Target="../media/image22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notesSlide" Target="../notesSlides/notesSlide6.xml"/><Relationship Id="rId27" Type="http://schemas.openxmlformats.org/officeDocument/2006/relationships/image" Target="../media/image19.png"/><Relationship Id="rId30" Type="http://schemas.openxmlformats.org/officeDocument/2006/relationships/image" Target="../media/image44.png"/><Relationship Id="rId35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image" Target="../media/image18.png"/><Relationship Id="rId3" Type="http://schemas.openxmlformats.org/officeDocument/2006/relationships/tags" Target="../tags/tag8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8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image" Target="../media/image17.png"/><Relationship Id="rId33" Type="http://schemas.openxmlformats.org/officeDocument/2006/relationships/image" Target="../media/image47.png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image" Target="../media/image51.emf"/><Relationship Id="rId32" Type="http://schemas.openxmlformats.org/officeDocument/2006/relationships/image" Target="../media/image53.png"/><Relationship Id="rId37" Type="http://schemas.openxmlformats.org/officeDocument/2006/relationships/image" Target="../media/image45.png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oleObject" Target="../embeddings/oleObject5.bin"/><Relationship Id="rId28" Type="http://schemas.openxmlformats.org/officeDocument/2006/relationships/image" Target="../media/image20.png"/><Relationship Id="rId36" Type="http://schemas.openxmlformats.org/officeDocument/2006/relationships/image" Target="../media/image50.png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image" Target="../media/image52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notesSlide" Target="../notesSlides/notesSlide7.xml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30 January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82286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746" y="470344"/>
            <a:ext cx="3168054" cy="977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05676" cy="3202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565764" cy="2829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1217" y="2931230"/>
            <a:ext cx="603644" cy="283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68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404992"/>
            <a:ext cx="5375604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121" y="1867422"/>
            <a:ext cx="3281110" cy="32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489" y="2931230"/>
            <a:ext cx="679101" cy="282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54910"/>
            <a:ext cx="4075084" cy="339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489" y="3832710"/>
            <a:ext cx="679101" cy="2829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950926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457200"/>
            <a:ext cx="4724400" cy="892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90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164334303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0718" y="457200"/>
            <a:ext cx="4689764" cy="892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020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733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55862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3400"/>
            <a:ext cx="5574746" cy="907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793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78274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6424032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7287" y="693211"/>
            <a:ext cx="2796335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81858" cy="320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41948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41215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9679" y="2993634"/>
            <a:ext cx="679121" cy="2829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925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498857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8511" y="693211"/>
            <a:ext cx="3853886" cy="10394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814" y="5221134"/>
            <a:ext cx="886100" cy="26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860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2263314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768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635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69801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8171" y="693211"/>
            <a:ext cx="3494568" cy="9067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19050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695163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3375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537127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92474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92129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25234"/>
            <a:ext cx="2267472" cy="434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09600"/>
            <a:ext cx="4156979" cy="66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9571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4091149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84" y="442586"/>
            <a:ext cx="5006186" cy="410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3067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" y="884534"/>
            <a:ext cx="5398836" cy="410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8340" y="698326"/>
            <a:ext cx="2593260" cy="876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26172" y="1676400"/>
            <a:ext cx="1064201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780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479633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197" y="609600"/>
            <a:ext cx="2607600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23555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887715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4653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26157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1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2975" y="5218635"/>
            <a:ext cx="20765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533400"/>
            <a:ext cx="2758380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8203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71378"/>
            <a:ext cx="660968" cy="189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023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130514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6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6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080361" cy="5101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1841326"/>
            <a:ext cx="4997064" cy="3210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7" y="6468393"/>
            <a:ext cx="830381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2803145"/>
            <a:ext cx="5029531" cy="321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266" y="3679941"/>
            <a:ext cx="5286740" cy="3210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37578" y="1676400"/>
            <a:ext cx="589842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94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8878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259904"/>
            <a:ext cx="3473219" cy="320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600164"/>
            <a:ext cx="5229236" cy="4156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2856978"/>
            <a:ext cx="8286965" cy="3205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1078282"/>
            <a:ext cx="4833670" cy="3398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22860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3442570"/>
            <a:ext cx="6265445" cy="396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062956"/>
            <a:ext cx="8492338" cy="3963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4726488"/>
            <a:ext cx="6793884" cy="3204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035" y="5334000"/>
            <a:ext cx="4246955" cy="3397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5856249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71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12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31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34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419147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7883" y="774199"/>
            <a:ext cx="3078434" cy="655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712"/>
            <a:ext cx="1646000" cy="304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718"/>
            <a:ext cx="1949658" cy="304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44785"/>
            <a:ext cx="3657443" cy="381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0" y="6620793"/>
            <a:ext cx="1502487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399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376410"/>
            <a:ext cx="44958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3181315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74199"/>
            <a:ext cx="2209800" cy="685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664595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590800"/>
            <a:ext cx="3352638" cy="6857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92321"/>
            <a:ext cx="3352950" cy="685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342" y="6620793"/>
            <a:ext cx="1502484" cy="22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536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584955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495309" cy="660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724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9524622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433" y="427546"/>
            <a:ext cx="3646843" cy="10202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114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9668223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400" y="427546"/>
            <a:ext cx="3911388" cy="10203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97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40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325367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4103" y="427546"/>
            <a:ext cx="3873982" cy="10203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1" name="Straight Arrow Connector 40"/>
          <p:cNvCxnSpPr/>
          <p:nvPr/>
        </p:nvCxnSpPr>
        <p:spPr bwMode="auto">
          <a:xfrm flipH="1" flipV="1">
            <a:off x="6094956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39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41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2680459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115" y="5206109"/>
            <a:ext cx="888485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295" y="427546"/>
            <a:ext cx="3647598" cy="1020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94556"/>
            <a:ext cx="659766" cy="188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377535" cy="18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208" y="6603304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8569" y="6363237"/>
            <a:ext cx="2056031" cy="211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 flipV="1">
            <a:off x="5943600" y="1396652"/>
            <a:ext cx="381000" cy="406758"/>
          </a:xfrm>
          <a:prstGeom prst="straightConnector1">
            <a:avLst/>
          </a:prstGeom>
          <a:solidFill>
            <a:srgbClr val="FF6600">
              <a:alpha val="0"/>
            </a:srgbClr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5" y="1778358"/>
            <a:ext cx="3817675" cy="4342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" name="Picture 1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Freeform 52"/>
          <p:cNvSpPr>
            <a:spLocks/>
          </p:cNvSpPr>
          <p:nvPr/>
        </p:nvSpPr>
        <p:spPr bwMode="auto">
          <a:xfrm>
            <a:off x="2895600" y="3738563"/>
            <a:ext cx="1841500" cy="1133475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60" h="714">
                <a:moveTo>
                  <a:pt x="0" y="0"/>
                </a:moveTo>
                <a:cubicBezTo>
                  <a:pt x="21" y="32"/>
                  <a:pt x="89" y="138"/>
                  <a:pt x="129" y="194"/>
                </a:cubicBezTo>
                <a:cubicBezTo>
                  <a:pt x="169" y="250"/>
                  <a:pt x="200" y="290"/>
                  <a:pt x="240" y="333"/>
                </a:cubicBezTo>
                <a:cubicBezTo>
                  <a:pt x="280" y="376"/>
                  <a:pt x="291" y="411"/>
                  <a:pt x="370" y="454"/>
                </a:cubicBezTo>
                <a:cubicBezTo>
                  <a:pt x="449" y="497"/>
                  <a:pt x="582" y="550"/>
                  <a:pt x="714" y="593"/>
                </a:cubicBezTo>
                <a:cubicBezTo>
                  <a:pt x="846" y="636"/>
                  <a:pt x="1067" y="689"/>
                  <a:pt x="1160" y="71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Oval 54"/>
          <p:cNvSpPr>
            <a:spLocks noChangeAspect="1" noChangeArrowheads="1"/>
          </p:cNvSpPr>
          <p:nvPr/>
        </p:nvSpPr>
        <p:spPr bwMode="auto">
          <a:xfrm>
            <a:off x="4691063" y="4852988"/>
            <a:ext cx="55563" cy="555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Freeform 55"/>
          <p:cNvSpPr>
            <a:spLocks/>
          </p:cNvSpPr>
          <p:nvPr/>
        </p:nvSpPr>
        <p:spPr bwMode="auto">
          <a:xfrm>
            <a:off x="4724400" y="3376613"/>
            <a:ext cx="3048000" cy="162083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20" h="1021">
                <a:moveTo>
                  <a:pt x="0" y="561"/>
                </a:moveTo>
                <a:cubicBezTo>
                  <a:pt x="17" y="591"/>
                  <a:pt x="60" y="690"/>
                  <a:pt x="101" y="744"/>
                </a:cubicBezTo>
                <a:cubicBezTo>
                  <a:pt x="142" y="798"/>
                  <a:pt x="185" y="840"/>
                  <a:pt x="248" y="883"/>
                </a:cubicBezTo>
                <a:cubicBezTo>
                  <a:pt x="311" y="926"/>
                  <a:pt x="406" y="987"/>
                  <a:pt x="480" y="1004"/>
                </a:cubicBezTo>
                <a:cubicBezTo>
                  <a:pt x="554" y="1021"/>
                  <a:pt x="612" y="1019"/>
                  <a:pt x="694" y="985"/>
                </a:cubicBezTo>
                <a:cubicBezTo>
                  <a:pt x="776" y="951"/>
                  <a:pt x="890" y="865"/>
                  <a:pt x="972" y="799"/>
                </a:cubicBezTo>
                <a:cubicBezTo>
                  <a:pt x="1054" y="733"/>
                  <a:pt x="1112" y="669"/>
                  <a:pt x="1186" y="586"/>
                </a:cubicBezTo>
                <a:cubicBezTo>
                  <a:pt x="1260" y="503"/>
                  <a:pt x="1361" y="365"/>
                  <a:pt x="1418" y="298"/>
                </a:cubicBezTo>
                <a:cubicBezTo>
                  <a:pt x="1475" y="231"/>
                  <a:pt x="1482" y="223"/>
                  <a:pt x="1530" y="186"/>
                </a:cubicBezTo>
                <a:cubicBezTo>
                  <a:pt x="1578" y="149"/>
                  <a:pt x="1641" y="106"/>
                  <a:pt x="1706" y="75"/>
                </a:cubicBezTo>
                <a:cubicBezTo>
                  <a:pt x="1771" y="44"/>
                  <a:pt x="1876" y="16"/>
                  <a:pt x="192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Oval 53"/>
          <p:cNvSpPr>
            <a:spLocks noChangeAspect="1" noChangeArrowheads="1"/>
          </p:cNvSpPr>
          <p:nvPr/>
        </p:nvSpPr>
        <p:spPr bwMode="auto">
          <a:xfrm>
            <a:off x="4681538" y="422275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7"/>
          <p:cNvSpPr>
            <a:spLocks noChangeAspect="1" noChangeArrowheads="1"/>
          </p:cNvSpPr>
          <p:nvPr/>
        </p:nvSpPr>
        <p:spPr bwMode="auto">
          <a:xfrm>
            <a:off x="7129463" y="3619500"/>
            <a:ext cx="73025" cy="73025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24" y="1633538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9" name="Picture 89395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124" y="1633538"/>
            <a:ext cx="1883325" cy="447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1" name="Picture 89396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201" y="2397125"/>
            <a:ext cx="1692798" cy="4063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3" name="Picture 89396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196" y="3157538"/>
            <a:ext cx="1073370" cy="271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0" name="Picture 89395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526" y="1633538"/>
            <a:ext cx="1676948" cy="40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6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5" y="114822"/>
            <a:ext cx="1417243" cy="2834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43</a:t>
            </a:fld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4" y="114822"/>
            <a:ext cx="1417246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26" y="3124200"/>
            <a:ext cx="169863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30"/>
          <p:cNvSpPr>
            <a:spLocks noChangeAspect="1" noChangeShapeType="1"/>
          </p:cNvSpPr>
          <p:nvPr/>
        </p:nvSpPr>
        <p:spPr bwMode="auto">
          <a:xfrm flipV="1">
            <a:off x="28956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31"/>
          <p:cNvSpPr>
            <a:spLocks noChangeAspect="1" noChangeShapeType="1"/>
          </p:cNvSpPr>
          <p:nvPr/>
        </p:nvSpPr>
        <p:spPr bwMode="auto">
          <a:xfrm>
            <a:off x="2895600" y="24384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32"/>
          <p:cNvSpPr>
            <a:spLocks noChangeAspect="1" noChangeShapeType="1"/>
          </p:cNvSpPr>
          <p:nvPr/>
        </p:nvSpPr>
        <p:spPr bwMode="auto">
          <a:xfrm>
            <a:off x="71643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33"/>
          <p:cNvSpPr>
            <a:spLocks noChangeAspect="1" noChangeShapeType="1"/>
          </p:cNvSpPr>
          <p:nvPr/>
        </p:nvSpPr>
        <p:spPr bwMode="auto">
          <a:xfrm>
            <a:off x="2895600" y="67071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4"/>
          <p:cNvSpPr>
            <a:spLocks noChangeAspect="1" noChangeShapeType="1"/>
          </p:cNvSpPr>
          <p:nvPr/>
        </p:nvSpPr>
        <p:spPr bwMode="auto">
          <a:xfrm flipV="1">
            <a:off x="35052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5"/>
          <p:cNvSpPr>
            <a:spLocks noChangeAspect="1" noChangeShapeType="1"/>
          </p:cNvSpPr>
          <p:nvPr/>
        </p:nvSpPr>
        <p:spPr bwMode="auto">
          <a:xfrm flipV="1">
            <a:off x="41148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6"/>
          <p:cNvSpPr>
            <a:spLocks noChangeAspect="1" noChangeShapeType="1"/>
          </p:cNvSpPr>
          <p:nvPr/>
        </p:nvSpPr>
        <p:spPr bwMode="auto">
          <a:xfrm flipV="1">
            <a:off x="4724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7"/>
          <p:cNvSpPr>
            <a:spLocks noChangeAspect="1" noChangeShapeType="1"/>
          </p:cNvSpPr>
          <p:nvPr/>
        </p:nvSpPr>
        <p:spPr bwMode="auto">
          <a:xfrm flipV="1">
            <a:off x="53355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8"/>
          <p:cNvSpPr>
            <a:spLocks noChangeAspect="1" noChangeShapeType="1"/>
          </p:cNvSpPr>
          <p:nvPr/>
        </p:nvSpPr>
        <p:spPr bwMode="auto">
          <a:xfrm flipV="1">
            <a:off x="59451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9"/>
          <p:cNvSpPr>
            <a:spLocks noChangeAspect="1" noChangeShapeType="1"/>
          </p:cNvSpPr>
          <p:nvPr/>
        </p:nvSpPr>
        <p:spPr bwMode="auto">
          <a:xfrm flipV="1">
            <a:off x="6554788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40"/>
          <p:cNvSpPr>
            <a:spLocks noChangeAspect="1" noChangeShapeType="1"/>
          </p:cNvSpPr>
          <p:nvPr/>
        </p:nvSpPr>
        <p:spPr bwMode="auto">
          <a:xfrm>
            <a:off x="2895600" y="30480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41"/>
          <p:cNvSpPr>
            <a:spLocks noChangeAspect="1" noChangeShapeType="1"/>
          </p:cNvSpPr>
          <p:nvPr/>
        </p:nvSpPr>
        <p:spPr bwMode="auto">
          <a:xfrm>
            <a:off x="2895600" y="36576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42"/>
          <p:cNvSpPr>
            <a:spLocks noChangeAspect="1" noChangeShapeType="1"/>
          </p:cNvSpPr>
          <p:nvPr/>
        </p:nvSpPr>
        <p:spPr bwMode="auto">
          <a:xfrm>
            <a:off x="2895600" y="4267200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Aspect="1" noChangeShapeType="1"/>
          </p:cNvSpPr>
          <p:nvPr/>
        </p:nvSpPr>
        <p:spPr bwMode="auto">
          <a:xfrm>
            <a:off x="2895600" y="48783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Aspect="1" noChangeShapeType="1"/>
          </p:cNvSpPr>
          <p:nvPr/>
        </p:nvSpPr>
        <p:spPr bwMode="auto">
          <a:xfrm>
            <a:off x="2895600" y="54879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Aspect="1" noChangeShapeType="1"/>
          </p:cNvSpPr>
          <p:nvPr/>
        </p:nvSpPr>
        <p:spPr bwMode="auto">
          <a:xfrm>
            <a:off x="2895600" y="6097588"/>
            <a:ext cx="488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7"/>
          <p:cNvSpPr>
            <a:spLocks noChangeShapeType="1"/>
          </p:cNvSpPr>
          <p:nvPr/>
        </p:nvSpPr>
        <p:spPr bwMode="auto">
          <a:xfrm flipV="1">
            <a:off x="4116388" y="2438400"/>
            <a:ext cx="0" cy="426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8"/>
          <p:cNvSpPr>
            <a:spLocks noChangeShapeType="1"/>
          </p:cNvSpPr>
          <p:nvPr/>
        </p:nvSpPr>
        <p:spPr bwMode="auto">
          <a:xfrm>
            <a:off x="2897188" y="6096000"/>
            <a:ext cx="48815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52"/>
          <p:cNvSpPr>
            <a:spLocks/>
          </p:cNvSpPr>
          <p:nvPr/>
        </p:nvSpPr>
        <p:spPr bwMode="auto">
          <a:xfrm>
            <a:off x="2908051" y="3750978"/>
            <a:ext cx="1753845" cy="2949724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9524"/>
              <a:gd name="connsiteY0" fmla="*/ 0 h 25471"/>
              <a:gd name="connsiteX1" fmla="*/ 1112 w 9524"/>
              <a:gd name="connsiteY1" fmla="*/ 2717 h 25471"/>
              <a:gd name="connsiteX2" fmla="*/ 2069 w 9524"/>
              <a:gd name="connsiteY2" fmla="*/ 4664 h 25471"/>
              <a:gd name="connsiteX3" fmla="*/ 3190 w 9524"/>
              <a:gd name="connsiteY3" fmla="*/ 6359 h 25471"/>
              <a:gd name="connsiteX4" fmla="*/ 6155 w 9524"/>
              <a:gd name="connsiteY4" fmla="*/ 8305 h 25471"/>
              <a:gd name="connsiteX5" fmla="*/ 9524 w 9524"/>
              <a:gd name="connsiteY5" fmla="*/ 25471 h 25471"/>
              <a:gd name="connsiteX0" fmla="*/ 0 w 10000"/>
              <a:gd name="connsiteY0" fmla="*/ 0 h 10000"/>
              <a:gd name="connsiteX1" fmla="*/ 1168 w 10000"/>
              <a:gd name="connsiteY1" fmla="*/ 1067 h 10000"/>
              <a:gd name="connsiteX2" fmla="*/ 2172 w 10000"/>
              <a:gd name="connsiteY2" fmla="*/ 1831 h 10000"/>
              <a:gd name="connsiteX3" fmla="*/ 3349 w 10000"/>
              <a:gd name="connsiteY3" fmla="*/ 2497 h 10000"/>
              <a:gd name="connsiteX4" fmla="*/ 6463 w 10000"/>
              <a:gd name="connsiteY4" fmla="*/ 3261 h 10000"/>
              <a:gd name="connsiteX5" fmla="*/ 10000 w 10000"/>
              <a:gd name="connsiteY5" fmla="*/ 10000 h 10000"/>
              <a:gd name="connsiteX0" fmla="*/ 0 w 10071"/>
              <a:gd name="connsiteY0" fmla="*/ 0 h 10260"/>
              <a:gd name="connsiteX1" fmla="*/ 1168 w 10071"/>
              <a:gd name="connsiteY1" fmla="*/ 1067 h 10260"/>
              <a:gd name="connsiteX2" fmla="*/ 2172 w 10071"/>
              <a:gd name="connsiteY2" fmla="*/ 1831 h 10260"/>
              <a:gd name="connsiteX3" fmla="*/ 3349 w 10071"/>
              <a:gd name="connsiteY3" fmla="*/ 2497 h 10260"/>
              <a:gd name="connsiteX4" fmla="*/ 6463 w 10071"/>
              <a:gd name="connsiteY4" fmla="*/ 3261 h 10260"/>
              <a:gd name="connsiteX5" fmla="*/ 10071 w 10071"/>
              <a:gd name="connsiteY5" fmla="*/ 10260 h 10260"/>
              <a:gd name="connsiteX0" fmla="*/ 0 w 10000"/>
              <a:gd name="connsiteY0" fmla="*/ 0 h 10217"/>
              <a:gd name="connsiteX1" fmla="*/ 1097 w 10000"/>
              <a:gd name="connsiteY1" fmla="*/ 1024 h 10217"/>
              <a:gd name="connsiteX2" fmla="*/ 2101 w 10000"/>
              <a:gd name="connsiteY2" fmla="*/ 1788 h 10217"/>
              <a:gd name="connsiteX3" fmla="*/ 3278 w 10000"/>
              <a:gd name="connsiteY3" fmla="*/ 2454 h 10217"/>
              <a:gd name="connsiteX4" fmla="*/ 6392 w 10000"/>
              <a:gd name="connsiteY4" fmla="*/ 3218 h 10217"/>
              <a:gd name="connsiteX5" fmla="*/ 10000 w 10000"/>
              <a:gd name="connsiteY5" fmla="*/ 10217 h 1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217">
                <a:moveTo>
                  <a:pt x="0" y="0"/>
                </a:moveTo>
                <a:cubicBezTo>
                  <a:pt x="190" y="176"/>
                  <a:pt x="747" y="726"/>
                  <a:pt x="1097" y="1024"/>
                </a:cubicBezTo>
                <a:cubicBezTo>
                  <a:pt x="1447" y="1322"/>
                  <a:pt x="1739" y="1552"/>
                  <a:pt x="2101" y="1788"/>
                </a:cubicBezTo>
                <a:cubicBezTo>
                  <a:pt x="2464" y="2024"/>
                  <a:pt x="2563" y="2217"/>
                  <a:pt x="3278" y="2454"/>
                </a:cubicBezTo>
                <a:cubicBezTo>
                  <a:pt x="3993" y="2690"/>
                  <a:pt x="5197" y="2981"/>
                  <a:pt x="6392" y="3218"/>
                </a:cubicBezTo>
                <a:cubicBezTo>
                  <a:pt x="7586" y="3454"/>
                  <a:pt x="9872" y="8214"/>
                  <a:pt x="10000" y="1021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4749498" y="2438400"/>
            <a:ext cx="1776269" cy="2701548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889">
                <a:moveTo>
                  <a:pt x="0" y="0"/>
                </a:moveTo>
                <a:cubicBezTo>
                  <a:pt x="124" y="1462"/>
                  <a:pt x="2750" y="8720"/>
                  <a:pt x="4229" y="10199"/>
                </a:cubicBezTo>
                <a:cubicBezTo>
                  <a:pt x="5708" y="11678"/>
                  <a:pt x="7910" y="10568"/>
                  <a:pt x="8872" y="8876"/>
                </a:cubicBezTo>
                <a:cubicBezTo>
                  <a:pt x="9834" y="7184"/>
                  <a:pt x="9828" y="1854"/>
                  <a:pt x="10000" y="4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56"/>
          <p:cNvSpPr>
            <a:spLocks noChangeAspect="1" noChangeShapeType="1"/>
          </p:cNvSpPr>
          <p:nvPr/>
        </p:nvSpPr>
        <p:spPr bwMode="auto">
          <a:xfrm>
            <a:off x="7772400" y="2438400"/>
            <a:ext cx="0" cy="42687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001" y="4752975"/>
            <a:ext cx="178666" cy="2440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4" y="3546475"/>
            <a:ext cx="359103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6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514600"/>
            <a:ext cx="179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173" y="6172200"/>
            <a:ext cx="178666" cy="2274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2971" y="6172200"/>
            <a:ext cx="195696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7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6188075"/>
            <a:ext cx="195263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08" y="6172200"/>
            <a:ext cx="146772" cy="2279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576" y="6172200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0257" y="6172200"/>
            <a:ext cx="179061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5373688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605" y="4149725"/>
            <a:ext cx="179062" cy="24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65" y="2924175"/>
            <a:ext cx="359102" cy="2446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Freeform 55"/>
          <p:cNvSpPr>
            <a:spLocks/>
          </p:cNvSpPr>
          <p:nvPr/>
        </p:nvSpPr>
        <p:spPr bwMode="auto">
          <a:xfrm>
            <a:off x="6592889" y="2440463"/>
            <a:ext cx="1185861" cy="3246429"/>
          </a:xfrm>
          <a:custGeom>
            <a:avLst/>
            <a:gdLst>
              <a:gd name="T0" fmla="*/ 0 w 1920"/>
              <a:gd name="T1" fmla="*/ 561 h 1021"/>
              <a:gd name="T2" fmla="*/ 101 w 1920"/>
              <a:gd name="T3" fmla="*/ 744 h 1021"/>
              <a:gd name="T4" fmla="*/ 248 w 1920"/>
              <a:gd name="T5" fmla="*/ 883 h 1021"/>
              <a:gd name="T6" fmla="*/ 480 w 1920"/>
              <a:gd name="T7" fmla="*/ 1004 h 1021"/>
              <a:gd name="T8" fmla="*/ 694 w 1920"/>
              <a:gd name="T9" fmla="*/ 985 h 1021"/>
              <a:gd name="T10" fmla="*/ 972 w 1920"/>
              <a:gd name="T11" fmla="*/ 799 h 1021"/>
              <a:gd name="T12" fmla="*/ 1186 w 1920"/>
              <a:gd name="T13" fmla="*/ 586 h 1021"/>
              <a:gd name="T14" fmla="*/ 1418 w 1920"/>
              <a:gd name="T15" fmla="*/ 298 h 1021"/>
              <a:gd name="T16" fmla="*/ 1530 w 1920"/>
              <a:gd name="T17" fmla="*/ 186 h 1021"/>
              <a:gd name="T18" fmla="*/ 1706 w 1920"/>
              <a:gd name="T19" fmla="*/ 75 h 1021"/>
              <a:gd name="T20" fmla="*/ 1920 w 1920"/>
              <a:gd name="T21" fmla="*/ 0 h 1021"/>
              <a:gd name="connsiteX0" fmla="*/ 0 w 8905"/>
              <a:gd name="connsiteY0" fmla="*/ 10827 h 15267"/>
              <a:gd name="connsiteX1" fmla="*/ 526 w 8905"/>
              <a:gd name="connsiteY1" fmla="*/ 12619 h 15267"/>
              <a:gd name="connsiteX2" fmla="*/ 1292 w 8905"/>
              <a:gd name="connsiteY2" fmla="*/ 13980 h 15267"/>
              <a:gd name="connsiteX3" fmla="*/ 2500 w 8905"/>
              <a:gd name="connsiteY3" fmla="*/ 15165 h 15267"/>
              <a:gd name="connsiteX4" fmla="*/ 3615 w 8905"/>
              <a:gd name="connsiteY4" fmla="*/ 14979 h 15267"/>
              <a:gd name="connsiteX5" fmla="*/ 5063 w 8905"/>
              <a:gd name="connsiteY5" fmla="*/ 13158 h 15267"/>
              <a:gd name="connsiteX6" fmla="*/ 6177 w 8905"/>
              <a:gd name="connsiteY6" fmla="*/ 11071 h 15267"/>
              <a:gd name="connsiteX7" fmla="*/ 7385 w 8905"/>
              <a:gd name="connsiteY7" fmla="*/ 8251 h 15267"/>
              <a:gd name="connsiteX8" fmla="*/ 7969 w 8905"/>
              <a:gd name="connsiteY8" fmla="*/ 7154 h 15267"/>
              <a:gd name="connsiteX9" fmla="*/ 8885 w 8905"/>
              <a:gd name="connsiteY9" fmla="*/ 6067 h 15267"/>
              <a:gd name="connsiteX10" fmla="*/ 5521 w 8905"/>
              <a:gd name="connsiteY10" fmla="*/ 0 h 15267"/>
              <a:gd name="connsiteX0" fmla="*/ 0 w 9046"/>
              <a:gd name="connsiteY0" fmla="*/ 7092 h 10000"/>
              <a:gd name="connsiteX1" fmla="*/ 591 w 9046"/>
              <a:gd name="connsiteY1" fmla="*/ 8266 h 10000"/>
              <a:gd name="connsiteX2" fmla="*/ 1451 w 9046"/>
              <a:gd name="connsiteY2" fmla="*/ 9157 h 10000"/>
              <a:gd name="connsiteX3" fmla="*/ 2807 w 9046"/>
              <a:gd name="connsiteY3" fmla="*/ 9933 h 10000"/>
              <a:gd name="connsiteX4" fmla="*/ 4060 w 9046"/>
              <a:gd name="connsiteY4" fmla="*/ 9811 h 10000"/>
              <a:gd name="connsiteX5" fmla="*/ 5686 w 9046"/>
              <a:gd name="connsiteY5" fmla="*/ 8619 h 10000"/>
              <a:gd name="connsiteX6" fmla="*/ 6937 w 9046"/>
              <a:gd name="connsiteY6" fmla="*/ 7252 h 10000"/>
              <a:gd name="connsiteX7" fmla="*/ 8293 w 9046"/>
              <a:gd name="connsiteY7" fmla="*/ 5404 h 10000"/>
              <a:gd name="connsiteX8" fmla="*/ 8949 w 9046"/>
              <a:gd name="connsiteY8" fmla="*/ 4686 h 10000"/>
              <a:gd name="connsiteX9" fmla="*/ 6200 w 9046"/>
              <a:gd name="connsiteY9" fmla="*/ 0 h 10000"/>
              <a:gd name="connsiteX0" fmla="*/ 0 w 9179"/>
              <a:gd name="connsiteY0" fmla="*/ 7092 h 10000"/>
              <a:gd name="connsiteX1" fmla="*/ 653 w 9179"/>
              <a:gd name="connsiteY1" fmla="*/ 8266 h 10000"/>
              <a:gd name="connsiteX2" fmla="*/ 1604 w 9179"/>
              <a:gd name="connsiteY2" fmla="*/ 9157 h 10000"/>
              <a:gd name="connsiteX3" fmla="*/ 3103 w 9179"/>
              <a:gd name="connsiteY3" fmla="*/ 9933 h 10000"/>
              <a:gd name="connsiteX4" fmla="*/ 4488 w 9179"/>
              <a:gd name="connsiteY4" fmla="*/ 9811 h 10000"/>
              <a:gd name="connsiteX5" fmla="*/ 6286 w 9179"/>
              <a:gd name="connsiteY5" fmla="*/ 8619 h 10000"/>
              <a:gd name="connsiteX6" fmla="*/ 7669 w 9179"/>
              <a:gd name="connsiteY6" fmla="*/ 7252 h 10000"/>
              <a:gd name="connsiteX7" fmla="*/ 9168 w 9179"/>
              <a:gd name="connsiteY7" fmla="*/ 5404 h 10000"/>
              <a:gd name="connsiteX8" fmla="*/ 6854 w 9179"/>
              <a:gd name="connsiteY8" fmla="*/ 0 h 10000"/>
              <a:gd name="connsiteX0" fmla="*/ 0 w 8364"/>
              <a:gd name="connsiteY0" fmla="*/ 7092 h 10000"/>
              <a:gd name="connsiteX1" fmla="*/ 711 w 8364"/>
              <a:gd name="connsiteY1" fmla="*/ 8266 h 10000"/>
              <a:gd name="connsiteX2" fmla="*/ 1747 w 8364"/>
              <a:gd name="connsiteY2" fmla="*/ 9157 h 10000"/>
              <a:gd name="connsiteX3" fmla="*/ 3381 w 8364"/>
              <a:gd name="connsiteY3" fmla="*/ 9933 h 10000"/>
              <a:gd name="connsiteX4" fmla="*/ 4889 w 8364"/>
              <a:gd name="connsiteY4" fmla="*/ 9811 h 10000"/>
              <a:gd name="connsiteX5" fmla="*/ 6848 w 8364"/>
              <a:gd name="connsiteY5" fmla="*/ 8619 h 10000"/>
              <a:gd name="connsiteX6" fmla="*/ 8355 w 8364"/>
              <a:gd name="connsiteY6" fmla="*/ 7252 h 10000"/>
              <a:gd name="connsiteX7" fmla="*/ 7467 w 8364"/>
              <a:gd name="connsiteY7" fmla="*/ 0 h 10000"/>
              <a:gd name="connsiteX0" fmla="*/ 0 w 8928"/>
              <a:gd name="connsiteY0" fmla="*/ 7092 h 10000"/>
              <a:gd name="connsiteX1" fmla="*/ 850 w 8928"/>
              <a:gd name="connsiteY1" fmla="*/ 8266 h 10000"/>
              <a:gd name="connsiteX2" fmla="*/ 2089 w 8928"/>
              <a:gd name="connsiteY2" fmla="*/ 9157 h 10000"/>
              <a:gd name="connsiteX3" fmla="*/ 4042 w 8928"/>
              <a:gd name="connsiteY3" fmla="*/ 9933 h 10000"/>
              <a:gd name="connsiteX4" fmla="*/ 5845 w 8928"/>
              <a:gd name="connsiteY4" fmla="*/ 9811 h 10000"/>
              <a:gd name="connsiteX5" fmla="*/ 8187 w 8928"/>
              <a:gd name="connsiteY5" fmla="*/ 8619 h 10000"/>
              <a:gd name="connsiteX6" fmla="*/ 8928 w 8928"/>
              <a:gd name="connsiteY6" fmla="*/ 0 h 10000"/>
              <a:gd name="connsiteX0" fmla="*/ 0 w 10000"/>
              <a:gd name="connsiteY0" fmla="*/ 7092 h 9942"/>
              <a:gd name="connsiteX1" fmla="*/ 952 w 10000"/>
              <a:gd name="connsiteY1" fmla="*/ 8266 h 9942"/>
              <a:gd name="connsiteX2" fmla="*/ 2340 w 10000"/>
              <a:gd name="connsiteY2" fmla="*/ 9157 h 9942"/>
              <a:gd name="connsiteX3" fmla="*/ 4527 w 10000"/>
              <a:gd name="connsiteY3" fmla="*/ 9933 h 9942"/>
              <a:gd name="connsiteX4" fmla="*/ 9170 w 10000"/>
              <a:gd name="connsiteY4" fmla="*/ 8619 h 9942"/>
              <a:gd name="connsiteX5" fmla="*/ 10000 w 10000"/>
              <a:gd name="connsiteY5" fmla="*/ 0 h 9942"/>
              <a:gd name="connsiteX0" fmla="*/ 0 w 10000"/>
              <a:gd name="connsiteY0" fmla="*/ 7133 h 9991"/>
              <a:gd name="connsiteX1" fmla="*/ 952 w 10000"/>
              <a:gd name="connsiteY1" fmla="*/ 8314 h 9991"/>
              <a:gd name="connsiteX2" fmla="*/ 4527 w 10000"/>
              <a:gd name="connsiteY2" fmla="*/ 9991 h 9991"/>
              <a:gd name="connsiteX3" fmla="*/ 9170 w 10000"/>
              <a:gd name="connsiteY3" fmla="*/ 8669 h 9991"/>
              <a:gd name="connsiteX4" fmla="*/ 10000 w 10000"/>
              <a:gd name="connsiteY4" fmla="*/ 0 h 9991"/>
              <a:gd name="connsiteX0" fmla="*/ 0 w 10000"/>
              <a:gd name="connsiteY0" fmla="*/ 7139 h 10000"/>
              <a:gd name="connsiteX1" fmla="*/ 4527 w 10000"/>
              <a:gd name="connsiteY1" fmla="*/ 10000 h 10000"/>
              <a:gd name="connsiteX2" fmla="*/ 9170 w 10000"/>
              <a:gd name="connsiteY2" fmla="*/ 8677 h 10000"/>
              <a:gd name="connsiteX3" fmla="*/ 10000 w 10000"/>
              <a:gd name="connsiteY3" fmla="*/ 0 h 10000"/>
              <a:gd name="connsiteX0" fmla="*/ 0 w 10298"/>
              <a:gd name="connsiteY0" fmla="*/ 7292 h 10153"/>
              <a:gd name="connsiteX1" fmla="*/ 4527 w 10298"/>
              <a:gd name="connsiteY1" fmla="*/ 10153 h 10153"/>
              <a:gd name="connsiteX2" fmla="*/ 9170 w 10298"/>
              <a:gd name="connsiteY2" fmla="*/ 8830 h 10153"/>
              <a:gd name="connsiteX3" fmla="*/ 10298 w 10298"/>
              <a:gd name="connsiteY3" fmla="*/ 0 h 10153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10000"/>
              <a:gd name="connsiteY0" fmla="*/ 0 h 10889"/>
              <a:gd name="connsiteX1" fmla="*/ 4229 w 10000"/>
              <a:gd name="connsiteY1" fmla="*/ 10199 h 10889"/>
              <a:gd name="connsiteX2" fmla="*/ 8872 w 10000"/>
              <a:gd name="connsiteY2" fmla="*/ 8876 h 10889"/>
              <a:gd name="connsiteX3" fmla="*/ 10000 w 10000"/>
              <a:gd name="connsiteY3" fmla="*/ 46 h 10889"/>
              <a:gd name="connsiteX0" fmla="*/ 0 w 8872"/>
              <a:gd name="connsiteY0" fmla="*/ 0 h 10889"/>
              <a:gd name="connsiteX1" fmla="*/ 4229 w 8872"/>
              <a:gd name="connsiteY1" fmla="*/ 10199 h 10889"/>
              <a:gd name="connsiteX2" fmla="*/ 8872 w 8872"/>
              <a:gd name="connsiteY2" fmla="*/ 8876 h 1088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3" fmla="*/ 10000 w 15155"/>
              <a:gd name="connsiteY3" fmla="*/ 8151 h 10109"/>
              <a:gd name="connsiteX0" fmla="*/ 0 w 15155"/>
              <a:gd name="connsiteY0" fmla="*/ 0 h 10109"/>
              <a:gd name="connsiteX1" fmla="*/ 4767 w 15155"/>
              <a:gd name="connsiteY1" fmla="*/ 9366 h 10109"/>
              <a:gd name="connsiteX2" fmla="*/ 15155 w 15155"/>
              <a:gd name="connsiteY2" fmla="*/ 9374 h 10109"/>
              <a:gd name="connsiteX0" fmla="*/ 0 w 18096"/>
              <a:gd name="connsiteY0" fmla="*/ 0 h 11596"/>
              <a:gd name="connsiteX1" fmla="*/ 4767 w 18096"/>
              <a:gd name="connsiteY1" fmla="*/ 9366 h 11596"/>
              <a:gd name="connsiteX2" fmla="*/ 18096 w 18096"/>
              <a:gd name="connsiteY2" fmla="*/ 11553 h 11596"/>
              <a:gd name="connsiteX0" fmla="*/ 0 w 18096"/>
              <a:gd name="connsiteY0" fmla="*/ 0 h 11647"/>
              <a:gd name="connsiteX1" fmla="*/ 14305 w 18096"/>
              <a:gd name="connsiteY1" fmla="*/ 9876 h 11647"/>
              <a:gd name="connsiteX2" fmla="*/ 18096 w 18096"/>
              <a:gd name="connsiteY2" fmla="*/ 11553 h 11647"/>
              <a:gd name="connsiteX0" fmla="*/ 0 w 6889"/>
              <a:gd name="connsiteY0" fmla="*/ 0 h 11885"/>
              <a:gd name="connsiteX1" fmla="*/ 3098 w 6889"/>
              <a:gd name="connsiteY1" fmla="*/ 10108 h 11885"/>
              <a:gd name="connsiteX2" fmla="*/ 6889 w 6889"/>
              <a:gd name="connsiteY2" fmla="*/ 11785 h 11885"/>
              <a:gd name="connsiteX0" fmla="*/ 0 w 10692"/>
              <a:gd name="connsiteY0" fmla="*/ 0 h 10200"/>
              <a:gd name="connsiteX1" fmla="*/ 5189 w 10692"/>
              <a:gd name="connsiteY1" fmla="*/ 8700 h 10200"/>
              <a:gd name="connsiteX2" fmla="*/ 10692 w 10692"/>
              <a:gd name="connsiteY2" fmla="*/ 10111 h 10200"/>
              <a:gd name="connsiteX0" fmla="*/ 0 w 10692"/>
              <a:gd name="connsiteY0" fmla="*/ 0 h 10111"/>
              <a:gd name="connsiteX1" fmla="*/ 5189 w 10692"/>
              <a:gd name="connsiteY1" fmla="*/ 8700 h 10111"/>
              <a:gd name="connsiteX2" fmla="*/ 10692 w 10692"/>
              <a:gd name="connsiteY2" fmla="*/ 10111 h 10111"/>
              <a:gd name="connsiteX0" fmla="*/ 0 w 10692"/>
              <a:gd name="connsiteY0" fmla="*/ 0 h 10111"/>
              <a:gd name="connsiteX1" fmla="*/ 5651 w 10692"/>
              <a:gd name="connsiteY1" fmla="*/ 7335 h 10111"/>
              <a:gd name="connsiteX2" fmla="*/ 10692 w 10692"/>
              <a:gd name="connsiteY2" fmla="*/ 10111 h 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92" h="10111">
                <a:moveTo>
                  <a:pt x="0" y="0"/>
                </a:moveTo>
                <a:cubicBezTo>
                  <a:pt x="203" y="1130"/>
                  <a:pt x="3869" y="5650"/>
                  <a:pt x="5651" y="7335"/>
                </a:cubicBezTo>
                <a:cubicBezTo>
                  <a:pt x="7433" y="9020"/>
                  <a:pt x="9195" y="9852"/>
                  <a:pt x="10692" y="1011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" name="Picture 12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8425"/>
            <a:ext cx="65278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3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094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761742"/>
            <a:ext cx="1846815" cy="4342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053" y="1761742"/>
            <a:ext cx="1887547" cy="4480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466" y="1761742"/>
            <a:ext cx="1684130" cy="4073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2590800"/>
            <a:ext cx="1860428" cy="4343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3451856"/>
            <a:ext cx="1860161" cy="4481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972" y="4393265"/>
            <a:ext cx="1656225" cy="4073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9457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22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44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3" y="152400"/>
            <a:ext cx="1417249" cy="283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126304"/>
            <a:ext cx="6367174" cy="359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76" y="875778"/>
            <a:ext cx="8577724" cy="623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6186" y="2653136"/>
            <a:ext cx="6820705" cy="623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4190" y="1752599"/>
            <a:ext cx="2984696" cy="5667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774" y="3567256"/>
            <a:ext cx="7557529" cy="5475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4467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7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329043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63674"/>
            <a:ext cx="4250879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140" y="37995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2293297"/>
            <a:ext cx="4287917" cy="8693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2762" y="2546949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3699" y="4579297"/>
            <a:ext cx="4024166" cy="8309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060" y="4920631"/>
            <a:ext cx="283806" cy="207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56460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60412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3429000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3824127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410" y="1226495"/>
            <a:ext cx="4514790" cy="3207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6288" y="1621622"/>
            <a:ext cx="2777112" cy="2833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256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507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8203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460947"/>
            <a:ext cx="2793089" cy="339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461231"/>
            <a:ext cx="5021498" cy="320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51244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3341703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635837"/>
            <a:ext cx="5133915" cy="377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1110197"/>
            <a:ext cx="3133366" cy="5662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156519"/>
            <a:ext cx="5624844" cy="3204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7317" y="228600"/>
            <a:ext cx="2528971" cy="566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506" y="2024597"/>
            <a:ext cx="4133787" cy="1019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7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5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085074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20747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39" y="937349"/>
            <a:ext cx="3457476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798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7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8663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803" y="1029702"/>
            <a:ext cx="3626060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3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9153173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1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81000"/>
            <a:ext cx="3732392" cy="354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1166" y="864747"/>
            <a:ext cx="2760434" cy="3544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29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75604" cy="762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6202122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4610" y="470344"/>
            <a:ext cx="2189990" cy="78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62243" y="469726"/>
            <a:ext cx="2498280" cy="786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3262625" cy="358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53430"/>
            <a:ext cx="4433531" cy="3203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1"/>
            <a:ext cx="3622356" cy="358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2154" y="2931230"/>
            <a:ext cx="641771" cy="3588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61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3+4)(2q-3)}{2q^7-9q+4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264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in\left(\frac{3t^2+5t-1}{2t^3+t^2-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57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95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98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"/>
  <p:tag name="PICTUREFILESIZE" val="266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nration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75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2+1)(3q^3-2q^2+q-7)}{q^2+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56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q^2-1)(3q^3-2q^2+q-7)}{q^2-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403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20"/>
  <p:tag name="INCORRECTPOINTVALUE" val="10"/>
  <p:tag name="VALUES" val="Incorrect|smicln|Incorrect|smicln|Incorrect|smicln|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x\in{\mathbb R},\quad\frac{3x^3+2x}{x}=3x^2+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39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3x^3+2x}{x}}$ is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06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32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432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09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frac{3x^3+2x}{x}\right]_{x:\to0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92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06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3x^3+2x}{\sin 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965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2)+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085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2}\left((\sin x)+\sqrt{x+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097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=(x-3)^8(x^2+x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1920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(x)=(x-3)^7(5x^9+9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215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3}\frac{P(x)}{Q(x)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885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-1}\left[\frac{x^2+x}{2x+5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20774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42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t\to0}\left[\frac{2t^5+8t^4}{t^2(\sin^2t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2726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sin x$ and $\cos 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45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\infty}\,f(x)=-\infty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06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pos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03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7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 very neg\quad${\color[rgb]{0,.8,0}\Rightarrow}$\quad$f(x)$ very po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218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approx0$, $x\ne0$\quad${\color[rgb]{0,.8,0}\Rightarrow}$\quad$f(x)$ very ne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9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20"/>
  <p:tag name="INCORRECTPOINTVALUE" val="10"/>
  <p:tag name="VALUES" val="Incorrect|smicln|Incorrect|smicln|Incorrect|smicln|Correc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actice 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057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d/dx)(\ln x)$, $(d/dx)(\log_{10}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560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wo problems with product, quotient, cha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3242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032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graph of $f$ to domain of $f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26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specially: from graph of $\ln$ to domain of $\ln'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346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ity vs. continuity on interv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5376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ogarithmic derivati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84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34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x^2)(\sin x)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21868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10773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-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123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2x)(\sin x)+(x^2)(\cos 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155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53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frac{\sin x}{x}\right]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7166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2557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sin x)(1)-(x)(\cos x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34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x)(\cos x)-(\sin x)(1)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324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3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2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3x^3-2x+8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777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4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57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7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+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628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^-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25482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N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514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5}\left(\frac{3x^3-2x+8}{x-5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462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7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39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2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4733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3)(5^3)-(2)(5)+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7038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5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14043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f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851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053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infty,5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09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graph of $f$ given below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6789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nd the value of each quantity, {\color[rgb]{0,.8,0}if} it&#10;{\color[rgb]{0,.8,0}exists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170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 $\displaystyle{\lim_{x\to1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4180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 $\displaystyle{\lim_{x\to1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81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 $\displaystyle{\lim_{x\to1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434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 $\displaystyle{\lim_{x\to4^-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512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e)} $\displaystyle{\lim_{x\to4^+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479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f)} $\displaystyle{\lim_{x\to4}\,f(x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3324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4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a graph of a function $h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7"/>
  <p:tag name="PICTUREFILESIZE" val="2535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2^-}h(x)=7}$, \quad&#10;$\displaystyle{\lim_{x\to2^+}h(x)=6}$, \quad&#10;$\displaystyle{h(2)=5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348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4^-}h(x)=\infty}$, \quad&#10;$\displaystyle{\lim_{x\to4^+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8018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3}h(x)=-\infty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8"/>
  <p:tag name="PICTUREFILESIZE" val="13482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lim_{x\to-\infty}h(x)=-3}$ \quad{\color[rgb]{0,.8,0}and}\quad&#10;$\displaystyle{\lim_{x\to\infty}h(x)=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3006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17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3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-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306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^+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972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lim_{x\to1}\frac{2x+3}{x-1}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2279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or explain} why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899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does not exist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138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 g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7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,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4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erivative of $e^x$, $\exp'=\ex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0284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x(\sin(1/x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8352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, quotient, chain ru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2217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sin(1/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15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x\to0}\left[\frac{2x^3+x^2}{8x^5+3x^4-7x^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9119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5q^3-2q+4)(2q+7)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78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q^3)(2q^7-9q+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46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lynomi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368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npolynomi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20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anscendental 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0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9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q^3-2q+4}{2q+7}+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551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1848</Words>
  <Application>Microsoft Office PowerPoint</Application>
  <PresentationFormat>On-screen Show (4:3)</PresentationFormat>
  <Paragraphs>1737</Paragraphs>
  <Slides>48</Slides>
  <Notes>42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148</cp:revision>
  <dcterms:created xsi:type="dcterms:W3CDTF">2009-01-22T21:52:53Z</dcterms:created>
  <dcterms:modified xsi:type="dcterms:W3CDTF">2012-02-07T21:52:38Z</dcterms:modified>
</cp:coreProperties>
</file>