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8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0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2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3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4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5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6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7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8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9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0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1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22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23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24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25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26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27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8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9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30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31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32.xml" ContentType="application/vnd.openxmlformats-officedocument.presentationml.notesSlide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33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notesSlides/notesSlide34.xml" ContentType="application/vnd.openxmlformats-officedocument.presentationml.notesSlide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35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notesSlides/notesSlide36.xml" ContentType="application/vnd.openxmlformats-officedocument.presentationml.notesSlide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notesSlides/notesSlide37.xml" ContentType="application/vnd.openxmlformats-officedocument.presentationml.notesSlide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notesSlides/notesSlide38.xml" ContentType="application/vnd.openxmlformats-officedocument.presentationml.notesSlide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notesSlides/notesSlide39.xml" ContentType="application/vnd.openxmlformats-officedocument.presentationml.notesSlide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notesSlides/notesSlide40.xml" ContentType="application/vnd.openxmlformats-officedocument.presentationml.notesSlide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notesSlides/notesSlide41.xml" ContentType="application/vnd.openxmlformats-officedocument.presentationml.notesSlide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notesSlides/notesSlide42.xml" ContentType="application/vnd.openxmlformats-officedocument.presentationml.notesSlide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notesSlides/notesSlide43.xml" ContentType="application/vnd.openxmlformats-officedocument.presentationml.notesSlide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notesSlides/notesSlide44.xml" ContentType="application/vnd.openxmlformats-officedocument.presentationml.notesSlide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notesSlides/notesSlide45.xml" ContentType="application/vnd.openxmlformats-officedocument.presentationml.notesSlide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notesSlides/notesSlide46.xml" ContentType="application/vnd.openxmlformats-officedocument.presentationml.notesSlide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75" r:id="rId2"/>
    <p:sldId id="386" r:id="rId3"/>
    <p:sldId id="387" r:id="rId4"/>
    <p:sldId id="277" r:id="rId5"/>
    <p:sldId id="374" r:id="rId6"/>
    <p:sldId id="375" r:id="rId7"/>
    <p:sldId id="350" r:id="rId8"/>
    <p:sldId id="296" r:id="rId9"/>
    <p:sldId id="304" r:id="rId10"/>
    <p:sldId id="354" r:id="rId11"/>
    <p:sldId id="359" r:id="rId12"/>
    <p:sldId id="362" r:id="rId13"/>
    <p:sldId id="360" r:id="rId14"/>
    <p:sldId id="367" r:id="rId15"/>
    <p:sldId id="365" r:id="rId16"/>
    <p:sldId id="366" r:id="rId17"/>
    <p:sldId id="368" r:id="rId18"/>
    <p:sldId id="376" r:id="rId19"/>
    <p:sldId id="377" r:id="rId20"/>
    <p:sldId id="378" r:id="rId21"/>
    <p:sldId id="379" r:id="rId22"/>
    <p:sldId id="380" r:id="rId23"/>
    <p:sldId id="381" r:id="rId24"/>
    <p:sldId id="370" r:id="rId25"/>
    <p:sldId id="371" r:id="rId26"/>
    <p:sldId id="372" r:id="rId27"/>
    <p:sldId id="373" r:id="rId28"/>
    <p:sldId id="385" r:id="rId29"/>
    <p:sldId id="382" r:id="rId30"/>
    <p:sldId id="383" r:id="rId31"/>
    <p:sldId id="384" r:id="rId32"/>
    <p:sldId id="309" r:id="rId33"/>
    <p:sldId id="310" r:id="rId34"/>
    <p:sldId id="311" r:id="rId35"/>
    <p:sldId id="312" r:id="rId36"/>
    <p:sldId id="314" r:id="rId37"/>
    <p:sldId id="315" r:id="rId38"/>
    <p:sldId id="324" r:id="rId39"/>
    <p:sldId id="325" r:id="rId40"/>
    <p:sldId id="361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27" r:id="rId52"/>
    <p:sldId id="353" r:id="rId53"/>
    <p:sldId id="307" r:id="rId54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70E25-834C-444E-B281-2B0369A34BCD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599BF-D3CB-4F2E-A961-EC1F685D6EF8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53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32082-5BDA-4C89-9CE0-DF92B15314A2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17.png"/><Relationship Id="rId39" Type="http://schemas.openxmlformats.org/officeDocument/2006/relationships/image" Target="../media/image59.png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image" Target="../media/image55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52.emf"/><Relationship Id="rId33" Type="http://schemas.openxmlformats.org/officeDocument/2006/relationships/image" Target="../media/image54.png"/><Relationship Id="rId38" Type="http://schemas.openxmlformats.org/officeDocument/2006/relationships/image" Target="../media/image31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oleObject" Target="../embeddings/oleObject6.bin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0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notesSlide" Target="../notesSlides/notesSlide8.xml"/><Relationship Id="rId28" Type="http://schemas.openxmlformats.org/officeDocument/2006/relationships/image" Target="../media/image19.png"/><Relationship Id="rId36" Type="http://schemas.openxmlformats.org/officeDocument/2006/relationships/image" Target="../media/image57.png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45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29.xml"/><Relationship Id="rId21" Type="http://schemas.openxmlformats.org/officeDocument/2006/relationships/image" Target="../media/image61.emf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20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19.png"/><Relationship Id="rId32" Type="http://schemas.openxmlformats.org/officeDocument/2006/relationships/image" Target="../media/image38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18.png"/><Relationship Id="rId28" Type="http://schemas.openxmlformats.org/officeDocument/2006/relationships/image" Target="../media/image62.png"/><Relationship Id="rId10" Type="http://schemas.openxmlformats.org/officeDocument/2006/relationships/tags" Target="../tags/tag136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63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45.xml"/><Relationship Id="rId21" Type="http://schemas.openxmlformats.org/officeDocument/2006/relationships/image" Target="../media/image64.emf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image" Target="../media/image20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19.png"/><Relationship Id="rId32" Type="http://schemas.openxmlformats.org/officeDocument/2006/relationships/image" Target="../media/image38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image" Target="../media/image18.png"/><Relationship Id="rId28" Type="http://schemas.openxmlformats.org/officeDocument/2006/relationships/image" Target="../media/image65.png"/><Relationship Id="rId10" Type="http://schemas.openxmlformats.org/officeDocument/2006/relationships/tags" Target="../tags/tag152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63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61.xml"/><Relationship Id="rId21" Type="http://schemas.openxmlformats.org/officeDocument/2006/relationships/image" Target="../media/image66.emf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image" Target="../media/image20.pn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69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image" Target="../media/image18.png"/><Relationship Id="rId28" Type="http://schemas.openxmlformats.org/officeDocument/2006/relationships/image" Target="../media/image68.png"/><Relationship Id="rId10" Type="http://schemas.openxmlformats.org/officeDocument/2006/relationships/tags" Target="../tags/tag168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70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image" Target="../media/image17.png"/><Relationship Id="rId27" Type="http://schemas.openxmlformats.org/officeDocument/2006/relationships/image" Target="../media/image67.png"/><Relationship Id="rId30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image" Target="../media/image19.png"/><Relationship Id="rId3" Type="http://schemas.openxmlformats.org/officeDocument/2006/relationships/tags" Target="../tags/tag177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27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image" Target="../media/image18.png"/><Relationship Id="rId33" Type="http://schemas.openxmlformats.org/officeDocument/2006/relationships/image" Target="../media/image70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17.png"/><Relationship Id="rId32" Type="http://schemas.openxmlformats.org/officeDocument/2006/relationships/image" Target="../media/image68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image" Target="../media/image72.emf"/><Relationship Id="rId28" Type="http://schemas.openxmlformats.org/officeDocument/2006/relationships/image" Target="../media/image21.png"/><Relationship Id="rId36" Type="http://schemas.openxmlformats.org/officeDocument/2006/relationships/image" Target="../media/image76.png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image" Target="../media/image74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0.png"/><Relationship Id="rId30" Type="http://schemas.openxmlformats.org/officeDocument/2006/relationships/image" Target="../media/image25.png"/><Relationship Id="rId35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95.xml"/><Relationship Id="rId21" Type="http://schemas.openxmlformats.org/officeDocument/2006/relationships/image" Target="../media/image77.emf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image" Target="../media/image20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18.png"/><Relationship Id="rId28" Type="http://schemas.openxmlformats.org/officeDocument/2006/relationships/image" Target="../media/image79.png"/><Relationship Id="rId10" Type="http://schemas.openxmlformats.org/officeDocument/2006/relationships/tags" Target="../tags/tag202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70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17.png"/><Relationship Id="rId27" Type="http://schemas.openxmlformats.org/officeDocument/2006/relationships/image" Target="../media/image78.png"/><Relationship Id="rId30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image" Target="../media/image19.png"/><Relationship Id="rId3" Type="http://schemas.openxmlformats.org/officeDocument/2006/relationships/tags" Target="../tags/tag211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68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image" Target="../media/image18.png"/><Relationship Id="rId33" Type="http://schemas.openxmlformats.org/officeDocument/2006/relationships/image" Target="../media/image74.png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image" Target="../media/image80.emf"/><Relationship Id="rId28" Type="http://schemas.openxmlformats.org/officeDocument/2006/relationships/image" Target="../media/image21.png"/><Relationship Id="rId36" Type="http://schemas.openxmlformats.org/officeDocument/2006/relationships/image" Target="../media/image31.png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31" Type="http://schemas.openxmlformats.org/officeDocument/2006/relationships/image" Target="../media/image81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0.png"/><Relationship Id="rId30" Type="http://schemas.openxmlformats.org/officeDocument/2006/relationships/image" Target="../media/image57.png"/><Relationship Id="rId35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4.png"/><Relationship Id="rId3" Type="http://schemas.openxmlformats.org/officeDocument/2006/relationships/tags" Target="../tags/tag229.xml"/><Relationship Id="rId21" Type="http://schemas.openxmlformats.org/officeDocument/2006/relationships/image" Target="../media/image83.emf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image" Target="../media/image21.pn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20.png"/><Relationship Id="rId32" Type="http://schemas.openxmlformats.org/officeDocument/2006/relationships/image" Target="../media/image88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image" Target="../media/image18.png"/><Relationship Id="rId28" Type="http://schemas.openxmlformats.org/officeDocument/2006/relationships/image" Target="../media/image27.png"/><Relationship Id="rId10" Type="http://schemas.openxmlformats.org/officeDocument/2006/relationships/tags" Target="../tags/tag236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87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image" Target="../media/image17.png"/><Relationship Id="rId27" Type="http://schemas.openxmlformats.org/officeDocument/2006/relationships/image" Target="../media/image85.png"/><Relationship Id="rId30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image" Target="../media/image20.png"/><Relationship Id="rId3" Type="http://schemas.openxmlformats.org/officeDocument/2006/relationships/tags" Target="../tags/tag245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26.png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image" Target="../media/image19.png"/><Relationship Id="rId33" Type="http://schemas.openxmlformats.org/officeDocument/2006/relationships/image" Target="../media/image94.png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image" Target="../media/image18.png"/><Relationship Id="rId32" Type="http://schemas.openxmlformats.org/officeDocument/2006/relationships/image" Target="../media/image93.png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image" Target="../media/image17.png"/><Relationship Id="rId28" Type="http://schemas.openxmlformats.org/officeDocument/2006/relationships/image" Target="../media/image31.png"/><Relationship Id="rId10" Type="http://schemas.openxmlformats.org/officeDocument/2006/relationships/tags" Target="../tags/tag25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2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image" Target="../media/image89.emf"/><Relationship Id="rId27" Type="http://schemas.openxmlformats.org/officeDocument/2006/relationships/image" Target="../media/image21.png"/><Relationship Id="rId30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image" Target="../media/image20.png"/><Relationship Id="rId3" Type="http://schemas.openxmlformats.org/officeDocument/2006/relationships/tags" Target="../tags/tag262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26.png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19.png"/><Relationship Id="rId33" Type="http://schemas.openxmlformats.org/officeDocument/2006/relationships/image" Target="../media/image96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18.png"/><Relationship Id="rId32" Type="http://schemas.openxmlformats.org/officeDocument/2006/relationships/image" Target="../media/image93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17.png"/><Relationship Id="rId28" Type="http://schemas.openxmlformats.org/officeDocument/2006/relationships/image" Target="../media/image31.png"/><Relationship Id="rId10" Type="http://schemas.openxmlformats.org/officeDocument/2006/relationships/tags" Target="../tags/tag26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2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95.emf"/><Relationship Id="rId27" Type="http://schemas.openxmlformats.org/officeDocument/2006/relationships/image" Target="../media/image21.png"/><Relationship Id="rId30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79.xml"/><Relationship Id="rId21" Type="http://schemas.openxmlformats.org/officeDocument/2006/relationships/image" Target="../media/image97.emf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image" Target="../media/image20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18.png"/><Relationship Id="rId28" Type="http://schemas.openxmlformats.org/officeDocument/2006/relationships/image" Target="../media/image98.png"/><Relationship Id="rId10" Type="http://schemas.openxmlformats.org/officeDocument/2006/relationships/tags" Target="../tags/tag286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100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image" Target="../media/image17.png"/><Relationship Id="rId27" Type="http://schemas.openxmlformats.org/officeDocument/2006/relationships/image" Target="../media/image67.png"/><Relationship Id="rId30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95.xml"/><Relationship Id="rId21" Type="http://schemas.openxmlformats.org/officeDocument/2006/relationships/image" Target="../media/image101.emf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image" Target="../media/image20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98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18.png"/><Relationship Id="rId28" Type="http://schemas.openxmlformats.org/officeDocument/2006/relationships/image" Target="../media/image67.png"/><Relationship Id="rId10" Type="http://schemas.openxmlformats.org/officeDocument/2006/relationships/tags" Target="../tags/tag302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02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image" Target="../media/image19.png"/><Relationship Id="rId3" Type="http://schemas.openxmlformats.org/officeDocument/2006/relationships/tags" Target="../tags/tag311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99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image" Target="../media/image18.png"/><Relationship Id="rId33" Type="http://schemas.openxmlformats.org/officeDocument/2006/relationships/image" Target="../media/image98.pn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17.png"/><Relationship Id="rId32" Type="http://schemas.openxmlformats.org/officeDocument/2006/relationships/image" Target="../media/image67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image" Target="../media/image103.emf"/><Relationship Id="rId28" Type="http://schemas.openxmlformats.org/officeDocument/2006/relationships/image" Target="../media/image21.png"/><Relationship Id="rId36" Type="http://schemas.openxmlformats.org/officeDocument/2006/relationships/image" Target="../media/image104.png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image" Target="../media/image31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0.png"/><Relationship Id="rId30" Type="http://schemas.openxmlformats.org/officeDocument/2006/relationships/image" Target="../media/image25.png"/><Relationship Id="rId35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29.xml"/><Relationship Id="rId21" Type="http://schemas.openxmlformats.org/officeDocument/2006/relationships/image" Target="../media/image105.emf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image" Target="../media/image20.png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image" Target="../media/image19.png"/><Relationship Id="rId32" Type="http://schemas.openxmlformats.org/officeDocument/2006/relationships/image" Target="../media/image106.png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image" Target="../media/image18.png"/><Relationship Id="rId28" Type="http://schemas.openxmlformats.org/officeDocument/2006/relationships/image" Target="../media/image98.png"/><Relationship Id="rId10" Type="http://schemas.openxmlformats.org/officeDocument/2006/relationships/tags" Target="../tags/tag336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31.png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image" Target="../media/image17.png"/><Relationship Id="rId27" Type="http://schemas.openxmlformats.org/officeDocument/2006/relationships/image" Target="../media/image67.png"/><Relationship Id="rId30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image" Target="../media/image20.png"/><Relationship Id="rId3" Type="http://schemas.openxmlformats.org/officeDocument/2006/relationships/tags" Target="../tags/tag345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94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19.png"/><Relationship Id="rId33" Type="http://schemas.openxmlformats.org/officeDocument/2006/relationships/image" Target="../media/image82.png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108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18.png"/><Relationship Id="rId32" Type="http://schemas.openxmlformats.org/officeDocument/2006/relationships/image" Target="../media/image31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17.png"/><Relationship Id="rId28" Type="http://schemas.openxmlformats.org/officeDocument/2006/relationships/image" Target="../media/image107.png"/><Relationship Id="rId10" Type="http://schemas.openxmlformats.org/officeDocument/2006/relationships/tags" Target="../tags/tag35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0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image" Target="../media/image16.emf"/><Relationship Id="rId27" Type="http://schemas.openxmlformats.org/officeDocument/2006/relationships/image" Target="../media/image21.png"/><Relationship Id="rId30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26" Type="http://schemas.openxmlformats.org/officeDocument/2006/relationships/image" Target="../media/image20.png"/><Relationship Id="rId3" Type="http://schemas.openxmlformats.org/officeDocument/2006/relationships/tags" Target="../tags/tag362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94.png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image" Target="../media/image19.png"/><Relationship Id="rId33" Type="http://schemas.openxmlformats.org/officeDocument/2006/relationships/image" Target="../media/image82.png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image" Target="../media/image18.png"/><Relationship Id="rId32" Type="http://schemas.openxmlformats.org/officeDocument/2006/relationships/image" Target="../media/image31.png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image" Target="../media/image17.png"/><Relationship Id="rId28" Type="http://schemas.openxmlformats.org/officeDocument/2006/relationships/image" Target="../media/image111.png"/><Relationship Id="rId10" Type="http://schemas.openxmlformats.org/officeDocument/2006/relationships/tags" Target="../tags/tag36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image" Target="../media/image16.emf"/><Relationship Id="rId27" Type="http://schemas.openxmlformats.org/officeDocument/2006/relationships/image" Target="../media/image21.png"/><Relationship Id="rId30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79.xml"/><Relationship Id="rId21" Type="http://schemas.openxmlformats.org/officeDocument/2006/relationships/image" Target="../media/image114.emf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image" Target="../media/image20.png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image" Target="../media/image19.png"/><Relationship Id="rId32" Type="http://schemas.openxmlformats.org/officeDocument/2006/relationships/image" Target="../media/image38.png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image" Target="../media/image18.png"/><Relationship Id="rId28" Type="http://schemas.openxmlformats.org/officeDocument/2006/relationships/image" Target="../media/image65.png"/><Relationship Id="rId10" Type="http://schemas.openxmlformats.org/officeDocument/2006/relationships/tags" Target="../tags/tag386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63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tags" Target="../tags/tag405.xml"/><Relationship Id="rId18" Type="http://schemas.openxmlformats.org/officeDocument/2006/relationships/tags" Target="../tags/tag410.xml"/><Relationship Id="rId26" Type="http://schemas.openxmlformats.org/officeDocument/2006/relationships/image" Target="../media/image20.png"/><Relationship Id="rId3" Type="http://schemas.openxmlformats.org/officeDocument/2006/relationships/tags" Target="../tags/tag395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96.png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17" Type="http://schemas.openxmlformats.org/officeDocument/2006/relationships/tags" Target="../tags/tag409.xml"/><Relationship Id="rId25" Type="http://schemas.openxmlformats.org/officeDocument/2006/relationships/image" Target="../media/image19.png"/><Relationship Id="rId33" Type="http://schemas.openxmlformats.org/officeDocument/2006/relationships/image" Target="../media/image82.png"/><Relationship Id="rId2" Type="http://schemas.openxmlformats.org/officeDocument/2006/relationships/tags" Target="../tags/tag394.xml"/><Relationship Id="rId16" Type="http://schemas.openxmlformats.org/officeDocument/2006/relationships/tags" Target="../tags/tag408.xml"/><Relationship Id="rId20" Type="http://schemas.openxmlformats.org/officeDocument/2006/relationships/notesSlide" Target="../notesSlides/notesSlide25.xml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24" Type="http://schemas.openxmlformats.org/officeDocument/2006/relationships/image" Target="../media/image18.png"/><Relationship Id="rId32" Type="http://schemas.openxmlformats.org/officeDocument/2006/relationships/image" Target="../media/image31.png"/><Relationship Id="rId5" Type="http://schemas.openxmlformats.org/officeDocument/2006/relationships/tags" Target="../tags/tag397.xml"/><Relationship Id="rId15" Type="http://schemas.openxmlformats.org/officeDocument/2006/relationships/tags" Target="../tags/tag407.xml"/><Relationship Id="rId23" Type="http://schemas.openxmlformats.org/officeDocument/2006/relationships/image" Target="../media/image17.png"/><Relationship Id="rId28" Type="http://schemas.openxmlformats.org/officeDocument/2006/relationships/image" Target="../media/image111.png"/><Relationship Id="rId10" Type="http://schemas.openxmlformats.org/officeDocument/2006/relationships/tags" Target="../tags/tag40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tags" Target="../tags/tag406.xml"/><Relationship Id="rId22" Type="http://schemas.openxmlformats.org/officeDocument/2006/relationships/image" Target="../media/image16.emf"/><Relationship Id="rId27" Type="http://schemas.openxmlformats.org/officeDocument/2006/relationships/image" Target="../media/image21.png"/><Relationship Id="rId30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8.png"/><Relationship Id="rId3" Type="http://schemas.openxmlformats.org/officeDocument/2006/relationships/tags" Target="../tags/tag413.xml"/><Relationship Id="rId21" Type="http://schemas.openxmlformats.org/officeDocument/2006/relationships/image" Target="../media/image121.png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2" Type="http://schemas.openxmlformats.org/officeDocument/2006/relationships/tags" Target="../tags/tag412.xml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image" Target="../media/image124.png"/><Relationship Id="rId5" Type="http://schemas.openxmlformats.org/officeDocument/2006/relationships/tags" Target="../tags/tag415.xml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10" Type="http://schemas.openxmlformats.org/officeDocument/2006/relationships/tags" Target="../tags/tag420.xml"/><Relationship Id="rId19" Type="http://schemas.openxmlformats.org/officeDocument/2006/relationships/image" Target="../media/image119.png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notesSlide" Target="../notesSlides/notesSlide26.xml"/><Relationship Id="rId22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tags" Target="../tags/tag434.xml"/><Relationship Id="rId18" Type="http://schemas.openxmlformats.org/officeDocument/2006/relationships/tags" Target="../tags/tag439.xml"/><Relationship Id="rId26" Type="http://schemas.openxmlformats.org/officeDocument/2006/relationships/image" Target="../media/image19.png"/><Relationship Id="rId3" Type="http://schemas.openxmlformats.org/officeDocument/2006/relationships/tags" Target="../tags/tag424.xml"/><Relationship Id="rId21" Type="http://schemas.openxmlformats.org/officeDocument/2006/relationships/notesSlide" Target="../notesSlides/notesSlide27.xml"/><Relationship Id="rId34" Type="http://schemas.openxmlformats.org/officeDocument/2006/relationships/image" Target="../media/image131.png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tags" Target="../tags/tag438.xml"/><Relationship Id="rId25" Type="http://schemas.openxmlformats.org/officeDocument/2006/relationships/image" Target="../media/image18.png"/><Relationship Id="rId33" Type="http://schemas.openxmlformats.org/officeDocument/2006/relationships/image" Target="../media/image130.png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7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image" Target="../media/image17.png"/><Relationship Id="rId32" Type="http://schemas.openxmlformats.org/officeDocument/2006/relationships/image" Target="../media/image31.png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image" Target="../media/image126.emf"/><Relationship Id="rId28" Type="http://schemas.openxmlformats.org/officeDocument/2006/relationships/image" Target="../media/image21.png"/><Relationship Id="rId36" Type="http://schemas.openxmlformats.org/officeDocument/2006/relationships/image" Target="../media/image133.png"/><Relationship Id="rId10" Type="http://schemas.openxmlformats.org/officeDocument/2006/relationships/tags" Target="../tags/tag431.xml"/><Relationship Id="rId19" Type="http://schemas.openxmlformats.org/officeDocument/2006/relationships/tags" Target="../tags/tag440.xml"/><Relationship Id="rId31" Type="http://schemas.openxmlformats.org/officeDocument/2006/relationships/image" Target="../media/image129.png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0.png"/><Relationship Id="rId30" Type="http://schemas.openxmlformats.org/officeDocument/2006/relationships/image" Target="../media/image128.png"/><Relationship Id="rId35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26" Type="http://schemas.openxmlformats.org/officeDocument/2006/relationships/image" Target="../media/image19.png"/><Relationship Id="rId3" Type="http://schemas.openxmlformats.org/officeDocument/2006/relationships/tags" Target="../tags/tag442.xml"/><Relationship Id="rId21" Type="http://schemas.openxmlformats.org/officeDocument/2006/relationships/notesSlide" Target="../notesSlides/notesSlide28.xml"/><Relationship Id="rId34" Type="http://schemas.openxmlformats.org/officeDocument/2006/relationships/image" Target="../media/image94.png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image" Target="../media/image18.png"/><Relationship Id="rId33" Type="http://schemas.openxmlformats.org/officeDocument/2006/relationships/image" Target="../media/image131.png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24" Type="http://schemas.openxmlformats.org/officeDocument/2006/relationships/image" Target="../media/image17.png"/><Relationship Id="rId32" Type="http://schemas.openxmlformats.org/officeDocument/2006/relationships/image" Target="../media/image136.png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image" Target="../media/image134.emf"/><Relationship Id="rId28" Type="http://schemas.openxmlformats.org/officeDocument/2006/relationships/image" Target="../media/image21.png"/><Relationship Id="rId36" Type="http://schemas.openxmlformats.org/officeDocument/2006/relationships/image" Target="../media/image137.png"/><Relationship Id="rId10" Type="http://schemas.openxmlformats.org/officeDocument/2006/relationships/tags" Target="../tags/tag449.xml"/><Relationship Id="rId19" Type="http://schemas.openxmlformats.org/officeDocument/2006/relationships/tags" Target="../tags/tag458.xml"/><Relationship Id="rId31" Type="http://schemas.openxmlformats.org/officeDocument/2006/relationships/image" Target="../media/image128.png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0.png"/><Relationship Id="rId30" Type="http://schemas.openxmlformats.org/officeDocument/2006/relationships/image" Target="../media/image135.png"/><Relationship Id="rId35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image" Target="../media/image19.png"/><Relationship Id="rId3" Type="http://schemas.openxmlformats.org/officeDocument/2006/relationships/tags" Target="../tags/tag460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131.png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image" Target="../media/image18.png"/><Relationship Id="rId33" Type="http://schemas.openxmlformats.org/officeDocument/2006/relationships/image" Target="../media/image139.png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image" Target="../media/image17.png"/><Relationship Id="rId32" Type="http://schemas.openxmlformats.org/officeDocument/2006/relationships/image" Target="../media/image128.pn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image" Target="../media/image138.emf"/><Relationship Id="rId28" Type="http://schemas.openxmlformats.org/officeDocument/2006/relationships/image" Target="../media/image21.png"/><Relationship Id="rId36" Type="http://schemas.openxmlformats.org/officeDocument/2006/relationships/image" Target="../media/image133.png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image" Target="../media/image135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0.png"/><Relationship Id="rId30" Type="http://schemas.openxmlformats.org/officeDocument/2006/relationships/image" Target="../media/image137.png"/><Relationship Id="rId35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tags" Target="../tags/tag488.xml"/><Relationship Id="rId18" Type="http://schemas.openxmlformats.org/officeDocument/2006/relationships/tags" Target="../tags/tag493.xml"/><Relationship Id="rId26" Type="http://schemas.openxmlformats.org/officeDocument/2006/relationships/image" Target="../media/image20.png"/><Relationship Id="rId3" Type="http://schemas.openxmlformats.org/officeDocument/2006/relationships/tags" Target="../tags/tag478.xml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146.png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image" Target="../media/image19.png"/><Relationship Id="rId33" Type="http://schemas.openxmlformats.org/officeDocument/2006/relationships/image" Target="../media/image145.png"/><Relationship Id="rId2" Type="http://schemas.openxmlformats.org/officeDocument/2006/relationships/tags" Target="../tags/tag477.xml"/><Relationship Id="rId16" Type="http://schemas.openxmlformats.org/officeDocument/2006/relationships/tags" Target="../tags/tag491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24" Type="http://schemas.openxmlformats.org/officeDocument/2006/relationships/image" Target="../media/image18.png"/><Relationship Id="rId32" Type="http://schemas.openxmlformats.org/officeDocument/2006/relationships/image" Target="../media/image144.png"/><Relationship Id="rId5" Type="http://schemas.openxmlformats.org/officeDocument/2006/relationships/tags" Target="../tags/tag480.xml"/><Relationship Id="rId15" Type="http://schemas.openxmlformats.org/officeDocument/2006/relationships/tags" Target="../tags/tag490.xml"/><Relationship Id="rId23" Type="http://schemas.openxmlformats.org/officeDocument/2006/relationships/image" Target="../media/image17.png"/><Relationship Id="rId28" Type="http://schemas.openxmlformats.org/officeDocument/2006/relationships/image" Target="../media/image141.png"/><Relationship Id="rId10" Type="http://schemas.openxmlformats.org/officeDocument/2006/relationships/tags" Target="../tags/tag48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3.png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image" Target="../media/image140.emf"/><Relationship Id="rId27" Type="http://schemas.openxmlformats.org/officeDocument/2006/relationships/image" Target="../media/image21.png"/><Relationship Id="rId30" Type="http://schemas.openxmlformats.org/officeDocument/2006/relationships/image" Target="../media/image1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26" Type="http://schemas.openxmlformats.org/officeDocument/2006/relationships/image" Target="../media/image20.png"/><Relationship Id="rId3" Type="http://schemas.openxmlformats.org/officeDocument/2006/relationships/tags" Target="../tags/tag495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146.png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image" Target="../media/image19.png"/><Relationship Id="rId33" Type="http://schemas.openxmlformats.org/officeDocument/2006/relationships/image" Target="../media/image152.png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0" Type="http://schemas.openxmlformats.org/officeDocument/2006/relationships/notesSlide" Target="../notesSlides/notesSlide31.xml"/><Relationship Id="rId29" Type="http://schemas.openxmlformats.org/officeDocument/2006/relationships/image" Target="../media/image148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24" Type="http://schemas.openxmlformats.org/officeDocument/2006/relationships/image" Target="../media/image18.png"/><Relationship Id="rId32" Type="http://schemas.openxmlformats.org/officeDocument/2006/relationships/image" Target="../media/image151.png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image" Target="../media/image17.png"/><Relationship Id="rId28" Type="http://schemas.openxmlformats.org/officeDocument/2006/relationships/image" Target="../media/image31.png"/><Relationship Id="rId10" Type="http://schemas.openxmlformats.org/officeDocument/2006/relationships/tags" Target="../tags/tag50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0.png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image" Target="../media/image147.emf"/><Relationship Id="rId27" Type="http://schemas.openxmlformats.org/officeDocument/2006/relationships/image" Target="../media/image21.png"/><Relationship Id="rId30" Type="http://schemas.openxmlformats.org/officeDocument/2006/relationships/image" Target="../media/image1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26" Type="http://schemas.openxmlformats.org/officeDocument/2006/relationships/image" Target="../media/image20.png"/><Relationship Id="rId3" Type="http://schemas.openxmlformats.org/officeDocument/2006/relationships/tags" Target="../tags/tag512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146.png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25" Type="http://schemas.openxmlformats.org/officeDocument/2006/relationships/image" Target="../media/image19.png"/><Relationship Id="rId33" Type="http://schemas.openxmlformats.org/officeDocument/2006/relationships/image" Target="../media/image152.png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154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24" Type="http://schemas.openxmlformats.org/officeDocument/2006/relationships/image" Target="../media/image18.png"/><Relationship Id="rId32" Type="http://schemas.openxmlformats.org/officeDocument/2006/relationships/image" Target="../media/image151.png"/><Relationship Id="rId5" Type="http://schemas.openxmlformats.org/officeDocument/2006/relationships/tags" Target="../tags/tag514.xml"/><Relationship Id="rId15" Type="http://schemas.openxmlformats.org/officeDocument/2006/relationships/tags" Target="../tags/tag524.xml"/><Relationship Id="rId23" Type="http://schemas.openxmlformats.org/officeDocument/2006/relationships/image" Target="../media/image17.png"/><Relationship Id="rId28" Type="http://schemas.openxmlformats.org/officeDocument/2006/relationships/image" Target="../media/image31.png"/><Relationship Id="rId10" Type="http://schemas.openxmlformats.org/officeDocument/2006/relationships/tags" Target="../tags/tag51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0.png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Relationship Id="rId22" Type="http://schemas.openxmlformats.org/officeDocument/2006/relationships/image" Target="../media/image153.emf"/><Relationship Id="rId27" Type="http://schemas.openxmlformats.org/officeDocument/2006/relationships/image" Target="../media/image21.png"/><Relationship Id="rId30" Type="http://schemas.openxmlformats.org/officeDocument/2006/relationships/image" Target="../media/image1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13" Type="http://schemas.openxmlformats.org/officeDocument/2006/relationships/tags" Target="../tags/tag539.xml"/><Relationship Id="rId18" Type="http://schemas.openxmlformats.org/officeDocument/2006/relationships/tags" Target="../tags/tag544.xml"/><Relationship Id="rId26" Type="http://schemas.openxmlformats.org/officeDocument/2006/relationships/image" Target="../media/image19.png"/><Relationship Id="rId3" Type="http://schemas.openxmlformats.org/officeDocument/2006/relationships/tags" Target="../tags/tag529.xml"/><Relationship Id="rId21" Type="http://schemas.openxmlformats.org/officeDocument/2006/relationships/notesSlide" Target="../notesSlides/notesSlide33.xml"/><Relationship Id="rId34" Type="http://schemas.openxmlformats.org/officeDocument/2006/relationships/image" Target="../media/image146.png"/><Relationship Id="rId7" Type="http://schemas.openxmlformats.org/officeDocument/2006/relationships/tags" Target="../tags/tag533.xml"/><Relationship Id="rId12" Type="http://schemas.openxmlformats.org/officeDocument/2006/relationships/tags" Target="../tags/tag538.xml"/><Relationship Id="rId17" Type="http://schemas.openxmlformats.org/officeDocument/2006/relationships/tags" Target="../tags/tag543.xml"/><Relationship Id="rId25" Type="http://schemas.openxmlformats.org/officeDocument/2006/relationships/image" Target="../media/image18.png"/><Relationship Id="rId33" Type="http://schemas.openxmlformats.org/officeDocument/2006/relationships/image" Target="../media/image150.png"/><Relationship Id="rId2" Type="http://schemas.openxmlformats.org/officeDocument/2006/relationships/tags" Target="../tags/tag528.xml"/><Relationship Id="rId16" Type="http://schemas.openxmlformats.org/officeDocument/2006/relationships/tags" Target="../tags/tag54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6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32.xml"/><Relationship Id="rId11" Type="http://schemas.openxmlformats.org/officeDocument/2006/relationships/tags" Target="../tags/tag537.xml"/><Relationship Id="rId24" Type="http://schemas.openxmlformats.org/officeDocument/2006/relationships/image" Target="../media/image17.png"/><Relationship Id="rId32" Type="http://schemas.openxmlformats.org/officeDocument/2006/relationships/image" Target="../media/image149.png"/><Relationship Id="rId5" Type="http://schemas.openxmlformats.org/officeDocument/2006/relationships/tags" Target="../tags/tag531.xml"/><Relationship Id="rId15" Type="http://schemas.openxmlformats.org/officeDocument/2006/relationships/tags" Target="../tags/tag541.xml"/><Relationship Id="rId23" Type="http://schemas.openxmlformats.org/officeDocument/2006/relationships/image" Target="../media/image155.emf"/><Relationship Id="rId28" Type="http://schemas.openxmlformats.org/officeDocument/2006/relationships/image" Target="../media/image21.png"/><Relationship Id="rId36" Type="http://schemas.openxmlformats.org/officeDocument/2006/relationships/image" Target="../media/image152.png"/><Relationship Id="rId10" Type="http://schemas.openxmlformats.org/officeDocument/2006/relationships/tags" Target="../tags/tag536.xml"/><Relationship Id="rId19" Type="http://schemas.openxmlformats.org/officeDocument/2006/relationships/tags" Target="../tags/tag545.xml"/><Relationship Id="rId31" Type="http://schemas.openxmlformats.org/officeDocument/2006/relationships/image" Target="../media/image157.png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20.png"/><Relationship Id="rId30" Type="http://schemas.openxmlformats.org/officeDocument/2006/relationships/image" Target="../media/image31.png"/><Relationship Id="rId35" Type="http://schemas.openxmlformats.org/officeDocument/2006/relationships/image" Target="../media/image1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52.xml"/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26" Type="http://schemas.openxmlformats.org/officeDocument/2006/relationships/image" Target="../media/image20.png"/><Relationship Id="rId3" Type="http://schemas.openxmlformats.org/officeDocument/2006/relationships/tags" Target="../tags/tag547.xml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53.png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image" Target="../media/image19.png"/><Relationship Id="rId33" Type="http://schemas.openxmlformats.org/officeDocument/2006/relationships/image" Target="../media/image162.png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notesSlide" Target="../notesSlides/notesSlide34.xml"/><Relationship Id="rId29" Type="http://schemas.openxmlformats.org/officeDocument/2006/relationships/image" Target="../media/image160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image" Target="../media/image18.png"/><Relationship Id="rId32" Type="http://schemas.openxmlformats.org/officeDocument/2006/relationships/image" Target="../media/image161.png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image" Target="../media/image17.png"/><Relationship Id="rId28" Type="http://schemas.openxmlformats.org/officeDocument/2006/relationships/image" Target="../media/image159.png"/><Relationship Id="rId10" Type="http://schemas.openxmlformats.org/officeDocument/2006/relationships/tags" Target="../tags/tag55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1.png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image" Target="../media/image158.emf"/><Relationship Id="rId27" Type="http://schemas.openxmlformats.org/officeDocument/2006/relationships/image" Target="../media/image21.png"/><Relationship Id="rId30" Type="http://schemas.openxmlformats.org/officeDocument/2006/relationships/image" Target="../media/image1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26" Type="http://schemas.openxmlformats.org/officeDocument/2006/relationships/image" Target="../media/image20.png"/><Relationship Id="rId3" Type="http://schemas.openxmlformats.org/officeDocument/2006/relationships/tags" Target="../tags/tag564.xml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168.png"/><Relationship Id="rId7" Type="http://schemas.openxmlformats.org/officeDocument/2006/relationships/tags" Target="../tags/tag568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image" Target="../media/image19.png"/><Relationship Id="rId33" Type="http://schemas.openxmlformats.org/officeDocument/2006/relationships/image" Target="../media/image162.png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0" Type="http://schemas.openxmlformats.org/officeDocument/2006/relationships/notesSlide" Target="../notesSlides/notesSlide35.xml"/><Relationship Id="rId29" Type="http://schemas.openxmlformats.org/officeDocument/2006/relationships/image" Target="../media/image164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67.xml"/><Relationship Id="rId11" Type="http://schemas.openxmlformats.org/officeDocument/2006/relationships/tags" Target="../tags/tag572.xml"/><Relationship Id="rId24" Type="http://schemas.openxmlformats.org/officeDocument/2006/relationships/image" Target="../media/image18.png"/><Relationship Id="rId32" Type="http://schemas.openxmlformats.org/officeDocument/2006/relationships/image" Target="../media/image167.png"/><Relationship Id="rId5" Type="http://schemas.openxmlformats.org/officeDocument/2006/relationships/tags" Target="../tags/tag566.xml"/><Relationship Id="rId15" Type="http://schemas.openxmlformats.org/officeDocument/2006/relationships/tags" Target="../tags/tag576.xml"/><Relationship Id="rId23" Type="http://schemas.openxmlformats.org/officeDocument/2006/relationships/image" Target="../media/image17.png"/><Relationship Id="rId28" Type="http://schemas.openxmlformats.org/officeDocument/2006/relationships/image" Target="../media/image31.png"/><Relationship Id="rId10" Type="http://schemas.openxmlformats.org/officeDocument/2006/relationships/tags" Target="../tags/tag57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6.png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image" Target="../media/image163.emf"/><Relationship Id="rId27" Type="http://schemas.openxmlformats.org/officeDocument/2006/relationships/image" Target="../media/image21.png"/><Relationship Id="rId30" Type="http://schemas.openxmlformats.org/officeDocument/2006/relationships/image" Target="../media/image16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13" Type="http://schemas.openxmlformats.org/officeDocument/2006/relationships/tags" Target="../tags/tag5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81.xml"/><Relationship Id="rId21" Type="http://schemas.openxmlformats.org/officeDocument/2006/relationships/image" Target="../media/image169.emf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17" Type="http://schemas.openxmlformats.org/officeDocument/2006/relationships/tags" Target="../tags/tag595.xml"/><Relationship Id="rId25" Type="http://schemas.openxmlformats.org/officeDocument/2006/relationships/image" Target="../media/image20.png"/><Relationship Id="rId2" Type="http://schemas.openxmlformats.org/officeDocument/2006/relationships/tags" Target="../tags/tag580.xml"/><Relationship Id="rId16" Type="http://schemas.openxmlformats.org/officeDocument/2006/relationships/tags" Target="../tags/tag594.xml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171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24" Type="http://schemas.openxmlformats.org/officeDocument/2006/relationships/image" Target="../media/image19.png"/><Relationship Id="rId32" Type="http://schemas.openxmlformats.org/officeDocument/2006/relationships/image" Target="../media/image53.png"/><Relationship Id="rId5" Type="http://schemas.openxmlformats.org/officeDocument/2006/relationships/tags" Target="../tags/tag583.xml"/><Relationship Id="rId15" Type="http://schemas.openxmlformats.org/officeDocument/2006/relationships/tags" Target="../tags/tag593.xml"/><Relationship Id="rId23" Type="http://schemas.openxmlformats.org/officeDocument/2006/relationships/image" Target="../media/image18.png"/><Relationship Id="rId28" Type="http://schemas.openxmlformats.org/officeDocument/2006/relationships/image" Target="../media/image170.png"/><Relationship Id="rId10" Type="http://schemas.openxmlformats.org/officeDocument/2006/relationships/tags" Target="../tags/tag588.xml"/><Relationship Id="rId19" Type="http://schemas.openxmlformats.org/officeDocument/2006/relationships/notesSlide" Target="../notesSlides/notesSlide36.xml"/><Relationship Id="rId31" Type="http://schemas.openxmlformats.org/officeDocument/2006/relationships/image" Target="../media/image162.png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tags" Target="../tags/tag592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02.xml"/><Relationship Id="rId13" Type="http://schemas.openxmlformats.org/officeDocument/2006/relationships/tags" Target="../tags/tag60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97.xml"/><Relationship Id="rId21" Type="http://schemas.openxmlformats.org/officeDocument/2006/relationships/image" Target="../media/image172.emf"/><Relationship Id="rId7" Type="http://schemas.openxmlformats.org/officeDocument/2006/relationships/tags" Target="../tags/tag601.xml"/><Relationship Id="rId12" Type="http://schemas.openxmlformats.org/officeDocument/2006/relationships/tags" Target="../tags/tag606.xml"/><Relationship Id="rId17" Type="http://schemas.openxmlformats.org/officeDocument/2006/relationships/tags" Target="../tags/tag611.xml"/><Relationship Id="rId25" Type="http://schemas.openxmlformats.org/officeDocument/2006/relationships/image" Target="../media/image20.png"/><Relationship Id="rId2" Type="http://schemas.openxmlformats.org/officeDocument/2006/relationships/tags" Target="../tags/tag596.xml"/><Relationship Id="rId16" Type="http://schemas.openxmlformats.org/officeDocument/2006/relationships/tags" Target="../tags/tag610.xml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165.png"/><Relationship Id="rId1" Type="http://schemas.openxmlformats.org/officeDocument/2006/relationships/vmlDrawing" Target="../drawings/vmlDrawing34.v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24" Type="http://schemas.openxmlformats.org/officeDocument/2006/relationships/image" Target="../media/image19.png"/><Relationship Id="rId32" Type="http://schemas.openxmlformats.org/officeDocument/2006/relationships/image" Target="../media/image168.png"/><Relationship Id="rId5" Type="http://schemas.openxmlformats.org/officeDocument/2006/relationships/tags" Target="../tags/tag599.xml"/><Relationship Id="rId15" Type="http://schemas.openxmlformats.org/officeDocument/2006/relationships/tags" Target="../tags/tag609.xml"/><Relationship Id="rId23" Type="http://schemas.openxmlformats.org/officeDocument/2006/relationships/image" Target="../media/image18.png"/><Relationship Id="rId28" Type="http://schemas.openxmlformats.org/officeDocument/2006/relationships/image" Target="../media/image173.png"/><Relationship Id="rId10" Type="http://schemas.openxmlformats.org/officeDocument/2006/relationships/tags" Target="../tags/tag604.xml"/><Relationship Id="rId19" Type="http://schemas.openxmlformats.org/officeDocument/2006/relationships/notesSlide" Target="../notesSlides/notesSlide37.xml"/><Relationship Id="rId31" Type="http://schemas.openxmlformats.org/officeDocument/2006/relationships/image" Target="../media/image167.png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1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18.xml"/><Relationship Id="rId13" Type="http://schemas.openxmlformats.org/officeDocument/2006/relationships/tags" Target="../tags/tag623.xml"/><Relationship Id="rId18" Type="http://schemas.openxmlformats.org/officeDocument/2006/relationships/tags" Target="../tags/tag628.xml"/><Relationship Id="rId26" Type="http://schemas.openxmlformats.org/officeDocument/2006/relationships/image" Target="../media/image20.png"/><Relationship Id="rId3" Type="http://schemas.openxmlformats.org/officeDocument/2006/relationships/tags" Target="../tags/tag613.xml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179.png"/><Relationship Id="rId7" Type="http://schemas.openxmlformats.org/officeDocument/2006/relationships/tags" Target="../tags/tag617.xml"/><Relationship Id="rId12" Type="http://schemas.openxmlformats.org/officeDocument/2006/relationships/tags" Target="../tags/tag622.xml"/><Relationship Id="rId17" Type="http://schemas.openxmlformats.org/officeDocument/2006/relationships/tags" Target="../tags/tag627.xml"/><Relationship Id="rId25" Type="http://schemas.openxmlformats.org/officeDocument/2006/relationships/image" Target="../media/image19.png"/><Relationship Id="rId33" Type="http://schemas.openxmlformats.org/officeDocument/2006/relationships/image" Target="../media/image178.png"/><Relationship Id="rId2" Type="http://schemas.openxmlformats.org/officeDocument/2006/relationships/tags" Target="../tags/tag612.xml"/><Relationship Id="rId16" Type="http://schemas.openxmlformats.org/officeDocument/2006/relationships/tags" Target="../tags/tag626.xml"/><Relationship Id="rId20" Type="http://schemas.openxmlformats.org/officeDocument/2006/relationships/notesSlide" Target="../notesSlides/notesSlide38.xml"/><Relationship Id="rId29" Type="http://schemas.openxmlformats.org/officeDocument/2006/relationships/image" Target="../media/image176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16.xml"/><Relationship Id="rId11" Type="http://schemas.openxmlformats.org/officeDocument/2006/relationships/tags" Target="../tags/tag621.xml"/><Relationship Id="rId24" Type="http://schemas.openxmlformats.org/officeDocument/2006/relationships/image" Target="../media/image18.png"/><Relationship Id="rId32" Type="http://schemas.openxmlformats.org/officeDocument/2006/relationships/image" Target="../media/image177.png"/><Relationship Id="rId5" Type="http://schemas.openxmlformats.org/officeDocument/2006/relationships/tags" Target="../tags/tag615.xml"/><Relationship Id="rId15" Type="http://schemas.openxmlformats.org/officeDocument/2006/relationships/tags" Target="../tags/tag625.xml"/><Relationship Id="rId23" Type="http://schemas.openxmlformats.org/officeDocument/2006/relationships/image" Target="../media/image17.png"/><Relationship Id="rId28" Type="http://schemas.openxmlformats.org/officeDocument/2006/relationships/image" Target="../media/image175.png"/><Relationship Id="rId10" Type="http://schemas.openxmlformats.org/officeDocument/2006/relationships/tags" Target="../tags/tag62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3.png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4" Type="http://schemas.openxmlformats.org/officeDocument/2006/relationships/tags" Target="../tags/tag624.xml"/><Relationship Id="rId22" Type="http://schemas.openxmlformats.org/officeDocument/2006/relationships/image" Target="../media/image174.emf"/><Relationship Id="rId27" Type="http://schemas.openxmlformats.org/officeDocument/2006/relationships/image" Target="../media/image21.png"/><Relationship Id="rId30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13" Type="http://schemas.openxmlformats.org/officeDocument/2006/relationships/tags" Target="../tags/tag640.xml"/><Relationship Id="rId18" Type="http://schemas.openxmlformats.org/officeDocument/2006/relationships/tags" Target="../tags/tag645.xml"/><Relationship Id="rId26" Type="http://schemas.openxmlformats.org/officeDocument/2006/relationships/image" Target="../media/image20.png"/><Relationship Id="rId3" Type="http://schemas.openxmlformats.org/officeDocument/2006/relationships/tags" Target="../tags/tag630.xml"/><Relationship Id="rId21" Type="http://schemas.openxmlformats.org/officeDocument/2006/relationships/oleObject" Target="../embeddings/oleObject36.bin"/><Relationship Id="rId34" Type="http://schemas.openxmlformats.org/officeDocument/2006/relationships/image" Target="../media/image185.png"/><Relationship Id="rId7" Type="http://schemas.openxmlformats.org/officeDocument/2006/relationships/tags" Target="../tags/tag634.xml"/><Relationship Id="rId12" Type="http://schemas.openxmlformats.org/officeDocument/2006/relationships/tags" Target="../tags/tag639.xml"/><Relationship Id="rId17" Type="http://schemas.openxmlformats.org/officeDocument/2006/relationships/tags" Target="../tags/tag644.xml"/><Relationship Id="rId25" Type="http://schemas.openxmlformats.org/officeDocument/2006/relationships/image" Target="../media/image19.png"/><Relationship Id="rId33" Type="http://schemas.openxmlformats.org/officeDocument/2006/relationships/image" Target="../media/image184.png"/><Relationship Id="rId2" Type="http://schemas.openxmlformats.org/officeDocument/2006/relationships/tags" Target="../tags/tag629.xml"/><Relationship Id="rId16" Type="http://schemas.openxmlformats.org/officeDocument/2006/relationships/tags" Target="../tags/tag643.xml"/><Relationship Id="rId20" Type="http://schemas.openxmlformats.org/officeDocument/2006/relationships/notesSlide" Target="../notesSlides/notesSlide39.xml"/><Relationship Id="rId29" Type="http://schemas.openxmlformats.org/officeDocument/2006/relationships/image" Target="../media/image182.png"/><Relationship Id="rId1" Type="http://schemas.openxmlformats.org/officeDocument/2006/relationships/vmlDrawing" Target="../drawings/vmlDrawing36.vml"/><Relationship Id="rId6" Type="http://schemas.openxmlformats.org/officeDocument/2006/relationships/tags" Target="../tags/tag633.xml"/><Relationship Id="rId11" Type="http://schemas.openxmlformats.org/officeDocument/2006/relationships/tags" Target="../tags/tag638.xml"/><Relationship Id="rId24" Type="http://schemas.openxmlformats.org/officeDocument/2006/relationships/image" Target="../media/image18.png"/><Relationship Id="rId32" Type="http://schemas.openxmlformats.org/officeDocument/2006/relationships/image" Target="../media/image183.png"/><Relationship Id="rId5" Type="http://schemas.openxmlformats.org/officeDocument/2006/relationships/tags" Target="../tags/tag632.xml"/><Relationship Id="rId15" Type="http://schemas.openxmlformats.org/officeDocument/2006/relationships/tags" Target="../tags/tag642.xml"/><Relationship Id="rId23" Type="http://schemas.openxmlformats.org/officeDocument/2006/relationships/image" Target="../media/image17.png"/><Relationship Id="rId28" Type="http://schemas.openxmlformats.org/officeDocument/2006/relationships/image" Target="../media/image181.png"/><Relationship Id="rId10" Type="http://schemas.openxmlformats.org/officeDocument/2006/relationships/tags" Target="../tags/tag63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3.png"/><Relationship Id="rId4" Type="http://schemas.openxmlformats.org/officeDocument/2006/relationships/tags" Target="../tags/tag631.xml"/><Relationship Id="rId9" Type="http://schemas.openxmlformats.org/officeDocument/2006/relationships/tags" Target="../tags/tag636.xml"/><Relationship Id="rId14" Type="http://schemas.openxmlformats.org/officeDocument/2006/relationships/tags" Target="../tags/tag641.xml"/><Relationship Id="rId22" Type="http://schemas.openxmlformats.org/officeDocument/2006/relationships/image" Target="../media/image180.emf"/><Relationship Id="rId27" Type="http://schemas.openxmlformats.org/officeDocument/2006/relationships/image" Target="../media/image21.png"/><Relationship Id="rId30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13" Type="http://schemas.openxmlformats.org/officeDocument/2006/relationships/tags" Target="../tags/tag65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647.xml"/><Relationship Id="rId21" Type="http://schemas.openxmlformats.org/officeDocument/2006/relationships/image" Target="../media/image186.emf"/><Relationship Id="rId7" Type="http://schemas.openxmlformats.org/officeDocument/2006/relationships/tags" Target="../tags/tag651.xml"/><Relationship Id="rId12" Type="http://schemas.openxmlformats.org/officeDocument/2006/relationships/tags" Target="../tags/tag656.xml"/><Relationship Id="rId17" Type="http://schemas.openxmlformats.org/officeDocument/2006/relationships/tags" Target="../tags/tag661.xml"/><Relationship Id="rId25" Type="http://schemas.openxmlformats.org/officeDocument/2006/relationships/image" Target="../media/image20.png"/><Relationship Id="rId2" Type="http://schemas.openxmlformats.org/officeDocument/2006/relationships/tags" Target="../tags/tag646.xml"/><Relationship Id="rId16" Type="http://schemas.openxmlformats.org/officeDocument/2006/relationships/tags" Target="../tags/tag660.xml"/><Relationship Id="rId20" Type="http://schemas.openxmlformats.org/officeDocument/2006/relationships/oleObject" Target="../embeddings/oleObject37.bin"/><Relationship Id="rId29" Type="http://schemas.openxmlformats.org/officeDocument/2006/relationships/image" Target="../media/image74.png"/><Relationship Id="rId1" Type="http://schemas.openxmlformats.org/officeDocument/2006/relationships/vmlDrawing" Target="../drawings/vmlDrawing37.vml"/><Relationship Id="rId6" Type="http://schemas.openxmlformats.org/officeDocument/2006/relationships/tags" Target="../tags/tag650.xml"/><Relationship Id="rId11" Type="http://schemas.openxmlformats.org/officeDocument/2006/relationships/tags" Target="../tags/tag655.xml"/><Relationship Id="rId24" Type="http://schemas.openxmlformats.org/officeDocument/2006/relationships/image" Target="../media/image19.png"/><Relationship Id="rId32" Type="http://schemas.openxmlformats.org/officeDocument/2006/relationships/image" Target="../media/image68.png"/><Relationship Id="rId5" Type="http://schemas.openxmlformats.org/officeDocument/2006/relationships/tags" Target="../tags/tag649.xml"/><Relationship Id="rId15" Type="http://schemas.openxmlformats.org/officeDocument/2006/relationships/tags" Target="../tags/tag659.xml"/><Relationship Id="rId23" Type="http://schemas.openxmlformats.org/officeDocument/2006/relationships/image" Target="../media/image18.png"/><Relationship Id="rId28" Type="http://schemas.openxmlformats.org/officeDocument/2006/relationships/image" Target="../media/image188.png"/><Relationship Id="rId10" Type="http://schemas.openxmlformats.org/officeDocument/2006/relationships/tags" Target="../tags/tag654.xml"/><Relationship Id="rId19" Type="http://schemas.openxmlformats.org/officeDocument/2006/relationships/notesSlide" Target="../notesSlides/notesSlide40.xml"/><Relationship Id="rId31" Type="http://schemas.openxmlformats.org/officeDocument/2006/relationships/image" Target="../media/image189.png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4" Type="http://schemas.openxmlformats.org/officeDocument/2006/relationships/tags" Target="../tags/tag658.xml"/><Relationship Id="rId22" Type="http://schemas.openxmlformats.org/officeDocument/2006/relationships/image" Target="../media/image17.png"/><Relationship Id="rId27" Type="http://schemas.openxmlformats.org/officeDocument/2006/relationships/image" Target="../media/image187.png"/><Relationship Id="rId30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13" Type="http://schemas.openxmlformats.org/officeDocument/2006/relationships/tags" Target="../tags/tag67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663.xml"/><Relationship Id="rId21" Type="http://schemas.openxmlformats.org/officeDocument/2006/relationships/image" Target="../media/image190.emf"/><Relationship Id="rId7" Type="http://schemas.openxmlformats.org/officeDocument/2006/relationships/tags" Target="../tags/tag667.xml"/><Relationship Id="rId12" Type="http://schemas.openxmlformats.org/officeDocument/2006/relationships/tags" Target="../tags/tag672.xml"/><Relationship Id="rId17" Type="http://schemas.openxmlformats.org/officeDocument/2006/relationships/tags" Target="../tags/tag677.xml"/><Relationship Id="rId25" Type="http://schemas.openxmlformats.org/officeDocument/2006/relationships/image" Target="../media/image20.png"/><Relationship Id="rId2" Type="http://schemas.openxmlformats.org/officeDocument/2006/relationships/tags" Target="../tags/tag662.xml"/><Relationship Id="rId16" Type="http://schemas.openxmlformats.org/officeDocument/2006/relationships/tags" Target="../tags/tag676.xml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74.png"/><Relationship Id="rId1" Type="http://schemas.openxmlformats.org/officeDocument/2006/relationships/vmlDrawing" Target="../drawings/vmlDrawing38.vml"/><Relationship Id="rId6" Type="http://schemas.openxmlformats.org/officeDocument/2006/relationships/tags" Target="../tags/tag666.xml"/><Relationship Id="rId11" Type="http://schemas.openxmlformats.org/officeDocument/2006/relationships/tags" Target="../tags/tag671.xml"/><Relationship Id="rId24" Type="http://schemas.openxmlformats.org/officeDocument/2006/relationships/image" Target="../media/image19.png"/><Relationship Id="rId32" Type="http://schemas.openxmlformats.org/officeDocument/2006/relationships/image" Target="../media/image188.png"/><Relationship Id="rId5" Type="http://schemas.openxmlformats.org/officeDocument/2006/relationships/tags" Target="../tags/tag665.xml"/><Relationship Id="rId15" Type="http://schemas.openxmlformats.org/officeDocument/2006/relationships/tags" Target="../tags/tag675.xml"/><Relationship Id="rId23" Type="http://schemas.openxmlformats.org/officeDocument/2006/relationships/image" Target="../media/image18.png"/><Relationship Id="rId28" Type="http://schemas.openxmlformats.org/officeDocument/2006/relationships/image" Target="../media/image68.png"/><Relationship Id="rId10" Type="http://schemas.openxmlformats.org/officeDocument/2006/relationships/tags" Target="../tags/tag670.xml"/><Relationship Id="rId19" Type="http://schemas.openxmlformats.org/officeDocument/2006/relationships/notesSlide" Target="../notesSlides/notesSlide41.xml"/><Relationship Id="rId31" Type="http://schemas.openxmlformats.org/officeDocument/2006/relationships/image" Target="../media/image189.png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tags" Target="../tags/tag674.xml"/><Relationship Id="rId22" Type="http://schemas.openxmlformats.org/officeDocument/2006/relationships/image" Target="../media/image17.png"/><Relationship Id="rId27" Type="http://schemas.openxmlformats.org/officeDocument/2006/relationships/image" Target="../media/image191.png"/><Relationship Id="rId30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84.xml"/><Relationship Id="rId13" Type="http://schemas.openxmlformats.org/officeDocument/2006/relationships/tags" Target="../tags/tag689.xml"/><Relationship Id="rId18" Type="http://schemas.openxmlformats.org/officeDocument/2006/relationships/tags" Target="../tags/tag694.xml"/><Relationship Id="rId26" Type="http://schemas.openxmlformats.org/officeDocument/2006/relationships/image" Target="../media/image20.png"/><Relationship Id="rId3" Type="http://schemas.openxmlformats.org/officeDocument/2006/relationships/tags" Target="../tags/tag679.xml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188.png"/><Relationship Id="rId7" Type="http://schemas.openxmlformats.org/officeDocument/2006/relationships/tags" Target="../tags/tag683.xml"/><Relationship Id="rId12" Type="http://schemas.openxmlformats.org/officeDocument/2006/relationships/tags" Target="../tags/tag688.xml"/><Relationship Id="rId17" Type="http://schemas.openxmlformats.org/officeDocument/2006/relationships/tags" Target="../tags/tag693.xml"/><Relationship Id="rId25" Type="http://schemas.openxmlformats.org/officeDocument/2006/relationships/image" Target="../media/image19.png"/><Relationship Id="rId33" Type="http://schemas.openxmlformats.org/officeDocument/2006/relationships/image" Target="../media/image133.png"/><Relationship Id="rId2" Type="http://schemas.openxmlformats.org/officeDocument/2006/relationships/tags" Target="../tags/tag678.xml"/><Relationship Id="rId16" Type="http://schemas.openxmlformats.org/officeDocument/2006/relationships/tags" Target="../tags/tag692.xml"/><Relationship Id="rId20" Type="http://schemas.openxmlformats.org/officeDocument/2006/relationships/notesSlide" Target="../notesSlides/notesSlide42.xml"/><Relationship Id="rId29" Type="http://schemas.openxmlformats.org/officeDocument/2006/relationships/image" Target="../media/image193.png"/><Relationship Id="rId1" Type="http://schemas.openxmlformats.org/officeDocument/2006/relationships/vmlDrawing" Target="../drawings/vmlDrawing39.vml"/><Relationship Id="rId6" Type="http://schemas.openxmlformats.org/officeDocument/2006/relationships/tags" Target="../tags/tag682.xml"/><Relationship Id="rId11" Type="http://schemas.openxmlformats.org/officeDocument/2006/relationships/tags" Target="../tags/tag687.xml"/><Relationship Id="rId24" Type="http://schemas.openxmlformats.org/officeDocument/2006/relationships/image" Target="../media/image18.png"/><Relationship Id="rId32" Type="http://schemas.openxmlformats.org/officeDocument/2006/relationships/image" Target="../media/image194.png"/><Relationship Id="rId5" Type="http://schemas.openxmlformats.org/officeDocument/2006/relationships/tags" Target="../tags/tag681.xml"/><Relationship Id="rId15" Type="http://schemas.openxmlformats.org/officeDocument/2006/relationships/tags" Target="../tags/tag691.xml"/><Relationship Id="rId23" Type="http://schemas.openxmlformats.org/officeDocument/2006/relationships/image" Target="../media/image17.png"/><Relationship Id="rId28" Type="http://schemas.openxmlformats.org/officeDocument/2006/relationships/image" Target="../media/image31.png"/><Relationship Id="rId10" Type="http://schemas.openxmlformats.org/officeDocument/2006/relationships/tags" Target="../tags/tag68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4.png"/><Relationship Id="rId4" Type="http://schemas.openxmlformats.org/officeDocument/2006/relationships/tags" Target="../tags/tag680.xml"/><Relationship Id="rId9" Type="http://schemas.openxmlformats.org/officeDocument/2006/relationships/tags" Target="../tags/tag685.xml"/><Relationship Id="rId14" Type="http://schemas.openxmlformats.org/officeDocument/2006/relationships/tags" Target="../tags/tag690.xml"/><Relationship Id="rId22" Type="http://schemas.openxmlformats.org/officeDocument/2006/relationships/image" Target="../media/image192.emf"/><Relationship Id="rId27" Type="http://schemas.openxmlformats.org/officeDocument/2006/relationships/image" Target="../media/image21.png"/><Relationship Id="rId30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01.xml"/><Relationship Id="rId13" Type="http://schemas.openxmlformats.org/officeDocument/2006/relationships/tags" Target="../tags/tag706.xml"/><Relationship Id="rId18" Type="http://schemas.openxmlformats.org/officeDocument/2006/relationships/tags" Target="../tags/tag711.xml"/><Relationship Id="rId26" Type="http://schemas.openxmlformats.org/officeDocument/2006/relationships/image" Target="../media/image20.png"/><Relationship Id="rId3" Type="http://schemas.openxmlformats.org/officeDocument/2006/relationships/tags" Target="../tags/tag696.xml"/><Relationship Id="rId21" Type="http://schemas.openxmlformats.org/officeDocument/2006/relationships/oleObject" Target="../embeddings/oleObject40.bin"/><Relationship Id="rId34" Type="http://schemas.openxmlformats.org/officeDocument/2006/relationships/image" Target="../media/image188.png"/><Relationship Id="rId7" Type="http://schemas.openxmlformats.org/officeDocument/2006/relationships/tags" Target="../tags/tag700.xml"/><Relationship Id="rId12" Type="http://schemas.openxmlformats.org/officeDocument/2006/relationships/tags" Target="../tags/tag705.xml"/><Relationship Id="rId17" Type="http://schemas.openxmlformats.org/officeDocument/2006/relationships/tags" Target="../tags/tag710.xml"/><Relationship Id="rId25" Type="http://schemas.openxmlformats.org/officeDocument/2006/relationships/image" Target="../media/image19.png"/><Relationship Id="rId33" Type="http://schemas.openxmlformats.org/officeDocument/2006/relationships/image" Target="../media/image133.png"/><Relationship Id="rId2" Type="http://schemas.openxmlformats.org/officeDocument/2006/relationships/tags" Target="../tags/tag695.xml"/><Relationship Id="rId16" Type="http://schemas.openxmlformats.org/officeDocument/2006/relationships/tags" Target="../tags/tag709.xml"/><Relationship Id="rId20" Type="http://schemas.openxmlformats.org/officeDocument/2006/relationships/notesSlide" Target="../notesSlides/notesSlide43.xml"/><Relationship Id="rId29" Type="http://schemas.openxmlformats.org/officeDocument/2006/relationships/image" Target="../media/image196.png"/><Relationship Id="rId1" Type="http://schemas.openxmlformats.org/officeDocument/2006/relationships/vmlDrawing" Target="../drawings/vmlDrawing40.vml"/><Relationship Id="rId6" Type="http://schemas.openxmlformats.org/officeDocument/2006/relationships/tags" Target="../tags/tag699.xml"/><Relationship Id="rId11" Type="http://schemas.openxmlformats.org/officeDocument/2006/relationships/tags" Target="../tags/tag704.xml"/><Relationship Id="rId24" Type="http://schemas.openxmlformats.org/officeDocument/2006/relationships/image" Target="../media/image18.png"/><Relationship Id="rId32" Type="http://schemas.openxmlformats.org/officeDocument/2006/relationships/image" Target="../media/image194.png"/><Relationship Id="rId5" Type="http://schemas.openxmlformats.org/officeDocument/2006/relationships/tags" Target="../tags/tag698.xml"/><Relationship Id="rId15" Type="http://schemas.openxmlformats.org/officeDocument/2006/relationships/tags" Target="../tags/tag708.xml"/><Relationship Id="rId23" Type="http://schemas.openxmlformats.org/officeDocument/2006/relationships/image" Target="../media/image17.png"/><Relationship Id="rId28" Type="http://schemas.openxmlformats.org/officeDocument/2006/relationships/image" Target="../media/image31.png"/><Relationship Id="rId10" Type="http://schemas.openxmlformats.org/officeDocument/2006/relationships/tags" Target="../tags/tag70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4.png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tags" Target="../tags/tag707.xml"/><Relationship Id="rId22" Type="http://schemas.openxmlformats.org/officeDocument/2006/relationships/image" Target="../media/image195.emf"/><Relationship Id="rId27" Type="http://schemas.openxmlformats.org/officeDocument/2006/relationships/image" Target="../media/image21.png"/><Relationship Id="rId30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18.xml"/><Relationship Id="rId13" Type="http://schemas.openxmlformats.org/officeDocument/2006/relationships/tags" Target="../tags/tag723.xml"/><Relationship Id="rId18" Type="http://schemas.openxmlformats.org/officeDocument/2006/relationships/tags" Target="../tags/tag728.xml"/><Relationship Id="rId26" Type="http://schemas.openxmlformats.org/officeDocument/2006/relationships/image" Target="../media/image18.png"/><Relationship Id="rId3" Type="http://schemas.openxmlformats.org/officeDocument/2006/relationships/tags" Target="../tags/tag71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8.png"/><Relationship Id="rId7" Type="http://schemas.openxmlformats.org/officeDocument/2006/relationships/tags" Target="../tags/tag717.xml"/><Relationship Id="rId12" Type="http://schemas.openxmlformats.org/officeDocument/2006/relationships/tags" Target="../tags/tag722.xml"/><Relationship Id="rId17" Type="http://schemas.openxmlformats.org/officeDocument/2006/relationships/tags" Target="../tags/tag727.xml"/><Relationship Id="rId25" Type="http://schemas.openxmlformats.org/officeDocument/2006/relationships/image" Target="../media/image17.png"/><Relationship Id="rId33" Type="http://schemas.openxmlformats.org/officeDocument/2006/relationships/image" Target="../media/image198.png"/><Relationship Id="rId38" Type="http://schemas.openxmlformats.org/officeDocument/2006/relationships/image" Target="../media/image188.png"/><Relationship Id="rId2" Type="http://schemas.openxmlformats.org/officeDocument/2006/relationships/tags" Target="../tags/tag712.xml"/><Relationship Id="rId16" Type="http://schemas.openxmlformats.org/officeDocument/2006/relationships/tags" Target="../tags/tag726.xml"/><Relationship Id="rId20" Type="http://schemas.openxmlformats.org/officeDocument/2006/relationships/tags" Target="../tags/tag730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41.vml"/><Relationship Id="rId6" Type="http://schemas.openxmlformats.org/officeDocument/2006/relationships/tags" Target="../tags/tag716.xml"/><Relationship Id="rId11" Type="http://schemas.openxmlformats.org/officeDocument/2006/relationships/tags" Target="../tags/tag721.xml"/><Relationship Id="rId24" Type="http://schemas.openxmlformats.org/officeDocument/2006/relationships/image" Target="../media/image197.emf"/><Relationship Id="rId32" Type="http://schemas.openxmlformats.org/officeDocument/2006/relationships/image" Target="../media/image31.png"/><Relationship Id="rId37" Type="http://schemas.openxmlformats.org/officeDocument/2006/relationships/image" Target="../media/image133.png"/><Relationship Id="rId5" Type="http://schemas.openxmlformats.org/officeDocument/2006/relationships/tags" Target="../tags/tag715.xml"/><Relationship Id="rId15" Type="http://schemas.openxmlformats.org/officeDocument/2006/relationships/tags" Target="../tags/tag725.xml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20.png"/><Relationship Id="rId36" Type="http://schemas.openxmlformats.org/officeDocument/2006/relationships/image" Target="../media/image194.png"/><Relationship Id="rId10" Type="http://schemas.openxmlformats.org/officeDocument/2006/relationships/tags" Target="../tags/tag720.xml"/><Relationship Id="rId19" Type="http://schemas.openxmlformats.org/officeDocument/2006/relationships/tags" Target="../tags/tag729.xml"/><Relationship Id="rId31" Type="http://schemas.openxmlformats.org/officeDocument/2006/relationships/image" Target="../media/image67.png"/><Relationship Id="rId4" Type="http://schemas.openxmlformats.org/officeDocument/2006/relationships/tags" Target="../tags/tag714.xml"/><Relationship Id="rId9" Type="http://schemas.openxmlformats.org/officeDocument/2006/relationships/tags" Target="../tags/tag719.xml"/><Relationship Id="rId14" Type="http://schemas.openxmlformats.org/officeDocument/2006/relationships/tags" Target="../tags/tag724.xml"/><Relationship Id="rId22" Type="http://schemas.openxmlformats.org/officeDocument/2006/relationships/notesSlide" Target="../notesSlides/notesSlide44.xml"/><Relationship Id="rId27" Type="http://schemas.openxmlformats.org/officeDocument/2006/relationships/image" Target="../media/image19.png"/><Relationship Id="rId30" Type="http://schemas.openxmlformats.org/officeDocument/2006/relationships/image" Target="../media/image45.png"/><Relationship Id="rId35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38.xml"/><Relationship Id="rId13" Type="http://schemas.openxmlformats.org/officeDocument/2006/relationships/tags" Target="../tags/tag743.xml"/><Relationship Id="rId18" Type="http://schemas.openxmlformats.org/officeDocument/2006/relationships/tags" Target="../tags/tag748.xml"/><Relationship Id="rId26" Type="http://schemas.openxmlformats.org/officeDocument/2006/relationships/image" Target="../media/image200.png"/><Relationship Id="rId39" Type="http://schemas.openxmlformats.org/officeDocument/2006/relationships/image" Target="../media/image128.png"/><Relationship Id="rId3" Type="http://schemas.openxmlformats.org/officeDocument/2006/relationships/tags" Target="../tags/tag733.xml"/><Relationship Id="rId21" Type="http://schemas.openxmlformats.org/officeDocument/2006/relationships/tags" Target="../tags/tag751.xml"/><Relationship Id="rId34" Type="http://schemas.openxmlformats.org/officeDocument/2006/relationships/image" Target="../media/image208.png"/><Relationship Id="rId42" Type="http://schemas.openxmlformats.org/officeDocument/2006/relationships/image" Target="../media/image212.png"/><Relationship Id="rId7" Type="http://schemas.openxmlformats.org/officeDocument/2006/relationships/tags" Target="../tags/tag737.xml"/><Relationship Id="rId12" Type="http://schemas.openxmlformats.org/officeDocument/2006/relationships/tags" Target="../tags/tag742.xml"/><Relationship Id="rId17" Type="http://schemas.openxmlformats.org/officeDocument/2006/relationships/tags" Target="../tags/tag747.xml"/><Relationship Id="rId25" Type="http://schemas.openxmlformats.org/officeDocument/2006/relationships/image" Target="../media/image199.png"/><Relationship Id="rId33" Type="http://schemas.openxmlformats.org/officeDocument/2006/relationships/image" Target="../media/image207.png"/><Relationship Id="rId38" Type="http://schemas.openxmlformats.org/officeDocument/2006/relationships/image" Target="../media/image210.png"/><Relationship Id="rId2" Type="http://schemas.openxmlformats.org/officeDocument/2006/relationships/tags" Target="../tags/tag732.xml"/><Relationship Id="rId16" Type="http://schemas.openxmlformats.org/officeDocument/2006/relationships/tags" Target="../tags/tag746.xml"/><Relationship Id="rId20" Type="http://schemas.openxmlformats.org/officeDocument/2006/relationships/tags" Target="../tags/tag750.xml"/><Relationship Id="rId29" Type="http://schemas.openxmlformats.org/officeDocument/2006/relationships/image" Target="../media/image203.png"/><Relationship Id="rId41" Type="http://schemas.openxmlformats.org/officeDocument/2006/relationships/image" Target="../media/image211.png"/><Relationship Id="rId1" Type="http://schemas.openxmlformats.org/officeDocument/2006/relationships/tags" Target="../tags/tag731.xml"/><Relationship Id="rId6" Type="http://schemas.openxmlformats.org/officeDocument/2006/relationships/tags" Target="../tags/tag736.xml"/><Relationship Id="rId11" Type="http://schemas.openxmlformats.org/officeDocument/2006/relationships/tags" Target="../tags/tag74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06.png"/><Relationship Id="rId37" Type="http://schemas.openxmlformats.org/officeDocument/2006/relationships/image" Target="../media/image56.png"/><Relationship Id="rId40" Type="http://schemas.openxmlformats.org/officeDocument/2006/relationships/image" Target="../media/image63.png"/><Relationship Id="rId45" Type="http://schemas.openxmlformats.org/officeDocument/2006/relationships/image" Target="../media/image215.png"/><Relationship Id="rId5" Type="http://schemas.openxmlformats.org/officeDocument/2006/relationships/tags" Target="../tags/tag735.xml"/><Relationship Id="rId15" Type="http://schemas.openxmlformats.org/officeDocument/2006/relationships/tags" Target="../tags/tag745.xml"/><Relationship Id="rId23" Type="http://schemas.openxmlformats.org/officeDocument/2006/relationships/tags" Target="../tags/tag753.xml"/><Relationship Id="rId28" Type="http://schemas.openxmlformats.org/officeDocument/2006/relationships/image" Target="../media/image202.png"/><Relationship Id="rId36" Type="http://schemas.openxmlformats.org/officeDocument/2006/relationships/image" Target="../media/image55.png"/><Relationship Id="rId10" Type="http://schemas.openxmlformats.org/officeDocument/2006/relationships/tags" Target="../tags/tag740.xml"/><Relationship Id="rId19" Type="http://schemas.openxmlformats.org/officeDocument/2006/relationships/tags" Target="../tags/tag749.xml"/><Relationship Id="rId31" Type="http://schemas.openxmlformats.org/officeDocument/2006/relationships/image" Target="../media/image205.png"/><Relationship Id="rId44" Type="http://schemas.openxmlformats.org/officeDocument/2006/relationships/image" Target="../media/image214.png"/><Relationship Id="rId4" Type="http://schemas.openxmlformats.org/officeDocument/2006/relationships/tags" Target="../tags/tag734.xml"/><Relationship Id="rId9" Type="http://schemas.openxmlformats.org/officeDocument/2006/relationships/tags" Target="../tags/tag739.xml"/><Relationship Id="rId14" Type="http://schemas.openxmlformats.org/officeDocument/2006/relationships/tags" Target="../tags/tag744.xml"/><Relationship Id="rId22" Type="http://schemas.openxmlformats.org/officeDocument/2006/relationships/tags" Target="../tags/tag752.xml"/><Relationship Id="rId27" Type="http://schemas.openxmlformats.org/officeDocument/2006/relationships/image" Target="../media/image201.png"/><Relationship Id="rId30" Type="http://schemas.openxmlformats.org/officeDocument/2006/relationships/image" Target="../media/image204.png"/><Relationship Id="rId35" Type="http://schemas.openxmlformats.org/officeDocument/2006/relationships/image" Target="../media/image209.png"/><Relationship Id="rId43" Type="http://schemas.openxmlformats.org/officeDocument/2006/relationships/image" Target="../media/image2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61.xml"/><Relationship Id="rId13" Type="http://schemas.openxmlformats.org/officeDocument/2006/relationships/tags" Target="../tags/tag766.xml"/><Relationship Id="rId18" Type="http://schemas.openxmlformats.org/officeDocument/2006/relationships/tags" Target="../tags/tag771.xml"/><Relationship Id="rId26" Type="http://schemas.openxmlformats.org/officeDocument/2006/relationships/image" Target="../media/image216.png"/><Relationship Id="rId39" Type="http://schemas.openxmlformats.org/officeDocument/2006/relationships/image" Target="../media/image200.png"/><Relationship Id="rId3" Type="http://schemas.openxmlformats.org/officeDocument/2006/relationships/tags" Target="../tags/tag756.xml"/><Relationship Id="rId21" Type="http://schemas.openxmlformats.org/officeDocument/2006/relationships/tags" Target="../tags/tag774.xml"/><Relationship Id="rId34" Type="http://schemas.openxmlformats.org/officeDocument/2006/relationships/image" Target="../media/image128.png"/><Relationship Id="rId42" Type="http://schemas.openxmlformats.org/officeDocument/2006/relationships/image" Target="../media/image204.png"/><Relationship Id="rId47" Type="http://schemas.openxmlformats.org/officeDocument/2006/relationships/image" Target="../media/image215.png"/><Relationship Id="rId7" Type="http://schemas.openxmlformats.org/officeDocument/2006/relationships/tags" Target="../tags/tag760.xml"/><Relationship Id="rId12" Type="http://schemas.openxmlformats.org/officeDocument/2006/relationships/tags" Target="../tags/tag765.xml"/><Relationship Id="rId17" Type="http://schemas.openxmlformats.org/officeDocument/2006/relationships/tags" Target="../tags/tag77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0.png"/><Relationship Id="rId38" Type="http://schemas.openxmlformats.org/officeDocument/2006/relationships/image" Target="../media/image213.png"/><Relationship Id="rId46" Type="http://schemas.openxmlformats.org/officeDocument/2006/relationships/image" Target="../media/image219.png"/><Relationship Id="rId2" Type="http://schemas.openxmlformats.org/officeDocument/2006/relationships/tags" Target="../tags/tag755.xml"/><Relationship Id="rId16" Type="http://schemas.openxmlformats.org/officeDocument/2006/relationships/tags" Target="../tags/tag769.xml"/><Relationship Id="rId20" Type="http://schemas.openxmlformats.org/officeDocument/2006/relationships/tags" Target="../tags/tag773.xml"/><Relationship Id="rId29" Type="http://schemas.openxmlformats.org/officeDocument/2006/relationships/image" Target="../media/image208.png"/><Relationship Id="rId41" Type="http://schemas.openxmlformats.org/officeDocument/2006/relationships/image" Target="../media/image203.png"/><Relationship Id="rId1" Type="http://schemas.openxmlformats.org/officeDocument/2006/relationships/tags" Target="../tags/tag754.xml"/><Relationship Id="rId6" Type="http://schemas.openxmlformats.org/officeDocument/2006/relationships/tags" Target="../tags/tag759.xml"/><Relationship Id="rId11" Type="http://schemas.openxmlformats.org/officeDocument/2006/relationships/tags" Target="../tags/tag764.xml"/><Relationship Id="rId24" Type="http://schemas.openxmlformats.org/officeDocument/2006/relationships/tags" Target="../tags/tag777.xml"/><Relationship Id="rId32" Type="http://schemas.openxmlformats.org/officeDocument/2006/relationships/image" Target="../media/image56.png"/><Relationship Id="rId37" Type="http://schemas.openxmlformats.org/officeDocument/2006/relationships/image" Target="../media/image212.png"/><Relationship Id="rId40" Type="http://schemas.openxmlformats.org/officeDocument/2006/relationships/image" Target="../media/image201.png"/><Relationship Id="rId45" Type="http://schemas.openxmlformats.org/officeDocument/2006/relationships/image" Target="../media/image218.png"/><Relationship Id="rId5" Type="http://schemas.openxmlformats.org/officeDocument/2006/relationships/tags" Target="../tags/tag758.xml"/><Relationship Id="rId15" Type="http://schemas.openxmlformats.org/officeDocument/2006/relationships/tags" Target="../tags/tag768.xml"/><Relationship Id="rId23" Type="http://schemas.openxmlformats.org/officeDocument/2006/relationships/tags" Target="../tags/tag776.xml"/><Relationship Id="rId28" Type="http://schemas.openxmlformats.org/officeDocument/2006/relationships/image" Target="../media/image202.png"/><Relationship Id="rId36" Type="http://schemas.openxmlformats.org/officeDocument/2006/relationships/image" Target="../media/image211.png"/><Relationship Id="rId10" Type="http://schemas.openxmlformats.org/officeDocument/2006/relationships/tags" Target="../tags/tag763.xml"/><Relationship Id="rId19" Type="http://schemas.openxmlformats.org/officeDocument/2006/relationships/tags" Target="../tags/tag772.xml"/><Relationship Id="rId31" Type="http://schemas.openxmlformats.org/officeDocument/2006/relationships/image" Target="../media/image55.png"/><Relationship Id="rId44" Type="http://schemas.openxmlformats.org/officeDocument/2006/relationships/image" Target="../media/image217.png"/><Relationship Id="rId4" Type="http://schemas.openxmlformats.org/officeDocument/2006/relationships/tags" Target="../tags/tag757.xml"/><Relationship Id="rId9" Type="http://schemas.openxmlformats.org/officeDocument/2006/relationships/tags" Target="../tags/tag762.xml"/><Relationship Id="rId14" Type="http://schemas.openxmlformats.org/officeDocument/2006/relationships/tags" Target="../tags/tag767.xml"/><Relationship Id="rId22" Type="http://schemas.openxmlformats.org/officeDocument/2006/relationships/tags" Target="../tags/tag775.xml"/><Relationship Id="rId27" Type="http://schemas.openxmlformats.org/officeDocument/2006/relationships/image" Target="../media/image199.png"/><Relationship Id="rId30" Type="http://schemas.openxmlformats.org/officeDocument/2006/relationships/image" Target="../media/image209.png"/><Relationship Id="rId35" Type="http://schemas.openxmlformats.org/officeDocument/2006/relationships/image" Target="../media/image63.png"/><Relationship Id="rId43" Type="http://schemas.openxmlformats.org/officeDocument/2006/relationships/image" Target="../media/image20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785.xml"/><Relationship Id="rId13" Type="http://schemas.openxmlformats.org/officeDocument/2006/relationships/image" Target="../media/image223.png"/><Relationship Id="rId3" Type="http://schemas.openxmlformats.org/officeDocument/2006/relationships/tags" Target="../tags/tag780.xml"/><Relationship Id="rId7" Type="http://schemas.openxmlformats.org/officeDocument/2006/relationships/tags" Target="../tags/tag784.xml"/><Relationship Id="rId12" Type="http://schemas.openxmlformats.org/officeDocument/2006/relationships/image" Target="../media/image222.png"/><Relationship Id="rId2" Type="http://schemas.openxmlformats.org/officeDocument/2006/relationships/tags" Target="../tags/tag779.xml"/><Relationship Id="rId16" Type="http://schemas.openxmlformats.org/officeDocument/2006/relationships/image" Target="../media/image215.png"/><Relationship Id="rId1" Type="http://schemas.openxmlformats.org/officeDocument/2006/relationships/tags" Target="../tags/tag778.xml"/><Relationship Id="rId6" Type="http://schemas.openxmlformats.org/officeDocument/2006/relationships/tags" Target="../tags/tag783.xml"/><Relationship Id="rId11" Type="http://schemas.openxmlformats.org/officeDocument/2006/relationships/image" Target="../media/image221.png"/><Relationship Id="rId5" Type="http://schemas.openxmlformats.org/officeDocument/2006/relationships/tags" Target="../tags/tag782.xml"/><Relationship Id="rId15" Type="http://schemas.openxmlformats.org/officeDocument/2006/relationships/image" Target="../media/image225.png"/><Relationship Id="rId10" Type="http://schemas.openxmlformats.org/officeDocument/2006/relationships/image" Target="../media/image220.png"/><Relationship Id="rId4" Type="http://schemas.openxmlformats.org/officeDocument/2006/relationships/tags" Target="../tags/tag78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.xml"/><Relationship Id="rId21" Type="http://schemas.openxmlformats.org/officeDocument/2006/relationships/image" Target="../media/image16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793.xml"/><Relationship Id="rId13" Type="http://schemas.openxmlformats.org/officeDocument/2006/relationships/tags" Target="../tags/tag798.xml"/><Relationship Id="rId18" Type="http://schemas.openxmlformats.org/officeDocument/2006/relationships/image" Target="../media/image227.png"/><Relationship Id="rId26" Type="http://schemas.openxmlformats.org/officeDocument/2006/relationships/image" Target="../media/image215.png"/><Relationship Id="rId3" Type="http://schemas.openxmlformats.org/officeDocument/2006/relationships/tags" Target="../tags/tag788.xml"/><Relationship Id="rId21" Type="http://schemas.openxmlformats.org/officeDocument/2006/relationships/image" Target="../media/image230.png"/><Relationship Id="rId7" Type="http://schemas.openxmlformats.org/officeDocument/2006/relationships/tags" Target="../tags/tag792.xml"/><Relationship Id="rId12" Type="http://schemas.openxmlformats.org/officeDocument/2006/relationships/tags" Target="../tags/tag797.xml"/><Relationship Id="rId17" Type="http://schemas.openxmlformats.org/officeDocument/2006/relationships/image" Target="../media/image226.png"/><Relationship Id="rId25" Type="http://schemas.openxmlformats.org/officeDocument/2006/relationships/image" Target="../media/image234.png"/><Relationship Id="rId2" Type="http://schemas.openxmlformats.org/officeDocument/2006/relationships/tags" Target="../tags/tag78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29.png"/><Relationship Id="rId1" Type="http://schemas.openxmlformats.org/officeDocument/2006/relationships/tags" Target="../tags/tag786.xml"/><Relationship Id="rId6" Type="http://schemas.openxmlformats.org/officeDocument/2006/relationships/tags" Target="../tags/tag791.xml"/><Relationship Id="rId11" Type="http://schemas.openxmlformats.org/officeDocument/2006/relationships/tags" Target="../tags/tag796.xml"/><Relationship Id="rId24" Type="http://schemas.openxmlformats.org/officeDocument/2006/relationships/image" Target="../media/image233.png"/><Relationship Id="rId5" Type="http://schemas.openxmlformats.org/officeDocument/2006/relationships/tags" Target="../tags/tag790.xml"/><Relationship Id="rId15" Type="http://schemas.openxmlformats.org/officeDocument/2006/relationships/tags" Target="../tags/tag800.xml"/><Relationship Id="rId23" Type="http://schemas.openxmlformats.org/officeDocument/2006/relationships/image" Target="../media/image232.png"/><Relationship Id="rId10" Type="http://schemas.openxmlformats.org/officeDocument/2006/relationships/tags" Target="../tags/tag795.xml"/><Relationship Id="rId19" Type="http://schemas.openxmlformats.org/officeDocument/2006/relationships/image" Target="../media/image228.png"/><Relationship Id="rId4" Type="http://schemas.openxmlformats.org/officeDocument/2006/relationships/tags" Target="../tags/tag789.xml"/><Relationship Id="rId9" Type="http://schemas.openxmlformats.org/officeDocument/2006/relationships/tags" Target="../tags/tag794.xml"/><Relationship Id="rId14" Type="http://schemas.openxmlformats.org/officeDocument/2006/relationships/tags" Target="../tags/tag799.xml"/><Relationship Id="rId22" Type="http://schemas.openxmlformats.org/officeDocument/2006/relationships/image" Target="../media/image23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7.png"/><Relationship Id="rId3" Type="http://schemas.openxmlformats.org/officeDocument/2006/relationships/tags" Target="../tags/tag803.xml"/><Relationship Id="rId7" Type="http://schemas.openxmlformats.org/officeDocument/2006/relationships/tags" Target="../tags/tag807.xml"/><Relationship Id="rId12" Type="http://schemas.openxmlformats.org/officeDocument/2006/relationships/image" Target="../media/image236.png"/><Relationship Id="rId2" Type="http://schemas.openxmlformats.org/officeDocument/2006/relationships/tags" Target="../tags/tag802.xml"/><Relationship Id="rId1" Type="http://schemas.openxmlformats.org/officeDocument/2006/relationships/tags" Target="../tags/tag801.xml"/><Relationship Id="rId6" Type="http://schemas.openxmlformats.org/officeDocument/2006/relationships/tags" Target="../tags/tag806.xml"/><Relationship Id="rId11" Type="http://schemas.openxmlformats.org/officeDocument/2006/relationships/image" Target="../media/image235.png"/><Relationship Id="rId5" Type="http://schemas.openxmlformats.org/officeDocument/2006/relationships/tags" Target="../tags/tag805.xml"/><Relationship Id="rId15" Type="http://schemas.openxmlformats.org/officeDocument/2006/relationships/image" Target="../media/image239.png"/><Relationship Id="rId10" Type="http://schemas.openxmlformats.org/officeDocument/2006/relationships/image" Target="../media/image117.png"/><Relationship Id="rId4" Type="http://schemas.openxmlformats.org/officeDocument/2006/relationships/tags" Target="../tags/tag804.xml"/><Relationship Id="rId9" Type="http://schemas.openxmlformats.org/officeDocument/2006/relationships/notesSlide" Target="../notesSlides/notesSlide45.xml"/><Relationship Id="rId14" Type="http://schemas.openxmlformats.org/officeDocument/2006/relationships/image" Target="../media/image23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tags" Target="../tags/tag810.xml"/><Relationship Id="rId7" Type="http://schemas.openxmlformats.org/officeDocument/2006/relationships/image" Target="../media/image240.png"/><Relationship Id="rId2" Type="http://schemas.openxmlformats.org/officeDocument/2006/relationships/tags" Target="../tags/tag809.xml"/><Relationship Id="rId1" Type="http://schemas.openxmlformats.org/officeDocument/2006/relationships/tags" Target="../tags/tag808.x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1.xml"/><Relationship Id="rId9" Type="http://schemas.openxmlformats.org/officeDocument/2006/relationships/image" Target="../media/image24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7.xml"/><Relationship Id="rId13" Type="http://schemas.openxmlformats.org/officeDocument/2006/relationships/image" Target="../media/image246.png"/><Relationship Id="rId3" Type="http://schemas.openxmlformats.org/officeDocument/2006/relationships/tags" Target="../tags/tag8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5.png"/><Relationship Id="rId2" Type="http://schemas.openxmlformats.org/officeDocument/2006/relationships/tags" Target="../tags/tag813.xml"/><Relationship Id="rId1" Type="http://schemas.openxmlformats.org/officeDocument/2006/relationships/tags" Target="../tags/tag812.xml"/><Relationship Id="rId6" Type="http://schemas.openxmlformats.org/officeDocument/2006/relationships/tags" Target="../tags/tag817.xml"/><Relationship Id="rId11" Type="http://schemas.openxmlformats.org/officeDocument/2006/relationships/image" Target="../media/image244.png"/><Relationship Id="rId5" Type="http://schemas.openxmlformats.org/officeDocument/2006/relationships/tags" Target="../tags/tag816.xml"/><Relationship Id="rId10" Type="http://schemas.openxmlformats.org/officeDocument/2006/relationships/image" Target="../media/image5.png"/><Relationship Id="rId4" Type="http://schemas.openxmlformats.org/officeDocument/2006/relationships/tags" Target="../tags/tag815.xml"/><Relationship Id="rId9" Type="http://schemas.openxmlformats.org/officeDocument/2006/relationships/image" Target="../media/image2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8.xml"/><Relationship Id="rId21" Type="http://schemas.openxmlformats.org/officeDocument/2006/relationships/image" Target="../media/image2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20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18.png"/><Relationship Id="rId28" Type="http://schemas.openxmlformats.org/officeDocument/2006/relationships/image" Target="../media/image29.png"/><Relationship Id="rId10" Type="http://schemas.openxmlformats.org/officeDocument/2006/relationships/tags" Target="../tags/tag45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25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7.png"/><Relationship Id="rId27" Type="http://schemas.openxmlformats.org/officeDocument/2006/relationships/image" Target="../media/image27.png"/><Relationship Id="rId30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18.png"/><Relationship Id="rId3" Type="http://schemas.openxmlformats.org/officeDocument/2006/relationships/tags" Target="../tags/tag5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5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17.png"/><Relationship Id="rId33" Type="http://schemas.openxmlformats.org/officeDocument/2006/relationships/image" Target="../media/image34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30.emf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20.png"/><Relationship Id="rId36" Type="http://schemas.openxmlformats.org/officeDocument/2006/relationships/image" Target="../media/image37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32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19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19.png"/><Relationship Id="rId3" Type="http://schemas.openxmlformats.org/officeDocument/2006/relationships/tags" Target="../tags/tag73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42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18.png"/><Relationship Id="rId33" Type="http://schemas.openxmlformats.org/officeDocument/2006/relationships/image" Target="../media/image35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17.png"/><Relationship Id="rId32" Type="http://schemas.openxmlformats.org/officeDocument/2006/relationships/image" Target="../media/image41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28.emf"/><Relationship Id="rId28" Type="http://schemas.openxmlformats.org/officeDocument/2006/relationships/image" Target="../media/image21.png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image" Target="../media/image40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20.png"/><Relationship Id="rId30" Type="http://schemas.openxmlformats.org/officeDocument/2006/relationships/image" Target="../media/image31.png"/><Relationship Id="rId35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image" Target="../media/image19.png"/><Relationship Id="rId3" Type="http://schemas.openxmlformats.org/officeDocument/2006/relationships/tags" Target="../tags/tag91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49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image" Target="../media/image18.png"/><Relationship Id="rId33" Type="http://schemas.openxmlformats.org/officeDocument/2006/relationships/image" Target="../media/image48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5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17.png"/><Relationship Id="rId32" Type="http://schemas.openxmlformats.org/officeDocument/2006/relationships/image" Target="../media/image47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44.emf"/><Relationship Id="rId28" Type="http://schemas.openxmlformats.org/officeDocument/2006/relationships/image" Target="../media/image21.png"/><Relationship Id="rId36" Type="http://schemas.openxmlformats.org/officeDocument/2006/relationships/image" Target="../media/image51.png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image" Target="../media/image31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0.png"/><Relationship Id="rId30" Type="http://schemas.openxmlformats.org/officeDocument/2006/relationships/image" Target="../media/image46.png"/><Relationship Id="rId35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1 February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0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539" y="5181600"/>
            <a:ext cx="624096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57200"/>
            <a:ext cx="553603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90" y="840313"/>
            <a:ext cx="4440551" cy="302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016" y="1469399"/>
            <a:ext cx="415749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733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226331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768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769801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337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453712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2129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5234"/>
            <a:ext cx="226747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09600"/>
            <a:ext cx="4156979" cy="66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957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091149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7" y="6468393"/>
            <a:ext cx="830381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619" y="698326"/>
            <a:ext cx="2843649" cy="876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2590800"/>
            <a:ext cx="1250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80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479633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197" y="609600"/>
            <a:ext cx="2607600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465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26157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75" y="5218635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533400"/>
            <a:ext cx="2758380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023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30514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752" y="609600"/>
            <a:ext cx="3174857" cy="6043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7" y="6468393"/>
            <a:ext cx="830381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3505200"/>
            <a:ext cx="5898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80313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3852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94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507516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9262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928" y="806536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799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11124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9262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9082" y="806536"/>
            <a:ext cx="1023467" cy="189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325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961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403774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65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387786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830" y="457200"/>
            <a:ext cx="5367481" cy="102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4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181655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202721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014" y="457200"/>
            <a:ext cx="5367113" cy="1020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4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552202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606" y="457200"/>
            <a:ext cx="5235930" cy="102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67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358062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57200"/>
            <a:ext cx="268355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887715" cy="20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247110" cy="226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548" y="762000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26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93791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02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697482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4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69518" y="16503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8374640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82" y="844114"/>
            <a:ext cx="1023467" cy="189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897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964504"/>
            <a:ext cx="3473219" cy="320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1561578"/>
            <a:ext cx="8286965" cy="3205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286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756770"/>
            <a:ext cx="6265445" cy="396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377156"/>
            <a:ext cx="8492338" cy="396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4878888"/>
            <a:ext cx="6793884" cy="320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5486400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5943600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886200"/>
            <a:ext cx="7812983" cy="452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171" y="4363006"/>
            <a:ext cx="2944029" cy="283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116939"/>
            <a:ext cx="4134053" cy="359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9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144008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3644"/>
            <a:ext cx="831028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6609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468" y="457200"/>
            <a:ext cx="4385498" cy="41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274" y="794010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22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499170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488" y="457200"/>
            <a:ext cx="3799512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214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367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15862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904" y="431104"/>
            <a:ext cx="5009695" cy="434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098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4E101D-C33B-46B6-AE42-8DC220DAE5D9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3670126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698" y="556408"/>
            <a:ext cx="5308919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845" y="1100257"/>
            <a:ext cx="4798355" cy="434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1853852"/>
            <a:ext cx="1227840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2777178"/>
            <a:ext cx="963384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7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FA985-5904-478D-A768-FCEA7CA70F4E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408"/>
            <a:ext cx="6556733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5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37899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64" y="726918"/>
            <a:ext cx="2796579" cy="416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267363" cy="45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4005" cy="45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89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5328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7" y="726918"/>
            <a:ext cx="3457909" cy="453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7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1914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712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478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620793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992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18131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620793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536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584955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7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5246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1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66822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27546"/>
            <a:ext cx="3911388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9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32536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103" y="427546"/>
            <a:ext cx="3873982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91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46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268045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H="1" flipV="1">
            <a:off x="5943600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Freeform 5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54"/>
          <p:cNvSpPr>
            <a:spLocks noChangeAspect="1" noChangeArrowheads="1"/>
          </p:cNvSpPr>
          <p:nvPr/>
        </p:nvSpPr>
        <p:spPr bwMode="auto">
          <a:xfrm>
            <a:off x="4691063" y="4852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55"/>
          <p:cNvSpPr>
            <a:spLocks/>
          </p:cNvSpPr>
          <p:nvPr/>
        </p:nvSpPr>
        <p:spPr bwMode="auto">
          <a:xfrm>
            <a:off x="4724400" y="3376613"/>
            <a:ext cx="3048000" cy="162083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53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633538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124" y="1633538"/>
            <a:ext cx="1883325" cy="447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01" y="2397125"/>
            <a:ext cx="1692798" cy="406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96" y="3157538"/>
            <a:ext cx="1073370" cy="271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526" y="1633538"/>
            <a:ext cx="1676948" cy="4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14822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48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14822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6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2908051" y="3750978"/>
            <a:ext cx="1753845" cy="29497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9524"/>
              <a:gd name="connsiteY0" fmla="*/ 0 h 25471"/>
              <a:gd name="connsiteX1" fmla="*/ 1112 w 9524"/>
              <a:gd name="connsiteY1" fmla="*/ 2717 h 25471"/>
              <a:gd name="connsiteX2" fmla="*/ 2069 w 9524"/>
              <a:gd name="connsiteY2" fmla="*/ 4664 h 25471"/>
              <a:gd name="connsiteX3" fmla="*/ 3190 w 9524"/>
              <a:gd name="connsiteY3" fmla="*/ 6359 h 25471"/>
              <a:gd name="connsiteX4" fmla="*/ 6155 w 9524"/>
              <a:gd name="connsiteY4" fmla="*/ 8305 h 25471"/>
              <a:gd name="connsiteX5" fmla="*/ 9524 w 9524"/>
              <a:gd name="connsiteY5" fmla="*/ 25471 h 25471"/>
              <a:gd name="connsiteX0" fmla="*/ 0 w 10000"/>
              <a:gd name="connsiteY0" fmla="*/ 0 h 10000"/>
              <a:gd name="connsiteX1" fmla="*/ 1168 w 10000"/>
              <a:gd name="connsiteY1" fmla="*/ 1067 h 10000"/>
              <a:gd name="connsiteX2" fmla="*/ 2172 w 10000"/>
              <a:gd name="connsiteY2" fmla="*/ 1831 h 10000"/>
              <a:gd name="connsiteX3" fmla="*/ 3349 w 10000"/>
              <a:gd name="connsiteY3" fmla="*/ 2497 h 10000"/>
              <a:gd name="connsiteX4" fmla="*/ 6463 w 10000"/>
              <a:gd name="connsiteY4" fmla="*/ 3261 h 10000"/>
              <a:gd name="connsiteX5" fmla="*/ 10000 w 10000"/>
              <a:gd name="connsiteY5" fmla="*/ 10000 h 10000"/>
              <a:gd name="connsiteX0" fmla="*/ 0 w 10071"/>
              <a:gd name="connsiteY0" fmla="*/ 0 h 10260"/>
              <a:gd name="connsiteX1" fmla="*/ 1168 w 10071"/>
              <a:gd name="connsiteY1" fmla="*/ 1067 h 10260"/>
              <a:gd name="connsiteX2" fmla="*/ 2172 w 10071"/>
              <a:gd name="connsiteY2" fmla="*/ 1831 h 10260"/>
              <a:gd name="connsiteX3" fmla="*/ 3349 w 10071"/>
              <a:gd name="connsiteY3" fmla="*/ 2497 h 10260"/>
              <a:gd name="connsiteX4" fmla="*/ 6463 w 10071"/>
              <a:gd name="connsiteY4" fmla="*/ 3261 h 10260"/>
              <a:gd name="connsiteX5" fmla="*/ 10071 w 10071"/>
              <a:gd name="connsiteY5" fmla="*/ 10260 h 10260"/>
              <a:gd name="connsiteX0" fmla="*/ 0 w 10000"/>
              <a:gd name="connsiteY0" fmla="*/ 0 h 10217"/>
              <a:gd name="connsiteX1" fmla="*/ 1097 w 10000"/>
              <a:gd name="connsiteY1" fmla="*/ 1024 h 10217"/>
              <a:gd name="connsiteX2" fmla="*/ 2101 w 10000"/>
              <a:gd name="connsiteY2" fmla="*/ 1788 h 10217"/>
              <a:gd name="connsiteX3" fmla="*/ 3278 w 10000"/>
              <a:gd name="connsiteY3" fmla="*/ 2454 h 10217"/>
              <a:gd name="connsiteX4" fmla="*/ 6392 w 10000"/>
              <a:gd name="connsiteY4" fmla="*/ 3218 h 10217"/>
              <a:gd name="connsiteX5" fmla="*/ 10000 w 10000"/>
              <a:gd name="connsiteY5" fmla="*/ 10217 h 1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17">
                <a:moveTo>
                  <a:pt x="0" y="0"/>
                </a:moveTo>
                <a:cubicBezTo>
                  <a:pt x="190" y="176"/>
                  <a:pt x="747" y="726"/>
                  <a:pt x="1097" y="1024"/>
                </a:cubicBezTo>
                <a:cubicBezTo>
                  <a:pt x="1447" y="1322"/>
                  <a:pt x="1739" y="1552"/>
                  <a:pt x="2101" y="1788"/>
                </a:cubicBezTo>
                <a:cubicBezTo>
                  <a:pt x="2464" y="2024"/>
                  <a:pt x="2563" y="2217"/>
                  <a:pt x="3278" y="2454"/>
                </a:cubicBezTo>
                <a:cubicBezTo>
                  <a:pt x="3993" y="2690"/>
                  <a:pt x="5197" y="2981"/>
                  <a:pt x="6392" y="3218"/>
                </a:cubicBezTo>
                <a:cubicBezTo>
                  <a:pt x="7586" y="3454"/>
                  <a:pt x="9872" y="8214"/>
                  <a:pt x="10000" y="102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4749498" y="2438400"/>
            <a:ext cx="1776269" cy="270154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889">
                <a:moveTo>
                  <a:pt x="0" y="0"/>
                </a:moveTo>
                <a:cubicBezTo>
                  <a:pt x="124" y="1462"/>
                  <a:pt x="2750" y="8720"/>
                  <a:pt x="4229" y="10199"/>
                </a:cubicBezTo>
                <a:cubicBezTo>
                  <a:pt x="5708" y="11678"/>
                  <a:pt x="7910" y="10568"/>
                  <a:pt x="8872" y="8876"/>
                </a:cubicBezTo>
                <a:cubicBezTo>
                  <a:pt x="9834" y="7184"/>
                  <a:pt x="9828" y="1854"/>
                  <a:pt x="10000" y="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reeform 55"/>
          <p:cNvSpPr>
            <a:spLocks/>
          </p:cNvSpPr>
          <p:nvPr/>
        </p:nvSpPr>
        <p:spPr bwMode="auto">
          <a:xfrm>
            <a:off x="6592889" y="2440463"/>
            <a:ext cx="1185861" cy="3246429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8872"/>
              <a:gd name="connsiteY0" fmla="*/ 0 h 10889"/>
              <a:gd name="connsiteX1" fmla="*/ 4229 w 8872"/>
              <a:gd name="connsiteY1" fmla="*/ 10199 h 10889"/>
              <a:gd name="connsiteX2" fmla="*/ 8872 w 8872"/>
              <a:gd name="connsiteY2" fmla="*/ 8876 h 1088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3" fmla="*/ 10000 w 15155"/>
              <a:gd name="connsiteY3" fmla="*/ 8151 h 1010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0" fmla="*/ 0 w 18096"/>
              <a:gd name="connsiteY0" fmla="*/ 0 h 11596"/>
              <a:gd name="connsiteX1" fmla="*/ 4767 w 18096"/>
              <a:gd name="connsiteY1" fmla="*/ 9366 h 11596"/>
              <a:gd name="connsiteX2" fmla="*/ 18096 w 18096"/>
              <a:gd name="connsiteY2" fmla="*/ 11553 h 11596"/>
              <a:gd name="connsiteX0" fmla="*/ 0 w 18096"/>
              <a:gd name="connsiteY0" fmla="*/ 0 h 11647"/>
              <a:gd name="connsiteX1" fmla="*/ 14305 w 18096"/>
              <a:gd name="connsiteY1" fmla="*/ 9876 h 11647"/>
              <a:gd name="connsiteX2" fmla="*/ 18096 w 18096"/>
              <a:gd name="connsiteY2" fmla="*/ 11553 h 11647"/>
              <a:gd name="connsiteX0" fmla="*/ 0 w 6889"/>
              <a:gd name="connsiteY0" fmla="*/ 0 h 11885"/>
              <a:gd name="connsiteX1" fmla="*/ 3098 w 6889"/>
              <a:gd name="connsiteY1" fmla="*/ 10108 h 11885"/>
              <a:gd name="connsiteX2" fmla="*/ 6889 w 6889"/>
              <a:gd name="connsiteY2" fmla="*/ 11785 h 11885"/>
              <a:gd name="connsiteX0" fmla="*/ 0 w 10692"/>
              <a:gd name="connsiteY0" fmla="*/ 0 h 10200"/>
              <a:gd name="connsiteX1" fmla="*/ 5189 w 10692"/>
              <a:gd name="connsiteY1" fmla="*/ 8700 h 10200"/>
              <a:gd name="connsiteX2" fmla="*/ 10692 w 10692"/>
              <a:gd name="connsiteY2" fmla="*/ 10111 h 10200"/>
              <a:gd name="connsiteX0" fmla="*/ 0 w 10692"/>
              <a:gd name="connsiteY0" fmla="*/ 0 h 10111"/>
              <a:gd name="connsiteX1" fmla="*/ 5189 w 10692"/>
              <a:gd name="connsiteY1" fmla="*/ 8700 h 10111"/>
              <a:gd name="connsiteX2" fmla="*/ 10692 w 10692"/>
              <a:gd name="connsiteY2" fmla="*/ 10111 h 10111"/>
              <a:gd name="connsiteX0" fmla="*/ 0 w 10692"/>
              <a:gd name="connsiteY0" fmla="*/ 0 h 10111"/>
              <a:gd name="connsiteX1" fmla="*/ 5651 w 10692"/>
              <a:gd name="connsiteY1" fmla="*/ 7335 h 10111"/>
              <a:gd name="connsiteX2" fmla="*/ 10692 w 10692"/>
              <a:gd name="connsiteY2" fmla="*/ 10111 h 1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" h="10111">
                <a:moveTo>
                  <a:pt x="0" y="0"/>
                </a:moveTo>
                <a:cubicBezTo>
                  <a:pt x="203" y="1130"/>
                  <a:pt x="3869" y="5650"/>
                  <a:pt x="5651" y="7335"/>
                </a:cubicBezTo>
                <a:cubicBezTo>
                  <a:pt x="7433" y="9020"/>
                  <a:pt x="9195" y="9852"/>
                  <a:pt x="10692" y="1011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1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61742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053" y="1761742"/>
            <a:ext cx="1887547" cy="44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466" y="1761742"/>
            <a:ext cx="1684130" cy="407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2590800"/>
            <a:ext cx="1860428" cy="434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3451856"/>
            <a:ext cx="1860161" cy="448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4393265"/>
            <a:ext cx="1656225" cy="407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2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49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6304"/>
            <a:ext cx="6367174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76" y="875778"/>
            <a:ext cx="8577724" cy="623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186" y="2653136"/>
            <a:ext cx="6820705" cy="62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0" y="1752599"/>
            <a:ext cx="2984696" cy="566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74" y="3567256"/>
            <a:ext cx="7557529" cy="547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6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7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694611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276" cy="102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7" y="6468393"/>
            <a:ext cx="830381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240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50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904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63674"/>
            <a:ext cx="4250879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140" y="37995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2293297"/>
            <a:ext cx="4287917" cy="86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762" y="2546949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4579297"/>
            <a:ext cx="4024166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060" y="492063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56460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60412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3429000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3824127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12264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16216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256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35052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553564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083976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762000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1989626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1110197"/>
            <a:ext cx="3133366" cy="566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228600"/>
            <a:ext cx="2528971" cy="566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506" y="2024597"/>
            <a:ext cx="4133787" cy="101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0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404992"/>
            <a:ext cx="5375604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7" y="6468393"/>
            <a:ext cx="830381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181" y="381000"/>
            <a:ext cx="4780514" cy="1020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33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75604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20212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4610" y="470344"/>
            <a:ext cx="2189990" cy="78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243" y="469726"/>
            <a:ext cx="2498280" cy="786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62625" cy="35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22356" cy="35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4" y="2931230"/>
            <a:ext cx="641771" cy="358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761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404992"/>
            <a:ext cx="5375604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121" y="1867422"/>
            <a:ext cx="3281110" cy="320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489" y="2931230"/>
            <a:ext cx="679101" cy="282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54910"/>
            <a:ext cx="4075084" cy="3395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489" y="3832710"/>
            <a:ext cx="679101" cy="282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position $5$ to position 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5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ime $3$ to time 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73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6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2)+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((\sin x)+\sqrt{x+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97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Incorrect|smicln|Correct|smicln|Incorrect|smicln|Incorrec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20"/>
  <p:tag name="INCORRECTPOINTVALUE" val="10"/>
  <p:tag name="VALUES" val="Incorrect|smicln|Correct|smicln|Incorrect|smicln|Incorrec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1}\left[\frac{x^2+x}{2x+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2077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1DC5E4913A504B849E5A115CFC3F35F4"/>
  <p:tag name="CORRECTPOINTVALUE" val="20"/>
  <p:tag name="INCORRECTPOINTVALUE" val="10"/>
  <p:tag name="VALUES" val="Correct|smicln|In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left[\frac{2t^5+8t^4}{t^2(\sin^2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2726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Incorrect|smicln|Incorrect|smicln|Correct|smicln|Incorrec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^-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09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FF33469BF0C48148811447078C39259"/>
  <p:tag name="VALUES" val="Incorrect|smicln|Incorrect|smicln|Correct|smicln|Incorrect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7B2EFA5C79584A71A49DB8D1B1003135"/>
  <p:tag name="VALUES" val="Correct|smicln|Incorrect|smicln|Incorrect|smicln|Incorrec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C9C465A50565400B936883283B8CB80D"/>
  <p:tag name="VALUES" val="Incorrect|smicln|Correct|smicln|Incorrect|smicln|Incorrect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5AE5694FEC224FB18FE7B4DE8C24D209"/>
  <p:tag name="VALUES" val="Incorrect|smicln|Incorrect|smicln|Correct|smicln|Incorrect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790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3x^4-x^3+2x}{7x^4+5x-1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3210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F0257237424B489D9E6855768FEBBAE4"/>
  <p:tag name="VALUES" val="Incorrect|smicln|Incorrect|smicln|Incorrect|smicln|Correc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6x^5+7x^4-8x^3}{7x^6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821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9DEA615D532B4D0ABF383A4157ECA046"/>
  <p:tag name="VALUES" val="Incorrect|smicln|Correct|smicln|Incorrect|smicln|Incorrec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6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1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DC5E4913A504B849E5A115CFC3F35F4"/>
  <p:tag name="VALUES" val="Correct|smicln|Incorrect|smicln|Incorrect|smicln|Incorrec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13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Incorrect|smicln|Correct|smicln|Incorrect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752D0D415AF947B28DCC5925134FBDCE"/>
  <p:tag name="VALUES" val="Incorrect|smicln|Correct|smicln|Incorrect|smicln|Incorrect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CEA61C4CE2E84BAEB8358D581F345FF5"/>
  <p:tag name="VALUES" val="Correct|smicln|Incorrect|smicln|Incorrect|smicln|Incorrect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actice 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05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problems with product, quotient, ch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242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graph of $f$ to domain of 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26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\ln$ to domain of $\l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346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ity vs. continuity on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37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x^{3/2}$ to 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71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its 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46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a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00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8C5D0B1F13CB4A7ABA2266DCDFF48B17"/>
  <p:tag name="VALUES" val="Incorrect|smicln|Incorrect|smicln|Correct|smicln|Incorrect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7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25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DB8A272E24134E13A29720096D0FBF61"/>
  <p:tag name="VALUES" val="Incorrect|smicln|Correct|smicln|Incorrect|smicln|Incorrect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089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55E119F0B5794FD0915606927CF1FD44"/>
  <p:tag name="VALUES" val="Incorrect|smicln|Correct|smicln|Incorrect|smicln|Incorre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+4x^2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520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3x^4-x^3+2x}{7x^4+5x-1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128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+1=x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4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=x^3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50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(y+\pi)^2=\sin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3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3\pi/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19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2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2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07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q^3-2q+4}{2q+7}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51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q^3+4)(2q-3)}{2q^7-9q+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2264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68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+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628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3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-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5482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5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043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f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5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3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4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512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\displaystyle{\lim_{x\to4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79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f)} $\displaystyle{\lim_{x\to4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24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a graph of a function $h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5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^-}h(x)=7}$, \quad&#10;$\displaystyle{\lim_{x\to2^+}h(x)=6}$, \quad&#10;$\displaystyle{h(2)=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48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4^-}h(x)=\infty}$, \quad&#10;$\displaystyle{\lim_{x\to4^+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018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3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482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h(x)=-3}$ \quad{\color[rgb]{0,.8,0}and}\quad&#10;$\displaystyle{\lim_{x\to\infty}h(x)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069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0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-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069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+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97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2795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x(\sin(1/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835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sin(1/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1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frac{2x^3+x^2}{8x^5+3x^4-7x^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9119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9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nration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5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2107</Words>
  <Application>Microsoft Office PowerPoint</Application>
  <PresentationFormat>On-screen Show (4:3)</PresentationFormat>
  <Paragraphs>1981</Paragraphs>
  <Slides>53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162</cp:revision>
  <dcterms:created xsi:type="dcterms:W3CDTF">2009-01-22T21:52:53Z</dcterms:created>
  <dcterms:modified xsi:type="dcterms:W3CDTF">2012-02-07T21:52:53Z</dcterms:modified>
</cp:coreProperties>
</file>