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9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0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2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3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4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5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6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7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8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9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0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1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22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23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24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5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26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27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28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9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30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31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32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33.xml" ContentType="application/vnd.openxmlformats-officedocument.presentationml.notesSlid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notesSlides/notesSlide34.xml" ContentType="application/vnd.openxmlformats-officedocument.presentationml.notesSlide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35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36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37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38.xml" ContentType="application/vnd.openxmlformats-officedocument.presentationml.notesSlid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notesSlides/notesSlide39.xml" ContentType="application/vnd.openxmlformats-officedocument.presentationml.notesSlide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notesSlides/notesSlide40.xml" ContentType="application/vnd.openxmlformats-officedocument.presentationml.notesSlide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notesSlides/notesSlide41.xml" ContentType="application/vnd.openxmlformats-officedocument.presentationml.notesSlide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notesSlides/notesSlide42.xml" ContentType="application/vnd.openxmlformats-officedocument.presentationml.notesSlide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notesSlides/notesSlide43.xml" ContentType="application/vnd.openxmlformats-officedocument.presentationml.notesSlide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notesSlides/notesSlide44.xml" ContentType="application/vnd.openxmlformats-officedocument.presentationml.notesSlide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notesSlides/notesSlide45.xml" ContentType="application/vnd.openxmlformats-officedocument.presentationml.notesSl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75" r:id="rId2"/>
    <p:sldId id="396" r:id="rId3"/>
    <p:sldId id="397" r:id="rId4"/>
    <p:sldId id="277" r:id="rId5"/>
    <p:sldId id="387" r:id="rId6"/>
    <p:sldId id="374" r:id="rId7"/>
    <p:sldId id="354" r:id="rId8"/>
    <p:sldId id="362" r:id="rId9"/>
    <p:sldId id="367" r:id="rId10"/>
    <p:sldId id="366" r:id="rId11"/>
    <p:sldId id="368" r:id="rId12"/>
    <p:sldId id="376" r:id="rId13"/>
    <p:sldId id="377" r:id="rId14"/>
    <p:sldId id="378" r:id="rId15"/>
    <p:sldId id="379" r:id="rId16"/>
    <p:sldId id="386" r:id="rId17"/>
    <p:sldId id="371" r:id="rId18"/>
    <p:sldId id="372" r:id="rId19"/>
    <p:sldId id="385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82" r:id="rId29"/>
    <p:sldId id="383" r:id="rId30"/>
    <p:sldId id="384" r:id="rId31"/>
    <p:sldId id="309" r:id="rId32"/>
    <p:sldId id="310" r:id="rId33"/>
    <p:sldId id="311" r:id="rId34"/>
    <p:sldId id="312" r:id="rId35"/>
    <p:sldId id="314" r:id="rId36"/>
    <p:sldId id="315" r:id="rId37"/>
    <p:sldId id="324" r:id="rId38"/>
    <p:sldId id="325" r:id="rId39"/>
    <p:sldId id="361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27" r:id="rId51"/>
    <p:sldId id="353" r:id="rId52"/>
    <p:sldId id="307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image" Target="../media/image17.png"/><Relationship Id="rId3" Type="http://schemas.openxmlformats.org/officeDocument/2006/relationships/tags" Target="../tags/tag106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1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image" Target="../media/image24.png"/><Relationship Id="rId33" Type="http://schemas.openxmlformats.org/officeDocument/2006/relationships/image" Target="../media/image50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6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55.emf"/><Relationship Id="rId28" Type="http://schemas.openxmlformats.org/officeDocument/2006/relationships/image" Target="../media/image19.png"/><Relationship Id="rId36" Type="http://schemas.openxmlformats.org/officeDocument/2006/relationships/image" Target="../media/image44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image" Target="../media/image57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18.png"/><Relationship Id="rId30" Type="http://schemas.openxmlformats.org/officeDocument/2006/relationships/image" Target="../media/image39.png"/><Relationship Id="rId35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0.png"/><Relationship Id="rId3" Type="http://schemas.openxmlformats.org/officeDocument/2006/relationships/tags" Target="../tags/tag124.xml"/><Relationship Id="rId21" Type="http://schemas.openxmlformats.org/officeDocument/2006/relationships/image" Target="../media/image59.emf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19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18.png"/><Relationship Id="rId32" Type="http://schemas.openxmlformats.org/officeDocument/2006/relationships/image" Target="../media/image64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24.png"/><Relationship Id="rId28" Type="http://schemas.openxmlformats.org/officeDocument/2006/relationships/image" Target="../media/image23.png"/><Relationship Id="rId10" Type="http://schemas.openxmlformats.org/officeDocument/2006/relationships/tags" Target="../tags/tag131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63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25.png"/><Relationship Id="rId27" Type="http://schemas.openxmlformats.org/officeDocument/2006/relationships/image" Target="../media/image61.png"/><Relationship Id="rId30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image" Target="../media/image24.png"/><Relationship Id="rId3" Type="http://schemas.openxmlformats.org/officeDocument/2006/relationships/tags" Target="../tags/tag14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9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image" Target="../media/image25.png"/><Relationship Id="rId33" Type="http://schemas.openxmlformats.org/officeDocument/2006/relationships/image" Target="../media/image68.png"/><Relationship Id="rId38" Type="http://schemas.openxmlformats.org/officeDocument/2006/relationships/image" Target="../media/image71.png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image" Target="../media/image65.emf"/><Relationship Id="rId32" Type="http://schemas.openxmlformats.org/officeDocument/2006/relationships/image" Target="../media/image67.png"/><Relationship Id="rId37" Type="http://schemas.openxmlformats.org/officeDocument/2006/relationships/image" Target="../media/image56.png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18.png"/><Relationship Id="rId36" Type="http://schemas.openxmlformats.org/officeDocument/2006/relationships/image" Target="../media/image33.png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image" Target="../media/image66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notesSlide" Target="../notesSlides/notesSlide10.xml"/><Relationship Id="rId27" Type="http://schemas.openxmlformats.org/officeDocument/2006/relationships/image" Target="../media/image17.png"/><Relationship Id="rId30" Type="http://schemas.openxmlformats.org/officeDocument/2006/relationships/image" Target="../media/image44.png"/><Relationship Id="rId35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image" Target="../media/image18.png"/><Relationship Id="rId3" Type="http://schemas.openxmlformats.org/officeDocument/2006/relationships/tags" Target="../tags/tag159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33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image" Target="../media/image17.png"/><Relationship Id="rId33" Type="http://schemas.openxmlformats.org/officeDocument/2006/relationships/image" Target="../media/image73.pn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24.png"/><Relationship Id="rId32" Type="http://schemas.openxmlformats.org/officeDocument/2006/relationships/image" Target="../media/image71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25.png"/><Relationship Id="rId28" Type="http://schemas.openxmlformats.org/officeDocument/2006/relationships/image" Target="../media/image44.png"/><Relationship Id="rId10" Type="http://schemas.openxmlformats.org/officeDocument/2006/relationships/tags" Target="../tags/tag16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8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72.emf"/><Relationship Id="rId27" Type="http://schemas.openxmlformats.org/officeDocument/2006/relationships/image" Target="../media/image19.png"/><Relationship Id="rId30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176.xml"/><Relationship Id="rId21" Type="http://schemas.openxmlformats.org/officeDocument/2006/relationships/image" Target="../media/image74.emf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image" Target="../media/image18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76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17.png"/><Relationship Id="rId32" Type="http://schemas.openxmlformats.org/officeDocument/2006/relationships/image" Target="../media/image33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24.png"/><Relationship Id="rId28" Type="http://schemas.openxmlformats.org/officeDocument/2006/relationships/image" Target="../media/image75.png"/><Relationship Id="rId10" Type="http://schemas.openxmlformats.org/officeDocument/2006/relationships/tags" Target="../tags/tag183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77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image" Target="../media/image25.png"/><Relationship Id="rId27" Type="http://schemas.openxmlformats.org/officeDocument/2006/relationships/image" Target="../media/image26.png"/><Relationship Id="rId30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192.xml"/><Relationship Id="rId21" Type="http://schemas.openxmlformats.org/officeDocument/2006/relationships/image" Target="../media/image78.emf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image" Target="../media/image18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17.png"/><Relationship Id="rId32" Type="http://schemas.openxmlformats.org/officeDocument/2006/relationships/image" Target="../media/image33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image" Target="../media/image24.png"/><Relationship Id="rId28" Type="http://schemas.openxmlformats.org/officeDocument/2006/relationships/image" Target="../media/image26.png"/><Relationship Id="rId10" Type="http://schemas.openxmlformats.org/officeDocument/2006/relationships/tags" Target="../tags/tag199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79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image" Target="../media/image25.png"/><Relationship Id="rId27" Type="http://schemas.openxmlformats.org/officeDocument/2006/relationships/image" Target="../media/image23.png"/><Relationship Id="rId30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image" Target="../media/image18.png"/><Relationship Id="rId3" Type="http://schemas.openxmlformats.org/officeDocument/2006/relationships/tags" Target="../tags/tag208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70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image" Target="../media/image17.png"/><Relationship Id="rId33" Type="http://schemas.openxmlformats.org/officeDocument/2006/relationships/image" Target="../media/image58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81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24.png"/><Relationship Id="rId32" Type="http://schemas.openxmlformats.org/officeDocument/2006/relationships/image" Target="../media/image44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25.png"/><Relationship Id="rId28" Type="http://schemas.openxmlformats.org/officeDocument/2006/relationships/image" Target="../media/image80.png"/><Relationship Id="rId10" Type="http://schemas.openxmlformats.org/officeDocument/2006/relationships/tags" Target="../tags/tag2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3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28.emf"/><Relationship Id="rId27" Type="http://schemas.openxmlformats.org/officeDocument/2006/relationships/image" Target="../media/image19.png"/><Relationship Id="rId30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image" Target="../media/image18.png"/><Relationship Id="rId3" Type="http://schemas.openxmlformats.org/officeDocument/2006/relationships/tags" Target="../tags/tag225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70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image" Target="../media/image17.png"/><Relationship Id="rId33" Type="http://schemas.openxmlformats.org/officeDocument/2006/relationships/image" Target="../media/image58.png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8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24.png"/><Relationship Id="rId32" Type="http://schemas.openxmlformats.org/officeDocument/2006/relationships/image" Target="../media/image44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image" Target="../media/image25.png"/><Relationship Id="rId28" Type="http://schemas.openxmlformats.org/officeDocument/2006/relationships/image" Target="../media/image84.png"/><Relationship Id="rId10" Type="http://schemas.openxmlformats.org/officeDocument/2006/relationships/tags" Target="../tags/tag23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2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image" Target="../media/image28.emf"/><Relationship Id="rId27" Type="http://schemas.openxmlformats.org/officeDocument/2006/relationships/image" Target="../media/image19.png"/><Relationship Id="rId30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242.xml"/><Relationship Id="rId21" Type="http://schemas.openxmlformats.org/officeDocument/2006/relationships/image" Target="../media/image87.emf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18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17.png"/><Relationship Id="rId32" Type="http://schemas.openxmlformats.org/officeDocument/2006/relationships/image" Target="../media/image47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image" Target="../media/image24.png"/><Relationship Id="rId28" Type="http://schemas.openxmlformats.org/officeDocument/2006/relationships/image" Target="../media/image45.png"/><Relationship Id="rId10" Type="http://schemas.openxmlformats.org/officeDocument/2006/relationships/tags" Target="../tags/tag249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46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image" Target="../media/image25.png"/><Relationship Id="rId27" Type="http://schemas.openxmlformats.org/officeDocument/2006/relationships/image" Target="../media/image23.png"/><Relationship Id="rId30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tags" Target="../tags/tag259.xml"/><Relationship Id="rId21" Type="http://schemas.openxmlformats.org/officeDocument/2006/relationships/image" Target="../media/image93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tags" Target="../tags/tag258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96.png"/><Relationship Id="rId5" Type="http://schemas.openxmlformats.org/officeDocument/2006/relationships/tags" Target="../tags/tag261.xml"/><Relationship Id="rId15" Type="http://schemas.openxmlformats.org/officeDocument/2006/relationships/notesSlide" Target="../notesSlides/notesSlide17.xml"/><Relationship Id="rId23" Type="http://schemas.openxmlformats.org/officeDocument/2006/relationships/image" Target="../media/image95.png"/><Relationship Id="rId10" Type="http://schemas.openxmlformats.org/officeDocument/2006/relationships/tags" Target="../tags/tag266.xml"/><Relationship Id="rId19" Type="http://schemas.openxmlformats.org/officeDocument/2006/relationships/image" Target="../media/image91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image" Target="../media/image17.png"/><Relationship Id="rId3" Type="http://schemas.openxmlformats.org/officeDocument/2006/relationships/tags" Target="../tags/tag271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101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image" Target="../media/image24.png"/><Relationship Id="rId33" Type="http://schemas.openxmlformats.org/officeDocument/2006/relationships/image" Target="../media/image51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6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image" Target="../media/image25.png"/><Relationship Id="rId32" Type="http://schemas.openxmlformats.org/officeDocument/2006/relationships/image" Target="../media/image50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image" Target="../media/image99.emf"/><Relationship Id="rId28" Type="http://schemas.openxmlformats.org/officeDocument/2006/relationships/image" Target="../media/image19.png"/><Relationship Id="rId36" Type="http://schemas.openxmlformats.org/officeDocument/2006/relationships/image" Target="../media/image44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image" Target="../media/image100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18.png"/><Relationship Id="rId30" Type="http://schemas.openxmlformats.org/officeDocument/2006/relationships/image" Target="../media/image32.png"/><Relationship Id="rId35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image" Target="../media/image17.png"/><Relationship Id="rId3" Type="http://schemas.openxmlformats.org/officeDocument/2006/relationships/tags" Target="../tags/tag289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101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image" Target="../media/image24.png"/><Relationship Id="rId33" Type="http://schemas.openxmlformats.org/officeDocument/2006/relationships/image" Target="../media/image51.png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25.png"/><Relationship Id="rId32" Type="http://schemas.openxmlformats.org/officeDocument/2006/relationships/image" Target="../media/image50.pn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image" Target="../media/image103.emf"/><Relationship Id="rId28" Type="http://schemas.openxmlformats.org/officeDocument/2006/relationships/image" Target="../media/image19.png"/><Relationship Id="rId36" Type="http://schemas.openxmlformats.org/officeDocument/2006/relationships/image" Target="../media/image44.png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31" Type="http://schemas.openxmlformats.org/officeDocument/2006/relationships/image" Target="../media/image104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8.png"/><Relationship Id="rId30" Type="http://schemas.openxmlformats.org/officeDocument/2006/relationships/image" Target="../media/image32.png"/><Relationship Id="rId35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307.xml"/><Relationship Id="rId21" Type="http://schemas.openxmlformats.org/officeDocument/2006/relationships/image" Target="../media/image105.emf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image" Target="../media/image18.png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17.png"/><Relationship Id="rId32" Type="http://schemas.openxmlformats.org/officeDocument/2006/relationships/image" Target="../media/image102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image" Target="../media/image24.png"/><Relationship Id="rId28" Type="http://schemas.openxmlformats.org/officeDocument/2006/relationships/image" Target="../media/image106.png"/><Relationship Id="rId10" Type="http://schemas.openxmlformats.org/officeDocument/2006/relationships/tags" Target="../tags/tag314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101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image" Target="../media/image25.png"/><Relationship Id="rId27" Type="http://schemas.openxmlformats.org/officeDocument/2006/relationships/image" Target="../media/image44.png"/><Relationship Id="rId30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323.xml"/><Relationship Id="rId21" Type="http://schemas.openxmlformats.org/officeDocument/2006/relationships/image" Target="../media/image107.emf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image" Target="../media/image18.png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image" Target="../media/image17.png"/><Relationship Id="rId32" Type="http://schemas.openxmlformats.org/officeDocument/2006/relationships/image" Target="../media/image102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image" Target="../media/image24.png"/><Relationship Id="rId28" Type="http://schemas.openxmlformats.org/officeDocument/2006/relationships/image" Target="../media/image108.png"/><Relationship Id="rId10" Type="http://schemas.openxmlformats.org/officeDocument/2006/relationships/tags" Target="../tags/tag330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01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image" Target="../media/image25.png"/><Relationship Id="rId27" Type="http://schemas.openxmlformats.org/officeDocument/2006/relationships/image" Target="../media/image44.png"/><Relationship Id="rId30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339.xml"/><Relationship Id="rId21" Type="http://schemas.openxmlformats.org/officeDocument/2006/relationships/image" Target="../media/image109.emf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image" Target="../media/image18.png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image" Target="../media/image17.png"/><Relationship Id="rId32" Type="http://schemas.openxmlformats.org/officeDocument/2006/relationships/image" Target="../media/image102.png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image" Target="../media/image24.png"/><Relationship Id="rId28" Type="http://schemas.openxmlformats.org/officeDocument/2006/relationships/image" Target="../media/image110.png"/><Relationship Id="rId10" Type="http://schemas.openxmlformats.org/officeDocument/2006/relationships/tags" Target="../tags/tag346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01.png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image" Target="../media/image25.png"/><Relationship Id="rId27" Type="http://schemas.openxmlformats.org/officeDocument/2006/relationships/image" Target="../media/image44.png"/><Relationship Id="rId30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tags" Target="../tags/tag36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355.xml"/><Relationship Id="rId21" Type="http://schemas.openxmlformats.org/officeDocument/2006/relationships/image" Target="../media/image111.emf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image" Target="../media/image18.png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image" Target="../media/image17.png"/><Relationship Id="rId32" Type="http://schemas.openxmlformats.org/officeDocument/2006/relationships/image" Target="../media/image102.png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image" Target="../media/image24.png"/><Relationship Id="rId28" Type="http://schemas.openxmlformats.org/officeDocument/2006/relationships/image" Target="../media/image112.png"/><Relationship Id="rId10" Type="http://schemas.openxmlformats.org/officeDocument/2006/relationships/tags" Target="../tags/tag362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01.png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image" Target="../media/image25.png"/><Relationship Id="rId27" Type="http://schemas.openxmlformats.org/officeDocument/2006/relationships/image" Target="../media/image44.png"/><Relationship Id="rId30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371.xml"/><Relationship Id="rId21" Type="http://schemas.openxmlformats.org/officeDocument/2006/relationships/image" Target="../media/image113.emf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image" Target="../media/image18.png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image" Target="../media/image17.png"/><Relationship Id="rId32" Type="http://schemas.openxmlformats.org/officeDocument/2006/relationships/image" Target="../media/image102.png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image" Target="../media/image24.png"/><Relationship Id="rId28" Type="http://schemas.openxmlformats.org/officeDocument/2006/relationships/image" Target="../media/image114.png"/><Relationship Id="rId10" Type="http://schemas.openxmlformats.org/officeDocument/2006/relationships/tags" Target="../tags/tag378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01.png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image" Target="../media/image25.png"/><Relationship Id="rId27" Type="http://schemas.openxmlformats.org/officeDocument/2006/relationships/image" Target="../media/image44.png"/><Relationship Id="rId30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387.xml"/><Relationship Id="rId21" Type="http://schemas.openxmlformats.org/officeDocument/2006/relationships/image" Target="../media/image115.emf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image" Target="../media/image18.png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image" Target="../media/image17.png"/><Relationship Id="rId32" Type="http://schemas.openxmlformats.org/officeDocument/2006/relationships/image" Target="../media/image102.png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image" Target="../media/image24.png"/><Relationship Id="rId28" Type="http://schemas.openxmlformats.org/officeDocument/2006/relationships/image" Target="../media/image116.png"/><Relationship Id="rId10" Type="http://schemas.openxmlformats.org/officeDocument/2006/relationships/tags" Target="../tags/tag394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01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image" Target="../media/image25.png"/><Relationship Id="rId27" Type="http://schemas.openxmlformats.org/officeDocument/2006/relationships/image" Target="../media/image44.png"/><Relationship Id="rId30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image" Target="../media/image17.png"/><Relationship Id="rId3" Type="http://schemas.openxmlformats.org/officeDocument/2006/relationships/tags" Target="../tags/tag403.xml"/><Relationship Id="rId21" Type="http://schemas.openxmlformats.org/officeDocument/2006/relationships/notesSlide" Target="../notesSlides/notesSlide26.xml"/><Relationship Id="rId34" Type="http://schemas.openxmlformats.org/officeDocument/2006/relationships/image" Target="../media/image122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image" Target="../media/image24.png"/><Relationship Id="rId33" Type="http://schemas.openxmlformats.org/officeDocument/2006/relationships/image" Target="../media/image121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8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image" Target="../media/image25.png"/><Relationship Id="rId32" Type="http://schemas.openxmlformats.org/officeDocument/2006/relationships/image" Target="../media/image44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image" Target="../media/image117.emf"/><Relationship Id="rId28" Type="http://schemas.openxmlformats.org/officeDocument/2006/relationships/image" Target="../media/image19.png"/><Relationship Id="rId36" Type="http://schemas.openxmlformats.org/officeDocument/2006/relationships/image" Target="../media/image124.png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image" Target="../media/image120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18.png"/><Relationship Id="rId30" Type="http://schemas.openxmlformats.org/officeDocument/2006/relationships/image" Target="../media/image119.png"/><Relationship Id="rId35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image" Target="../media/image17.png"/><Relationship Id="rId3" Type="http://schemas.openxmlformats.org/officeDocument/2006/relationships/tags" Target="../tags/tag421.xml"/><Relationship Id="rId21" Type="http://schemas.openxmlformats.org/officeDocument/2006/relationships/notesSlide" Target="../notesSlides/notesSlide27.xml"/><Relationship Id="rId34" Type="http://schemas.openxmlformats.org/officeDocument/2006/relationships/image" Target="../media/image70.png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image" Target="../media/image24.png"/><Relationship Id="rId33" Type="http://schemas.openxmlformats.org/officeDocument/2006/relationships/image" Target="../media/image122.png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image" Target="../media/image25.png"/><Relationship Id="rId32" Type="http://schemas.openxmlformats.org/officeDocument/2006/relationships/image" Target="../media/image127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image" Target="../media/image125.emf"/><Relationship Id="rId28" Type="http://schemas.openxmlformats.org/officeDocument/2006/relationships/image" Target="../media/image19.png"/><Relationship Id="rId36" Type="http://schemas.openxmlformats.org/officeDocument/2006/relationships/image" Target="../media/image128.png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image" Target="../media/image119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18.png"/><Relationship Id="rId30" Type="http://schemas.openxmlformats.org/officeDocument/2006/relationships/image" Target="../media/image126.png"/><Relationship Id="rId35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26" Type="http://schemas.openxmlformats.org/officeDocument/2006/relationships/image" Target="../media/image17.png"/><Relationship Id="rId3" Type="http://schemas.openxmlformats.org/officeDocument/2006/relationships/tags" Target="../tags/tag439.xml"/><Relationship Id="rId21" Type="http://schemas.openxmlformats.org/officeDocument/2006/relationships/notesSlide" Target="../notesSlides/notesSlide28.xml"/><Relationship Id="rId34" Type="http://schemas.openxmlformats.org/officeDocument/2006/relationships/image" Target="../media/image122.png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image" Target="../media/image24.png"/><Relationship Id="rId33" Type="http://schemas.openxmlformats.org/officeDocument/2006/relationships/image" Target="../media/image130.png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24" Type="http://schemas.openxmlformats.org/officeDocument/2006/relationships/image" Target="../media/image25.png"/><Relationship Id="rId32" Type="http://schemas.openxmlformats.org/officeDocument/2006/relationships/image" Target="../media/image119.png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image" Target="../media/image129.emf"/><Relationship Id="rId28" Type="http://schemas.openxmlformats.org/officeDocument/2006/relationships/image" Target="../media/image19.png"/><Relationship Id="rId36" Type="http://schemas.openxmlformats.org/officeDocument/2006/relationships/image" Target="../media/image124.png"/><Relationship Id="rId10" Type="http://schemas.openxmlformats.org/officeDocument/2006/relationships/tags" Target="../tags/tag446.xml"/><Relationship Id="rId19" Type="http://schemas.openxmlformats.org/officeDocument/2006/relationships/tags" Target="../tags/tag455.xml"/><Relationship Id="rId31" Type="http://schemas.openxmlformats.org/officeDocument/2006/relationships/image" Target="../media/image126.png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18.png"/><Relationship Id="rId30" Type="http://schemas.openxmlformats.org/officeDocument/2006/relationships/image" Target="../media/image128.png"/><Relationship Id="rId35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image" Target="../media/image18.png"/><Relationship Id="rId3" Type="http://schemas.openxmlformats.org/officeDocument/2006/relationships/tags" Target="../tags/tag457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137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image" Target="../media/image17.png"/><Relationship Id="rId33" Type="http://schemas.openxmlformats.org/officeDocument/2006/relationships/image" Target="../media/image136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image" Target="../media/image24.png"/><Relationship Id="rId32" Type="http://schemas.openxmlformats.org/officeDocument/2006/relationships/image" Target="../media/image135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image" Target="../media/image25.png"/><Relationship Id="rId28" Type="http://schemas.openxmlformats.org/officeDocument/2006/relationships/image" Target="../media/image132.png"/><Relationship Id="rId10" Type="http://schemas.openxmlformats.org/officeDocument/2006/relationships/tags" Target="../tags/tag46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4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image" Target="../media/image131.emf"/><Relationship Id="rId27" Type="http://schemas.openxmlformats.org/officeDocument/2006/relationships/image" Target="../media/image19.png"/><Relationship Id="rId30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26" Type="http://schemas.openxmlformats.org/officeDocument/2006/relationships/image" Target="../media/image18.png"/><Relationship Id="rId3" Type="http://schemas.openxmlformats.org/officeDocument/2006/relationships/tags" Target="../tags/tag474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137.png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image" Target="../media/image17.png"/><Relationship Id="rId33" Type="http://schemas.openxmlformats.org/officeDocument/2006/relationships/image" Target="../media/image143.png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139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24" Type="http://schemas.openxmlformats.org/officeDocument/2006/relationships/image" Target="../media/image24.png"/><Relationship Id="rId32" Type="http://schemas.openxmlformats.org/officeDocument/2006/relationships/image" Target="../media/image142.png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23" Type="http://schemas.openxmlformats.org/officeDocument/2006/relationships/image" Target="../media/image25.png"/><Relationship Id="rId28" Type="http://schemas.openxmlformats.org/officeDocument/2006/relationships/image" Target="../media/image44.png"/><Relationship Id="rId10" Type="http://schemas.openxmlformats.org/officeDocument/2006/relationships/tags" Target="../tags/tag48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1.png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Relationship Id="rId22" Type="http://schemas.openxmlformats.org/officeDocument/2006/relationships/image" Target="../media/image138.emf"/><Relationship Id="rId27" Type="http://schemas.openxmlformats.org/officeDocument/2006/relationships/image" Target="../media/image19.png"/><Relationship Id="rId30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image" Target="../media/image18.png"/><Relationship Id="rId3" Type="http://schemas.openxmlformats.org/officeDocument/2006/relationships/tags" Target="../tags/tag491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137.png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image" Target="../media/image17.png"/><Relationship Id="rId33" Type="http://schemas.openxmlformats.org/officeDocument/2006/relationships/image" Target="../media/image143.png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notesSlide" Target="../notesSlides/notesSlide31.xml"/><Relationship Id="rId29" Type="http://schemas.openxmlformats.org/officeDocument/2006/relationships/image" Target="../media/image145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image" Target="../media/image24.png"/><Relationship Id="rId32" Type="http://schemas.openxmlformats.org/officeDocument/2006/relationships/image" Target="../media/image142.png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image" Target="../media/image25.png"/><Relationship Id="rId28" Type="http://schemas.openxmlformats.org/officeDocument/2006/relationships/image" Target="../media/image44.png"/><Relationship Id="rId10" Type="http://schemas.openxmlformats.org/officeDocument/2006/relationships/tags" Target="../tags/tag49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1.png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image" Target="../media/image144.emf"/><Relationship Id="rId27" Type="http://schemas.openxmlformats.org/officeDocument/2006/relationships/image" Target="../media/image19.png"/><Relationship Id="rId30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tags" Target="../tags/tag523.xml"/><Relationship Id="rId26" Type="http://schemas.openxmlformats.org/officeDocument/2006/relationships/image" Target="../media/image17.png"/><Relationship Id="rId3" Type="http://schemas.openxmlformats.org/officeDocument/2006/relationships/tags" Target="../tags/tag508.xml"/><Relationship Id="rId21" Type="http://schemas.openxmlformats.org/officeDocument/2006/relationships/notesSlide" Target="../notesSlides/notesSlide32.xml"/><Relationship Id="rId34" Type="http://schemas.openxmlformats.org/officeDocument/2006/relationships/image" Target="../media/image137.png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tags" Target="../tags/tag522.xml"/><Relationship Id="rId25" Type="http://schemas.openxmlformats.org/officeDocument/2006/relationships/image" Target="../media/image24.png"/><Relationship Id="rId33" Type="http://schemas.openxmlformats.org/officeDocument/2006/relationships/image" Target="../media/image141.png"/><Relationship Id="rId2" Type="http://schemas.openxmlformats.org/officeDocument/2006/relationships/tags" Target="../tags/tag507.xml"/><Relationship Id="rId16" Type="http://schemas.openxmlformats.org/officeDocument/2006/relationships/tags" Target="../tags/tag5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7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image" Target="../media/image25.png"/><Relationship Id="rId32" Type="http://schemas.openxmlformats.org/officeDocument/2006/relationships/image" Target="../media/image140.png"/><Relationship Id="rId5" Type="http://schemas.openxmlformats.org/officeDocument/2006/relationships/tags" Target="../tags/tag510.xml"/><Relationship Id="rId15" Type="http://schemas.openxmlformats.org/officeDocument/2006/relationships/tags" Target="../tags/tag520.xml"/><Relationship Id="rId23" Type="http://schemas.openxmlformats.org/officeDocument/2006/relationships/image" Target="../media/image146.emf"/><Relationship Id="rId28" Type="http://schemas.openxmlformats.org/officeDocument/2006/relationships/image" Target="../media/image19.png"/><Relationship Id="rId36" Type="http://schemas.openxmlformats.org/officeDocument/2006/relationships/image" Target="../media/image143.png"/><Relationship Id="rId10" Type="http://schemas.openxmlformats.org/officeDocument/2006/relationships/tags" Target="../tags/tag515.xml"/><Relationship Id="rId19" Type="http://schemas.openxmlformats.org/officeDocument/2006/relationships/tags" Target="../tags/tag524.xml"/><Relationship Id="rId31" Type="http://schemas.openxmlformats.org/officeDocument/2006/relationships/image" Target="../media/image148.png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18.png"/><Relationship Id="rId30" Type="http://schemas.openxmlformats.org/officeDocument/2006/relationships/image" Target="../media/image44.png"/><Relationship Id="rId35" Type="http://schemas.openxmlformats.org/officeDocument/2006/relationships/image" Target="../media/image1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image" Target="../media/image18.png"/><Relationship Id="rId3" Type="http://schemas.openxmlformats.org/officeDocument/2006/relationships/tags" Target="../tags/tag526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154.png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image" Target="../media/image17.png"/><Relationship Id="rId33" Type="http://schemas.openxmlformats.org/officeDocument/2006/relationships/image" Target="../media/image153.png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151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image" Target="../media/image24.png"/><Relationship Id="rId32" Type="http://schemas.openxmlformats.org/officeDocument/2006/relationships/image" Target="../media/image152.png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image" Target="../media/image25.png"/><Relationship Id="rId28" Type="http://schemas.openxmlformats.org/officeDocument/2006/relationships/image" Target="../media/image150.png"/><Relationship Id="rId10" Type="http://schemas.openxmlformats.org/officeDocument/2006/relationships/tags" Target="../tags/tag5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image" Target="../media/image149.emf"/><Relationship Id="rId27" Type="http://schemas.openxmlformats.org/officeDocument/2006/relationships/image" Target="../media/image19.png"/><Relationship Id="rId30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26" Type="http://schemas.openxmlformats.org/officeDocument/2006/relationships/image" Target="../media/image18.png"/><Relationship Id="rId3" Type="http://schemas.openxmlformats.org/officeDocument/2006/relationships/tags" Target="../tags/tag543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160.png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image" Target="../media/image17.png"/><Relationship Id="rId33" Type="http://schemas.openxmlformats.org/officeDocument/2006/relationships/image" Target="../media/image153.png"/><Relationship Id="rId2" Type="http://schemas.openxmlformats.org/officeDocument/2006/relationships/tags" Target="../tags/tag542.xml"/><Relationship Id="rId16" Type="http://schemas.openxmlformats.org/officeDocument/2006/relationships/tags" Target="../tags/tag556.xml"/><Relationship Id="rId20" Type="http://schemas.openxmlformats.org/officeDocument/2006/relationships/notesSlide" Target="../notesSlides/notesSlide34.xml"/><Relationship Id="rId29" Type="http://schemas.openxmlformats.org/officeDocument/2006/relationships/image" Target="../media/image156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24" Type="http://schemas.openxmlformats.org/officeDocument/2006/relationships/image" Target="../media/image24.png"/><Relationship Id="rId32" Type="http://schemas.openxmlformats.org/officeDocument/2006/relationships/image" Target="../media/image159.png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23" Type="http://schemas.openxmlformats.org/officeDocument/2006/relationships/image" Target="../media/image25.png"/><Relationship Id="rId28" Type="http://schemas.openxmlformats.org/officeDocument/2006/relationships/image" Target="../media/image44.png"/><Relationship Id="rId10" Type="http://schemas.openxmlformats.org/officeDocument/2006/relationships/tags" Target="../tags/tag55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8.png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Relationship Id="rId22" Type="http://schemas.openxmlformats.org/officeDocument/2006/relationships/image" Target="../media/image155.emf"/><Relationship Id="rId27" Type="http://schemas.openxmlformats.org/officeDocument/2006/relationships/image" Target="../media/image19.png"/><Relationship Id="rId30" Type="http://schemas.openxmlformats.org/officeDocument/2006/relationships/image" Target="../media/image1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560.xml"/><Relationship Id="rId21" Type="http://schemas.openxmlformats.org/officeDocument/2006/relationships/image" Target="../media/image161.emf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5" Type="http://schemas.openxmlformats.org/officeDocument/2006/relationships/image" Target="../media/image18.png"/><Relationship Id="rId2" Type="http://schemas.openxmlformats.org/officeDocument/2006/relationships/tags" Target="../tags/tag559.xml"/><Relationship Id="rId16" Type="http://schemas.openxmlformats.org/officeDocument/2006/relationships/tags" Target="../tags/tag573.xml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163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24" Type="http://schemas.openxmlformats.org/officeDocument/2006/relationships/image" Target="../media/image17.png"/><Relationship Id="rId32" Type="http://schemas.openxmlformats.org/officeDocument/2006/relationships/image" Target="../media/image154.png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23" Type="http://schemas.openxmlformats.org/officeDocument/2006/relationships/image" Target="../media/image24.png"/><Relationship Id="rId28" Type="http://schemas.openxmlformats.org/officeDocument/2006/relationships/image" Target="../media/image162.png"/><Relationship Id="rId10" Type="http://schemas.openxmlformats.org/officeDocument/2006/relationships/tags" Target="../tags/tag567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153.png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image" Target="../media/image25.png"/><Relationship Id="rId27" Type="http://schemas.openxmlformats.org/officeDocument/2006/relationships/image" Target="../media/image44.png"/><Relationship Id="rId30" Type="http://schemas.openxmlformats.org/officeDocument/2006/relationships/image" Target="../media/image1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tags" Target="../tags/tag58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576.xml"/><Relationship Id="rId21" Type="http://schemas.openxmlformats.org/officeDocument/2006/relationships/image" Target="../media/image164.emf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image" Target="../media/image18.png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157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image" Target="../media/image17.png"/><Relationship Id="rId32" Type="http://schemas.openxmlformats.org/officeDocument/2006/relationships/image" Target="../media/image160.png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image" Target="../media/image24.png"/><Relationship Id="rId28" Type="http://schemas.openxmlformats.org/officeDocument/2006/relationships/image" Target="../media/image165.png"/><Relationship Id="rId10" Type="http://schemas.openxmlformats.org/officeDocument/2006/relationships/tags" Target="../tags/tag583.xml"/><Relationship Id="rId19" Type="http://schemas.openxmlformats.org/officeDocument/2006/relationships/notesSlide" Target="../notesSlides/notesSlide36.xml"/><Relationship Id="rId31" Type="http://schemas.openxmlformats.org/officeDocument/2006/relationships/image" Target="../media/image159.png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image" Target="../media/image25.png"/><Relationship Id="rId27" Type="http://schemas.openxmlformats.org/officeDocument/2006/relationships/image" Target="../media/image44.png"/><Relationship Id="rId30" Type="http://schemas.openxmlformats.org/officeDocument/2006/relationships/image" Target="../media/image1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image" Target="../media/image18.png"/><Relationship Id="rId3" Type="http://schemas.openxmlformats.org/officeDocument/2006/relationships/tags" Target="../tags/tag592.xml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171.png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image" Target="../media/image17.png"/><Relationship Id="rId33" Type="http://schemas.openxmlformats.org/officeDocument/2006/relationships/image" Target="../media/image170.png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0" Type="http://schemas.openxmlformats.org/officeDocument/2006/relationships/notesSlide" Target="../notesSlides/notesSlide37.xml"/><Relationship Id="rId29" Type="http://schemas.openxmlformats.org/officeDocument/2006/relationships/image" Target="../media/image168.png"/><Relationship Id="rId1" Type="http://schemas.openxmlformats.org/officeDocument/2006/relationships/vmlDrawing" Target="../drawings/vmlDrawing34.v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24" Type="http://schemas.openxmlformats.org/officeDocument/2006/relationships/image" Target="../media/image24.png"/><Relationship Id="rId32" Type="http://schemas.openxmlformats.org/officeDocument/2006/relationships/image" Target="../media/image169.png"/><Relationship Id="rId5" Type="http://schemas.openxmlformats.org/officeDocument/2006/relationships/tags" Target="../tags/tag594.xml"/><Relationship Id="rId15" Type="http://schemas.openxmlformats.org/officeDocument/2006/relationships/tags" Target="../tags/tag604.xml"/><Relationship Id="rId23" Type="http://schemas.openxmlformats.org/officeDocument/2006/relationships/image" Target="../media/image25.png"/><Relationship Id="rId28" Type="http://schemas.openxmlformats.org/officeDocument/2006/relationships/image" Target="../media/image167.png"/><Relationship Id="rId10" Type="http://schemas.openxmlformats.org/officeDocument/2006/relationships/tags" Target="../tags/tag5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4.png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image" Target="../media/image166.emf"/><Relationship Id="rId27" Type="http://schemas.openxmlformats.org/officeDocument/2006/relationships/image" Target="../media/image19.png"/><Relationship Id="rId30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13" Type="http://schemas.openxmlformats.org/officeDocument/2006/relationships/tags" Target="../tags/tag619.xml"/><Relationship Id="rId18" Type="http://schemas.openxmlformats.org/officeDocument/2006/relationships/tags" Target="../tags/tag624.xml"/><Relationship Id="rId26" Type="http://schemas.openxmlformats.org/officeDocument/2006/relationships/image" Target="../media/image18.png"/><Relationship Id="rId3" Type="http://schemas.openxmlformats.org/officeDocument/2006/relationships/tags" Target="../tags/tag609.xml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177.png"/><Relationship Id="rId7" Type="http://schemas.openxmlformats.org/officeDocument/2006/relationships/tags" Target="../tags/tag613.xml"/><Relationship Id="rId12" Type="http://schemas.openxmlformats.org/officeDocument/2006/relationships/tags" Target="../tags/tag618.xml"/><Relationship Id="rId17" Type="http://schemas.openxmlformats.org/officeDocument/2006/relationships/tags" Target="../tags/tag623.xml"/><Relationship Id="rId25" Type="http://schemas.openxmlformats.org/officeDocument/2006/relationships/image" Target="../media/image17.png"/><Relationship Id="rId33" Type="http://schemas.openxmlformats.org/officeDocument/2006/relationships/image" Target="../media/image176.png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20" Type="http://schemas.openxmlformats.org/officeDocument/2006/relationships/notesSlide" Target="../notesSlides/notesSlide38.xml"/><Relationship Id="rId29" Type="http://schemas.openxmlformats.org/officeDocument/2006/relationships/image" Target="../media/image174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24" Type="http://schemas.openxmlformats.org/officeDocument/2006/relationships/image" Target="../media/image24.png"/><Relationship Id="rId32" Type="http://schemas.openxmlformats.org/officeDocument/2006/relationships/image" Target="../media/image175.png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23" Type="http://schemas.openxmlformats.org/officeDocument/2006/relationships/image" Target="../media/image25.png"/><Relationship Id="rId28" Type="http://schemas.openxmlformats.org/officeDocument/2006/relationships/image" Target="../media/image173.png"/><Relationship Id="rId10" Type="http://schemas.openxmlformats.org/officeDocument/2006/relationships/tags" Target="../tags/tag6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4.png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Relationship Id="rId22" Type="http://schemas.openxmlformats.org/officeDocument/2006/relationships/image" Target="../media/image172.emf"/><Relationship Id="rId27" Type="http://schemas.openxmlformats.org/officeDocument/2006/relationships/image" Target="../media/image19.png"/><Relationship Id="rId30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626.xml"/><Relationship Id="rId21" Type="http://schemas.openxmlformats.org/officeDocument/2006/relationships/image" Target="../media/image178.emf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image" Target="../media/image18.png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oleObject" Target="../embeddings/oleObject36.bin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image" Target="../media/image17.png"/><Relationship Id="rId32" Type="http://schemas.openxmlformats.org/officeDocument/2006/relationships/image" Target="../media/image51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image" Target="../media/image24.png"/><Relationship Id="rId28" Type="http://schemas.openxmlformats.org/officeDocument/2006/relationships/image" Target="../media/image180.png"/><Relationship Id="rId10" Type="http://schemas.openxmlformats.org/officeDocument/2006/relationships/tags" Target="../tags/tag633.xml"/><Relationship Id="rId19" Type="http://schemas.openxmlformats.org/officeDocument/2006/relationships/notesSlide" Target="../notesSlides/notesSlide39.xml"/><Relationship Id="rId31" Type="http://schemas.openxmlformats.org/officeDocument/2006/relationships/image" Target="../media/image181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image" Target="../media/image25.png"/><Relationship Id="rId27" Type="http://schemas.openxmlformats.org/officeDocument/2006/relationships/image" Target="../media/image179.png"/><Relationship Id="rId30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642.xml"/><Relationship Id="rId21" Type="http://schemas.openxmlformats.org/officeDocument/2006/relationships/image" Target="../media/image182.emf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17" Type="http://schemas.openxmlformats.org/officeDocument/2006/relationships/tags" Target="../tags/tag656.xml"/><Relationship Id="rId25" Type="http://schemas.openxmlformats.org/officeDocument/2006/relationships/image" Target="../media/image18.png"/><Relationship Id="rId2" Type="http://schemas.openxmlformats.org/officeDocument/2006/relationships/tags" Target="../tags/tag641.xml"/><Relationship Id="rId16" Type="http://schemas.openxmlformats.org/officeDocument/2006/relationships/tags" Target="../tags/tag655.xml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37.v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24" Type="http://schemas.openxmlformats.org/officeDocument/2006/relationships/image" Target="../media/image17.png"/><Relationship Id="rId32" Type="http://schemas.openxmlformats.org/officeDocument/2006/relationships/image" Target="../media/image180.png"/><Relationship Id="rId5" Type="http://schemas.openxmlformats.org/officeDocument/2006/relationships/tags" Target="../tags/tag644.xml"/><Relationship Id="rId15" Type="http://schemas.openxmlformats.org/officeDocument/2006/relationships/tags" Target="../tags/tag654.xml"/><Relationship Id="rId23" Type="http://schemas.openxmlformats.org/officeDocument/2006/relationships/image" Target="../media/image24.png"/><Relationship Id="rId28" Type="http://schemas.openxmlformats.org/officeDocument/2006/relationships/image" Target="../media/image51.png"/><Relationship Id="rId10" Type="http://schemas.openxmlformats.org/officeDocument/2006/relationships/tags" Target="../tags/tag649.xml"/><Relationship Id="rId19" Type="http://schemas.openxmlformats.org/officeDocument/2006/relationships/notesSlide" Target="../notesSlides/notesSlide40.xml"/><Relationship Id="rId31" Type="http://schemas.openxmlformats.org/officeDocument/2006/relationships/image" Target="../media/image181.png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tags" Target="../tags/tag653.xml"/><Relationship Id="rId22" Type="http://schemas.openxmlformats.org/officeDocument/2006/relationships/image" Target="../media/image25.png"/><Relationship Id="rId27" Type="http://schemas.openxmlformats.org/officeDocument/2006/relationships/image" Target="../media/image183.png"/><Relationship Id="rId30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26" Type="http://schemas.openxmlformats.org/officeDocument/2006/relationships/image" Target="../media/image18.png"/><Relationship Id="rId3" Type="http://schemas.openxmlformats.org/officeDocument/2006/relationships/tags" Target="../tags/tag658.xml"/><Relationship Id="rId21" Type="http://schemas.openxmlformats.org/officeDocument/2006/relationships/oleObject" Target="../embeddings/oleObject38.bin"/><Relationship Id="rId34" Type="http://schemas.openxmlformats.org/officeDocument/2006/relationships/image" Target="../media/image180.png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image" Target="../media/image17.png"/><Relationship Id="rId33" Type="http://schemas.openxmlformats.org/officeDocument/2006/relationships/image" Target="../media/image124.png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0" Type="http://schemas.openxmlformats.org/officeDocument/2006/relationships/notesSlide" Target="../notesSlides/notesSlide41.xml"/><Relationship Id="rId29" Type="http://schemas.openxmlformats.org/officeDocument/2006/relationships/image" Target="../media/image185.png"/><Relationship Id="rId1" Type="http://schemas.openxmlformats.org/officeDocument/2006/relationships/vmlDrawing" Target="../drawings/vmlDrawing38.v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24" Type="http://schemas.openxmlformats.org/officeDocument/2006/relationships/image" Target="../media/image24.png"/><Relationship Id="rId32" Type="http://schemas.openxmlformats.org/officeDocument/2006/relationships/image" Target="../media/image102.png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image" Target="../media/image25.png"/><Relationship Id="rId28" Type="http://schemas.openxmlformats.org/officeDocument/2006/relationships/image" Target="../media/image44.png"/><Relationship Id="rId10" Type="http://schemas.openxmlformats.org/officeDocument/2006/relationships/tags" Target="../tags/tag6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0.png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image" Target="../media/image184.emf"/><Relationship Id="rId27" Type="http://schemas.openxmlformats.org/officeDocument/2006/relationships/image" Target="../media/image19.png"/><Relationship Id="rId30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26" Type="http://schemas.openxmlformats.org/officeDocument/2006/relationships/image" Target="../media/image18.png"/><Relationship Id="rId3" Type="http://schemas.openxmlformats.org/officeDocument/2006/relationships/tags" Target="../tags/tag675.xml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180.png"/><Relationship Id="rId7" Type="http://schemas.openxmlformats.org/officeDocument/2006/relationships/tags" Target="../tags/tag679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image" Target="../media/image17.png"/><Relationship Id="rId33" Type="http://schemas.openxmlformats.org/officeDocument/2006/relationships/image" Target="../media/image124.png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0" Type="http://schemas.openxmlformats.org/officeDocument/2006/relationships/notesSlide" Target="../notesSlides/notesSlide42.xml"/><Relationship Id="rId29" Type="http://schemas.openxmlformats.org/officeDocument/2006/relationships/image" Target="../media/image187.png"/><Relationship Id="rId1" Type="http://schemas.openxmlformats.org/officeDocument/2006/relationships/vmlDrawing" Target="../drawings/vmlDrawing39.v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24" Type="http://schemas.openxmlformats.org/officeDocument/2006/relationships/image" Target="../media/image24.png"/><Relationship Id="rId32" Type="http://schemas.openxmlformats.org/officeDocument/2006/relationships/image" Target="../media/image102.png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23" Type="http://schemas.openxmlformats.org/officeDocument/2006/relationships/image" Target="../media/image25.png"/><Relationship Id="rId28" Type="http://schemas.openxmlformats.org/officeDocument/2006/relationships/image" Target="../media/image44.png"/><Relationship Id="rId10" Type="http://schemas.openxmlformats.org/officeDocument/2006/relationships/tags" Target="../tags/tag6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0.png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image" Target="../media/image186.emf"/><Relationship Id="rId27" Type="http://schemas.openxmlformats.org/officeDocument/2006/relationships/image" Target="../media/image19.png"/><Relationship Id="rId30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97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26" Type="http://schemas.openxmlformats.org/officeDocument/2006/relationships/image" Target="../media/image24.png"/><Relationship Id="rId3" Type="http://schemas.openxmlformats.org/officeDocument/2006/relationships/tags" Target="../tags/tag69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1.png"/><Relationship Id="rId7" Type="http://schemas.openxmlformats.org/officeDocument/2006/relationships/tags" Target="../tags/tag696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image" Target="../media/image25.png"/><Relationship Id="rId33" Type="http://schemas.openxmlformats.org/officeDocument/2006/relationships/image" Target="../media/image189.png"/><Relationship Id="rId38" Type="http://schemas.openxmlformats.org/officeDocument/2006/relationships/image" Target="../media/image180.png"/><Relationship Id="rId2" Type="http://schemas.openxmlformats.org/officeDocument/2006/relationships/tags" Target="../tags/tag691.xml"/><Relationship Id="rId16" Type="http://schemas.openxmlformats.org/officeDocument/2006/relationships/tags" Target="../tags/tag705.xml"/><Relationship Id="rId20" Type="http://schemas.openxmlformats.org/officeDocument/2006/relationships/tags" Target="../tags/tag709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40.vml"/><Relationship Id="rId6" Type="http://schemas.openxmlformats.org/officeDocument/2006/relationships/tags" Target="../tags/tag695.xml"/><Relationship Id="rId11" Type="http://schemas.openxmlformats.org/officeDocument/2006/relationships/tags" Target="../tags/tag700.xml"/><Relationship Id="rId24" Type="http://schemas.openxmlformats.org/officeDocument/2006/relationships/image" Target="../media/image188.emf"/><Relationship Id="rId32" Type="http://schemas.openxmlformats.org/officeDocument/2006/relationships/image" Target="../media/image44.png"/><Relationship Id="rId37" Type="http://schemas.openxmlformats.org/officeDocument/2006/relationships/image" Target="../media/image124.png"/><Relationship Id="rId5" Type="http://schemas.openxmlformats.org/officeDocument/2006/relationships/tags" Target="../tags/tag694.xml"/><Relationship Id="rId15" Type="http://schemas.openxmlformats.org/officeDocument/2006/relationships/tags" Target="../tags/tag704.xml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18.png"/><Relationship Id="rId36" Type="http://schemas.openxmlformats.org/officeDocument/2006/relationships/image" Target="../media/image102.png"/><Relationship Id="rId10" Type="http://schemas.openxmlformats.org/officeDocument/2006/relationships/tags" Target="../tags/tag699.xml"/><Relationship Id="rId19" Type="http://schemas.openxmlformats.org/officeDocument/2006/relationships/tags" Target="../tags/tag708.xml"/><Relationship Id="rId31" Type="http://schemas.openxmlformats.org/officeDocument/2006/relationships/image" Target="../media/image26.png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4" Type="http://schemas.openxmlformats.org/officeDocument/2006/relationships/tags" Target="../tags/tag703.xml"/><Relationship Id="rId22" Type="http://schemas.openxmlformats.org/officeDocument/2006/relationships/notesSlide" Target="../notesSlides/notesSlide43.xml"/><Relationship Id="rId27" Type="http://schemas.openxmlformats.org/officeDocument/2006/relationships/image" Target="../media/image17.png"/><Relationship Id="rId30" Type="http://schemas.openxmlformats.org/officeDocument/2006/relationships/image" Target="../media/image56.png"/><Relationship Id="rId35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17.xml"/><Relationship Id="rId13" Type="http://schemas.openxmlformats.org/officeDocument/2006/relationships/tags" Target="../tags/tag722.xml"/><Relationship Id="rId18" Type="http://schemas.openxmlformats.org/officeDocument/2006/relationships/tags" Target="../tags/tag727.xml"/><Relationship Id="rId26" Type="http://schemas.openxmlformats.org/officeDocument/2006/relationships/image" Target="../media/image191.png"/><Relationship Id="rId39" Type="http://schemas.openxmlformats.org/officeDocument/2006/relationships/image" Target="../media/image119.png"/><Relationship Id="rId3" Type="http://schemas.openxmlformats.org/officeDocument/2006/relationships/tags" Target="../tags/tag712.xml"/><Relationship Id="rId21" Type="http://schemas.openxmlformats.org/officeDocument/2006/relationships/tags" Target="../tags/tag730.xml"/><Relationship Id="rId34" Type="http://schemas.openxmlformats.org/officeDocument/2006/relationships/image" Target="../media/image199.png"/><Relationship Id="rId42" Type="http://schemas.openxmlformats.org/officeDocument/2006/relationships/image" Target="../media/image203.png"/><Relationship Id="rId7" Type="http://schemas.openxmlformats.org/officeDocument/2006/relationships/tags" Target="../tags/tag716.xml"/><Relationship Id="rId12" Type="http://schemas.openxmlformats.org/officeDocument/2006/relationships/tags" Target="../tags/tag721.xml"/><Relationship Id="rId17" Type="http://schemas.openxmlformats.org/officeDocument/2006/relationships/tags" Target="../tags/tag726.xml"/><Relationship Id="rId25" Type="http://schemas.openxmlformats.org/officeDocument/2006/relationships/image" Target="../media/image190.png"/><Relationship Id="rId33" Type="http://schemas.openxmlformats.org/officeDocument/2006/relationships/image" Target="../media/image198.png"/><Relationship Id="rId38" Type="http://schemas.openxmlformats.org/officeDocument/2006/relationships/image" Target="../media/image201.png"/><Relationship Id="rId2" Type="http://schemas.openxmlformats.org/officeDocument/2006/relationships/tags" Target="../tags/tag711.xml"/><Relationship Id="rId16" Type="http://schemas.openxmlformats.org/officeDocument/2006/relationships/tags" Target="../tags/tag725.xml"/><Relationship Id="rId20" Type="http://schemas.openxmlformats.org/officeDocument/2006/relationships/tags" Target="../tags/tag729.xml"/><Relationship Id="rId29" Type="http://schemas.openxmlformats.org/officeDocument/2006/relationships/image" Target="../media/image194.png"/><Relationship Id="rId41" Type="http://schemas.openxmlformats.org/officeDocument/2006/relationships/image" Target="../media/image202.png"/><Relationship Id="rId1" Type="http://schemas.openxmlformats.org/officeDocument/2006/relationships/tags" Target="../tags/tag710.xml"/><Relationship Id="rId6" Type="http://schemas.openxmlformats.org/officeDocument/2006/relationships/tags" Target="../tags/tag715.xml"/><Relationship Id="rId11" Type="http://schemas.openxmlformats.org/officeDocument/2006/relationships/tags" Target="../tags/tag72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97.png"/><Relationship Id="rId37" Type="http://schemas.openxmlformats.org/officeDocument/2006/relationships/image" Target="../media/image38.png"/><Relationship Id="rId40" Type="http://schemas.openxmlformats.org/officeDocument/2006/relationships/image" Target="../media/image46.png"/><Relationship Id="rId45" Type="http://schemas.openxmlformats.org/officeDocument/2006/relationships/image" Target="../media/image206.png"/><Relationship Id="rId5" Type="http://schemas.openxmlformats.org/officeDocument/2006/relationships/tags" Target="../tags/tag714.xml"/><Relationship Id="rId15" Type="http://schemas.openxmlformats.org/officeDocument/2006/relationships/tags" Target="../tags/tag724.xml"/><Relationship Id="rId23" Type="http://schemas.openxmlformats.org/officeDocument/2006/relationships/tags" Target="../tags/tag732.xml"/><Relationship Id="rId28" Type="http://schemas.openxmlformats.org/officeDocument/2006/relationships/image" Target="../media/image193.png"/><Relationship Id="rId36" Type="http://schemas.openxmlformats.org/officeDocument/2006/relationships/image" Target="../media/image37.png"/><Relationship Id="rId10" Type="http://schemas.openxmlformats.org/officeDocument/2006/relationships/tags" Target="../tags/tag719.xml"/><Relationship Id="rId19" Type="http://schemas.openxmlformats.org/officeDocument/2006/relationships/tags" Target="../tags/tag728.xml"/><Relationship Id="rId31" Type="http://schemas.openxmlformats.org/officeDocument/2006/relationships/image" Target="../media/image196.png"/><Relationship Id="rId44" Type="http://schemas.openxmlformats.org/officeDocument/2006/relationships/image" Target="../media/image205.png"/><Relationship Id="rId4" Type="http://schemas.openxmlformats.org/officeDocument/2006/relationships/tags" Target="../tags/tag713.xml"/><Relationship Id="rId9" Type="http://schemas.openxmlformats.org/officeDocument/2006/relationships/tags" Target="../tags/tag718.xml"/><Relationship Id="rId14" Type="http://schemas.openxmlformats.org/officeDocument/2006/relationships/tags" Target="../tags/tag723.xml"/><Relationship Id="rId22" Type="http://schemas.openxmlformats.org/officeDocument/2006/relationships/tags" Target="../tags/tag731.xml"/><Relationship Id="rId27" Type="http://schemas.openxmlformats.org/officeDocument/2006/relationships/image" Target="../media/image192.png"/><Relationship Id="rId30" Type="http://schemas.openxmlformats.org/officeDocument/2006/relationships/image" Target="../media/image195.png"/><Relationship Id="rId35" Type="http://schemas.openxmlformats.org/officeDocument/2006/relationships/image" Target="../media/image200.png"/><Relationship Id="rId43" Type="http://schemas.openxmlformats.org/officeDocument/2006/relationships/image" Target="../media/image20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40.xml"/><Relationship Id="rId13" Type="http://schemas.openxmlformats.org/officeDocument/2006/relationships/tags" Target="../tags/tag745.xml"/><Relationship Id="rId18" Type="http://schemas.openxmlformats.org/officeDocument/2006/relationships/tags" Target="../tags/tag750.xml"/><Relationship Id="rId26" Type="http://schemas.openxmlformats.org/officeDocument/2006/relationships/image" Target="../media/image207.png"/><Relationship Id="rId39" Type="http://schemas.openxmlformats.org/officeDocument/2006/relationships/image" Target="../media/image191.png"/><Relationship Id="rId3" Type="http://schemas.openxmlformats.org/officeDocument/2006/relationships/tags" Target="../tags/tag735.xml"/><Relationship Id="rId21" Type="http://schemas.openxmlformats.org/officeDocument/2006/relationships/tags" Target="../tags/tag753.xml"/><Relationship Id="rId34" Type="http://schemas.openxmlformats.org/officeDocument/2006/relationships/image" Target="../media/image119.png"/><Relationship Id="rId42" Type="http://schemas.openxmlformats.org/officeDocument/2006/relationships/image" Target="../media/image195.png"/><Relationship Id="rId47" Type="http://schemas.openxmlformats.org/officeDocument/2006/relationships/image" Target="../media/image206.png"/><Relationship Id="rId7" Type="http://schemas.openxmlformats.org/officeDocument/2006/relationships/tags" Target="../tags/tag739.xml"/><Relationship Id="rId12" Type="http://schemas.openxmlformats.org/officeDocument/2006/relationships/tags" Target="../tags/tag744.xml"/><Relationship Id="rId17" Type="http://schemas.openxmlformats.org/officeDocument/2006/relationships/tags" Target="../tags/tag74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01.png"/><Relationship Id="rId38" Type="http://schemas.openxmlformats.org/officeDocument/2006/relationships/image" Target="../media/image204.png"/><Relationship Id="rId46" Type="http://schemas.openxmlformats.org/officeDocument/2006/relationships/image" Target="../media/image210.png"/><Relationship Id="rId2" Type="http://schemas.openxmlformats.org/officeDocument/2006/relationships/tags" Target="../tags/tag734.xml"/><Relationship Id="rId16" Type="http://schemas.openxmlformats.org/officeDocument/2006/relationships/tags" Target="../tags/tag748.xml"/><Relationship Id="rId20" Type="http://schemas.openxmlformats.org/officeDocument/2006/relationships/tags" Target="../tags/tag752.xml"/><Relationship Id="rId29" Type="http://schemas.openxmlformats.org/officeDocument/2006/relationships/image" Target="../media/image199.png"/><Relationship Id="rId41" Type="http://schemas.openxmlformats.org/officeDocument/2006/relationships/image" Target="../media/image194.png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tags" Target="../tags/tag743.xml"/><Relationship Id="rId24" Type="http://schemas.openxmlformats.org/officeDocument/2006/relationships/tags" Target="../tags/tag756.xml"/><Relationship Id="rId32" Type="http://schemas.openxmlformats.org/officeDocument/2006/relationships/image" Target="../media/image38.png"/><Relationship Id="rId37" Type="http://schemas.openxmlformats.org/officeDocument/2006/relationships/image" Target="../media/image203.png"/><Relationship Id="rId40" Type="http://schemas.openxmlformats.org/officeDocument/2006/relationships/image" Target="../media/image192.png"/><Relationship Id="rId45" Type="http://schemas.openxmlformats.org/officeDocument/2006/relationships/image" Target="../media/image209.png"/><Relationship Id="rId5" Type="http://schemas.openxmlformats.org/officeDocument/2006/relationships/tags" Target="../tags/tag737.xml"/><Relationship Id="rId15" Type="http://schemas.openxmlformats.org/officeDocument/2006/relationships/tags" Target="../tags/tag747.xml"/><Relationship Id="rId23" Type="http://schemas.openxmlformats.org/officeDocument/2006/relationships/tags" Target="../tags/tag755.xml"/><Relationship Id="rId28" Type="http://schemas.openxmlformats.org/officeDocument/2006/relationships/image" Target="../media/image193.png"/><Relationship Id="rId36" Type="http://schemas.openxmlformats.org/officeDocument/2006/relationships/image" Target="../media/image202.png"/><Relationship Id="rId10" Type="http://schemas.openxmlformats.org/officeDocument/2006/relationships/tags" Target="../tags/tag742.xml"/><Relationship Id="rId19" Type="http://schemas.openxmlformats.org/officeDocument/2006/relationships/tags" Target="../tags/tag751.xml"/><Relationship Id="rId31" Type="http://schemas.openxmlformats.org/officeDocument/2006/relationships/image" Target="../media/image37.png"/><Relationship Id="rId44" Type="http://schemas.openxmlformats.org/officeDocument/2006/relationships/image" Target="../media/image208.png"/><Relationship Id="rId4" Type="http://schemas.openxmlformats.org/officeDocument/2006/relationships/tags" Target="../tags/tag736.xml"/><Relationship Id="rId9" Type="http://schemas.openxmlformats.org/officeDocument/2006/relationships/tags" Target="../tags/tag741.xml"/><Relationship Id="rId14" Type="http://schemas.openxmlformats.org/officeDocument/2006/relationships/tags" Target="../tags/tag746.xml"/><Relationship Id="rId22" Type="http://schemas.openxmlformats.org/officeDocument/2006/relationships/tags" Target="../tags/tag754.xml"/><Relationship Id="rId27" Type="http://schemas.openxmlformats.org/officeDocument/2006/relationships/image" Target="../media/image190.png"/><Relationship Id="rId30" Type="http://schemas.openxmlformats.org/officeDocument/2006/relationships/image" Target="../media/image200.png"/><Relationship Id="rId35" Type="http://schemas.openxmlformats.org/officeDocument/2006/relationships/image" Target="../media/image46.png"/><Relationship Id="rId43" Type="http://schemas.openxmlformats.org/officeDocument/2006/relationships/image" Target="../media/image19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64.xml"/><Relationship Id="rId13" Type="http://schemas.openxmlformats.org/officeDocument/2006/relationships/image" Target="../media/image214.png"/><Relationship Id="rId3" Type="http://schemas.openxmlformats.org/officeDocument/2006/relationships/tags" Target="../tags/tag759.xml"/><Relationship Id="rId7" Type="http://schemas.openxmlformats.org/officeDocument/2006/relationships/tags" Target="../tags/tag763.xml"/><Relationship Id="rId12" Type="http://schemas.openxmlformats.org/officeDocument/2006/relationships/image" Target="../media/image213.png"/><Relationship Id="rId2" Type="http://schemas.openxmlformats.org/officeDocument/2006/relationships/tags" Target="../tags/tag758.xml"/><Relationship Id="rId16" Type="http://schemas.openxmlformats.org/officeDocument/2006/relationships/image" Target="../media/image206.png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11" Type="http://schemas.openxmlformats.org/officeDocument/2006/relationships/image" Target="../media/image212.png"/><Relationship Id="rId5" Type="http://schemas.openxmlformats.org/officeDocument/2006/relationships/tags" Target="../tags/tag761.xml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tags" Target="../tags/tag76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72.xml"/><Relationship Id="rId13" Type="http://schemas.openxmlformats.org/officeDocument/2006/relationships/tags" Target="../tags/tag777.xml"/><Relationship Id="rId18" Type="http://schemas.openxmlformats.org/officeDocument/2006/relationships/image" Target="../media/image218.png"/><Relationship Id="rId26" Type="http://schemas.openxmlformats.org/officeDocument/2006/relationships/image" Target="../media/image206.png"/><Relationship Id="rId3" Type="http://schemas.openxmlformats.org/officeDocument/2006/relationships/tags" Target="../tags/tag767.xml"/><Relationship Id="rId21" Type="http://schemas.openxmlformats.org/officeDocument/2006/relationships/image" Target="../media/image221.png"/><Relationship Id="rId7" Type="http://schemas.openxmlformats.org/officeDocument/2006/relationships/tags" Target="../tags/tag771.xml"/><Relationship Id="rId12" Type="http://schemas.openxmlformats.org/officeDocument/2006/relationships/tags" Target="../tags/tag776.xml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2" Type="http://schemas.openxmlformats.org/officeDocument/2006/relationships/tags" Target="../tags/tag76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0.png"/><Relationship Id="rId1" Type="http://schemas.openxmlformats.org/officeDocument/2006/relationships/tags" Target="../tags/tag765.xml"/><Relationship Id="rId6" Type="http://schemas.openxmlformats.org/officeDocument/2006/relationships/tags" Target="../tags/tag770.xml"/><Relationship Id="rId11" Type="http://schemas.openxmlformats.org/officeDocument/2006/relationships/tags" Target="../tags/tag775.xml"/><Relationship Id="rId24" Type="http://schemas.openxmlformats.org/officeDocument/2006/relationships/image" Target="../media/image224.png"/><Relationship Id="rId5" Type="http://schemas.openxmlformats.org/officeDocument/2006/relationships/tags" Target="../tags/tag769.xml"/><Relationship Id="rId15" Type="http://schemas.openxmlformats.org/officeDocument/2006/relationships/tags" Target="../tags/tag779.xml"/><Relationship Id="rId23" Type="http://schemas.openxmlformats.org/officeDocument/2006/relationships/image" Target="../media/image223.png"/><Relationship Id="rId10" Type="http://schemas.openxmlformats.org/officeDocument/2006/relationships/tags" Target="../tags/tag774.xml"/><Relationship Id="rId19" Type="http://schemas.openxmlformats.org/officeDocument/2006/relationships/image" Target="../media/image219.png"/><Relationship Id="rId4" Type="http://schemas.openxmlformats.org/officeDocument/2006/relationships/tags" Target="../tags/tag768.xml"/><Relationship Id="rId9" Type="http://schemas.openxmlformats.org/officeDocument/2006/relationships/tags" Target="../tags/tag773.xml"/><Relationship Id="rId14" Type="http://schemas.openxmlformats.org/officeDocument/2006/relationships/tags" Target="../tags/tag778.xml"/><Relationship Id="rId22" Type="http://schemas.openxmlformats.org/officeDocument/2006/relationships/image" Target="../media/image2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.xml"/><Relationship Id="rId21" Type="http://schemas.openxmlformats.org/officeDocument/2006/relationships/image" Target="../media/image16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8.png"/><Relationship Id="rId3" Type="http://schemas.openxmlformats.org/officeDocument/2006/relationships/tags" Target="../tags/tag782.xml"/><Relationship Id="rId7" Type="http://schemas.openxmlformats.org/officeDocument/2006/relationships/tags" Target="../tags/tag786.xml"/><Relationship Id="rId12" Type="http://schemas.openxmlformats.org/officeDocument/2006/relationships/image" Target="../media/image227.png"/><Relationship Id="rId2" Type="http://schemas.openxmlformats.org/officeDocument/2006/relationships/tags" Target="../tags/tag781.xml"/><Relationship Id="rId1" Type="http://schemas.openxmlformats.org/officeDocument/2006/relationships/tags" Target="../tags/tag780.xml"/><Relationship Id="rId6" Type="http://schemas.openxmlformats.org/officeDocument/2006/relationships/tags" Target="../tags/tag785.xml"/><Relationship Id="rId11" Type="http://schemas.openxmlformats.org/officeDocument/2006/relationships/image" Target="../media/image226.png"/><Relationship Id="rId5" Type="http://schemas.openxmlformats.org/officeDocument/2006/relationships/tags" Target="../tags/tag784.xml"/><Relationship Id="rId15" Type="http://schemas.openxmlformats.org/officeDocument/2006/relationships/image" Target="../media/image230.png"/><Relationship Id="rId10" Type="http://schemas.openxmlformats.org/officeDocument/2006/relationships/image" Target="../media/image88.png"/><Relationship Id="rId4" Type="http://schemas.openxmlformats.org/officeDocument/2006/relationships/tags" Target="../tags/tag783.xml"/><Relationship Id="rId9" Type="http://schemas.openxmlformats.org/officeDocument/2006/relationships/notesSlide" Target="../notesSlides/notesSlide44.xml"/><Relationship Id="rId14" Type="http://schemas.openxmlformats.org/officeDocument/2006/relationships/image" Target="../media/image22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4.png"/><Relationship Id="rId3" Type="http://schemas.openxmlformats.org/officeDocument/2006/relationships/tags" Target="../tags/tag789.xml"/><Relationship Id="rId7" Type="http://schemas.openxmlformats.org/officeDocument/2006/relationships/tags" Target="../tags/tag793.xml"/><Relationship Id="rId12" Type="http://schemas.openxmlformats.org/officeDocument/2006/relationships/image" Target="../media/image233.png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image" Target="../media/image232.png"/><Relationship Id="rId5" Type="http://schemas.openxmlformats.org/officeDocument/2006/relationships/tags" Target="../tags/tag791.xml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4" Type="http://schemas.openxmlformats.org/officeDocument/2006/relationships/tags" Target="../tags/tag790.xml"/><Relationship Id="rId9" Type="http://schemas.openxmlformats.org/officeDocument/2006/relationships/notesSlide" Target="../notesSlides/notesSlide45.xml"/><Relationship Id="rId14" Type="http://schemas.openxmlformats.org/officeDocument/2006/relationships/image" Target="../media/image23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13" Type="http://schemas.openxmlformats.org/officeDocument/2006/relationships/image" Target="../media/image240.png"/><Relationship Id="rId3" Type="http://schemas.openxmlformats.org/officeDocument/2006/relationships/tags" Target="../tags/tag79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9.png"/><Relationship Id="rId2" Type="http://schemas.openxmlformats.org/officeDocument/2006/relationships/tags" Target="../tags/tag795.xml"/><Relationship Id="rId1" Type="http://schemas.openxmlformats.org/officeDocument/2006/relationships/tags" Target="../tags/tag794.xml"/><Relationship Id="rId6" Type="http://schemas.openxmlformats.org/officeDocument/2006/relationships/tags" Target="../tags/tag799.xml"/><Relationship Id="rId11" Type="http://schemas.openxmlformats.org/officeDocument/2006/relationships/image" Target="../media/image238.png"/><Relationship Id="rId5" Type="http://schemas.openxmlformats.org/officeDocument/2006/relationships/tags" Target="../tags/tag798.xml"/><Relationship Id="rId10" Type="http://schemas.openxmlformats.org/officeDocument/2006/relationships/image" Target="../media/image5.png"/><Relationship Id="rId4" Type="http://schemas.openxmlformats.org/officeDocument/2006/relationships/tags" Target="../tags/tag797.xml"/><Relationship Id="rId9" Type="http://schemas.openxmlformats.org/officeDocument/2006/relationships/image" Target="../media/image2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38.xml"/><Relationship Id="rId21" Type="http://schemas.openxmlformats.org/officeDocument/2006/relationships/image" Target="../media/image2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18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7.png"/><Relationship Id="rId32" Type="http://schemas.openxmlformats.org/officeDocument/2006/relationships/image" Target="../media/image34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24.png"/><Relationship Id="rId28" Type="http://schemas.openxmlformats.org/officeDocument/2006/relationships/image" Target="../media/image30.png"/><Relationship Id="rId10" Type="http://schemas.openxmlformats.org/officeDocument/2006/relationships/tags" Target="../tags/tag45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3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25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17.png"/><Relationship Id="rId3" Type="http://schemas.openxmlformats.org/officeDocument/2006/relationships/tags" Target="../tags/tag54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23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24.png"/><Relationship Id="rId33" Type="http://schemas.openxmlformats.org/officeDocument/2006/relationships/image" Target="../media/image40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25.png"/><Relationship Id="rId32" Type="http://schemas.openxmlformats.org/officeDocument/2006/relationships/image" Target="../media/image39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5.emf"/><Relationship Id="rId28" Type="http://schemas.openxmlformats.org/officeDocument/2006/relationships/image" Target="../media/image19.png"/><Relationship Id="rId36" Type="http://schemas.openxmlformats.org/officeDocument/2006/relationships/image" Target="../media/image42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38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18.png"/><Relationship Id="rId30" Type="http://schemas.openxmlformats.org/officeDocument/2006/relationships/image" Target="../media/image37.png"/><Relationship Id="rId35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72.xml"/><Relationship Id="rId21" Type="http://schemas.openxmlformats.org/officeDocument/2006/relationships/image" Target="../media/image43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18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17.png"/><Relationship Id="rId32" Type="http://schemas.openxmlformats.org/officeDocument/2006/relationships/image" Target="../media/image47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24.png"/><Relationship Id="rId28" Type="http://schemas.openxmlformats.org/officeDocument/2006/relationships/image" Target="../media/image45.png"/><Relationship Id="rId10" Type="http://schemas.openxmlformats.org/officeDocument/2006/relationships/tags" Target="../tags/tag79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6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25.png"/><Relationship Id="rId27" Type="http://schemas.openxmlformats.org/officeDocument/2006/relationships/image" Target="../media/image44.png"/><Relationship Id="rId30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image" Target="../media/image17.png"/><Relationship Id="rId3" Type="http://schemas.openxmlformats.org/officeDocument/2006/relationships/tags" Target="../tags/tag88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34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24.png"/><Relationship Id="rId33" Type="http://schemas.openxmlformats.org/officeDocument/2006/relationships/image" Target="../media/image52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9.png"/><Relationship Id="rId1" Type="http://schemas.openxmlformats.org/officeDocument/2006/relationships/vmlDrawing" Target="../drawings/vmlDrawing5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25.png"/><Relationship Id="rId32" Type="http://schemas.openxmlformats.org/officeDocument/2006/relationships/image" Target="../media/image51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48.emf"/><Relationship Id="rId28" Type="http://schemas.openxmlformats.org/officeDocument/2006/relationships/image" Target="../media/image19.png"/><Relationship Id="rId36" Type="http://schemas.openxmlformats.org/officeDocument/2006/relationships/image" Target="../media/image54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image" Target="../media/image50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18.png"/><Relationship Id="rId30" Type="http://schemas.openxmlformats.org/officeDocument/2006/relationships/image" Target="../media/image32.png"/><Relationship Id="rId35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3 February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26157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75" y="5218635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33400"/>
            <a:ext cx="2758380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023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30514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8" y="6468393"/>
            <a:ext cx="816939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94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3935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507516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643093" cy="377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425" y="5091332"/>
            <a:ext cx="925379" cy="377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799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11124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9262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9082" y="806536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325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403774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65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387786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830" y="457200"/>
            <a:ext cx="5367481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4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994712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57200"/>
            <a:ext cx="268355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887715" cy="20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247110" cy="226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548" y="762000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052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93791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02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697482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4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12174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827110"/>
            <a:ext cx="6265445" cy="396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377156"/>
            <a:ext cx="8492338" cy="396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4878888"/>
            <a:ext cx="6793884" cy="320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5486400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5943600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886200"/>
            <a:ext cx="7812983" cy="452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171" y="4363006"/>
            <a:ext cx="2944029" cy="283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313821"/>
            <a:ext cx="4134053" cy="359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52400"/>
            <a:ext cx="4283535" cy="358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762000"/>
            <a:ext cx="6793884" cy="320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770180"/>
            <a:ext cx="4133712" cy="41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9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134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51324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41933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019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648006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09600"/>
            <a:ext cx="5687966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8862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199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684284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988" y="609600"/>
            <a:ext cx="5461591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030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1050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459" y="609600"/>
            <a:ext cx="5196648" cy="1020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41656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3263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344554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609600"/>
            <a:ext cx="5196280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54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32268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0386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8897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761990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191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87187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62" y="609600"/>
            <a:ext cx="5196282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4280422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7168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144008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3644"/>
            <a:ext cx="831028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6609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468" y="457200"/>
            <a:ext cx="4385498" cy="41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274" y="794010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22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499170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88" y="457200"/>
            <a:ext cx="3799512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214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67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4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15862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904" y="431104"/>
            <a:ext cx="5009695" cy="434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098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1914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620793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992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8131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620793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36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8495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7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5246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66822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9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253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91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45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68045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 flipV="1">
            <a:off x="5943600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Freeform 5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4"/>
          <p:cNvSpPr>
            <a:spLocks noChangeAspect="1" noChangeArrowheads="1"/>
          </p:cNvSpPr>
          <p:nvPr/>
        </p:nvSpPr>
        <p:spPr bwMode="auto">
          <a:xfrm>
            <a:off x="4691063" y="4852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>
            <a:off x="4724400" y="3376613"/>
            <a:ext cx="3048000" cy="162083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53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633538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24" y="1633538"/>
            <a:ext cx="1883325" cy="44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01" y="2397125"/>
            <a:ext cx="1692798" cy="40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96" y="3157538"/>
            <a:ext cx="1073370" cy="271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26" y="1633538"/>
            <a:ext cx="1676948" cy="4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46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14822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47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14822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6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2908051" y="3750978"/>
            <a:ext cx="1753845" cy="29497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9524"/>
              <a:gd name="connsiteY0" fmla="*/ 0 h 25471"/>
              <a:gd name="connsiteX1" fmla="*/ 1112 w 9524"/>
              <a:gd name="connsiteY1" fmla="*/ 2717 h 25471"/>
              <a:gd name="connsiteX2" fmla="*/ 2069 w 9524"/>
              <a:gd name="connsiteY2" fmla="*/ 4664 h 25471"/>
              <a:gd name="connsiteX3" fmla="*/ 3190 w 9524"/>
              <a:gd name="connsiteY3" fmla="*/ 6359 h 25471"/>
              <a:gd name="connsiteX4" fmla="*/ 6155 w 9524"/>
              <a:gd name="connsiteY4" fmla="*/ 8305 h 25471"/>
              <a:gd name="connsiteX5" fmla="*/ 9524 w 9524"/>
              <a:gd name="connsiteY5" fmla="*/ 25471 h 25471"/>
              <a:gd name="connsiteX0" fmla="*/ 0 w 10000"/>
              <a:gd name="connsiteY0" fmla="*/ 0 h 10000"/>
              <a:gd name="connsiteX1" fmla="*/ 1168 w 10000"/>
              <a:gd name="connsiteY1" fmla="*/ 1067 h 10000"/>
              <a:gd name="connsiteX2" fmla="*/ 2172 w 10000"/>
              <a:gd name="connsiteY2" fmla="*/ 1831 h 10000"/>
              <a:gd name="connsiteX3" fmla="*/ 3349 w 10000"/>
              <a:gd name="connsiteY3" fmla="*/ 2497 h 10000"/>
              <a:gd name="connsiteX4" fmla="*/ 6463 w 10000"/>
              <a:gd name="connsiteY4" fmla="*/ 3261 h 10000"/>
              <a:gd name="connsiteX5" fmla="*/ 10000 w 10000"/>
              <a:gd name="connsiteY5" fmla="*/ 10000 h 10000"/>
              <a:gd name="connsiteX0" fmla="*/ 0 w 10071"/>
              <a:gd name="connsiteY0" fmla="*/ 0 h 10260"/>
              <a:gd name="connsiteX1" fmla="*/ 1168 w 10071"/>
              <a:gd name="connsiteY1" fmla="*/ 1067 h 10260"/>
              <a:gd name="connsiteX2" fmla="*/ 2172 w 10071"/>
              <a:gd name="connsiteY2" fmla="*/ 1831 h 10260"/>
              <a:gd name="connsiteX3" fmla="*/ 3349 w 10071"/>
              <a:gd name="connsiteY3" fmla="*/ 2497 h 10260"/>
              <a:gd name="connsiteX4" fmla="*/ 6463 w 10071"/>
              <a:gd name="connsiteY4" fmla="*/ 3261 h 10260"/>
              <a:gd name="connsiteX5" fmla="*/ 10071 w 10071"/>
              <a:gd name="connsiteY5" fmla="*/ 10260 h 10260"/>
              <a:gd name="connsiteX0" fmla="*/ 0 w 10000"/>
              <a:gd name="connsiteY0" fmla="*/ 0 h 10217"/>
              <a:gd name="connsiteX1" fmla="*/ 1097 w 10000"/>
              <a:gd name="connsiteY1" fmla="*/ 1024 h 10217"/>
              <a:gd name="connsiteX2" fmla="*/ 2101 w 10000"/>
              <a:gd name="connsiteY2" fmla="*/ 1788 h 10217"/>
              <a:gd name="connsiteX3" fmla="*/ 3278 w 10000"/>
              <a:gd name="connsiteY3" fmla="*/ 2454 h 10217"/>
              <a:gd name="connsiteX4" fmla="*/ 6392 w 10000"/>
              <a:gd name="connsiteY4" fmla="*/ 3218 h 10217"/>
              <a:gd name="connsiteX5" fmla="*/ 10000 w 10000"/>
              <a:gd name="connsiteY5" fmla="*/ 10217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17">
                <a:moveTo>
                  <a:pt x="0" y="0"/>
                </a:moveTo>
                <a:cubicBezTo>
                  <a:pt x="190" y="176"/>
                  <a:pt x="747" y="726"/>
                  <a:pt x="1097" y="1024"/>
                </a:cubicBezTo>
                <a:cubicBezTo>
                  <a:pt x="1447" y="1322"/>
                  <a:pt x="1739" y="1552"/>
                  <a:pt x="2101" y="1788"/>
                </a:cubicBezTo>
                <a:cubicBezTo>
                  <a:pt x="2464" y="2024"/>
                  <a:pt x="2563" y="2217"/>
                  <a:pt x="3278" y="2454"/>
                </a:cubicBezTo>
                <a:cubicBezTo>
                  <a:pt x="3993" y="2690"/>
                  <a:pt x="5197" y="2981"/>
                  <a:pt x="6392" y="3218"/>
                </a:cubicBezTo>
                <a:cubicBezTo>
                  <a:pt x="7586" y="3454"/>
                  <a:pt x="9872" y="8214"/>
                  <a:pt x="10000" y="102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749498" y="2438400"/>
            <a:ext cx="1776269" cy="270154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89">
                <a:moveTo>
                  <a:pt x="0" y="0"/>
                </a:moveTo>
                <a:cubicBezTo>
                  <a:pt x="124" y="1462"/>
                  <a:pt x="2750" y="8720"/>
                  <a:pt x="4229" y="10199"/>
                </a:cubicBezTo>
                <a:cubicBezTo>
                  <a:pt x="5708" y="11678"/>
                  <a:pt x="7910" y="10568"/>
                  <a:pt x="8872" y="8876"/>
                </a:cubicBezTo>
                <a:cubicBezTo>
                  <a:pt x="9834" y="7184"/>
                  <a:pt x="9828" y="1854"/>
                  <a:pt x="10000" y="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55"/>
          <p:cNvSpPr>
            <a:spLocks/>
          </p:cNvSpPr>
          <p:nvPr/>
        </p:nvSpPr>
        <p:spPr bwMode="auto">
          <a:xfrm>
            <a:off x="6592889" y="2440463"/>
            <a:ext cx="1185861" cy="3246429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8872"/>
              <a:gd name="connsiteY0" fmla="*/ 0 h 10889"/>
              <a:gd name="connsiteX1" fmla="*/ 4229 w 8872"/>
              <a:gd name="connsiteY1" fmla="*/ 10199 h 10889"/>
              <a:gd name="connsiteX2" fmla="*/ 8872 w 8872"/>
              <a:gd name="connsiteY2" fmla="*/ 8876 h 1088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3" fmla="*/ 10000 w 15155"/>
              <a:gd name="connsiteY3" fmla="*/ 8151 h 1010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0" fmla="*/ 0 w 18096"/>
              <a:gd name="connsiteY0" fmla="*/ 0 h 11596"/>
              <a:gd name="connsiteX1" fmla="*/ 4767 w 18096"/>
              <a:gd name="connsiteY1" fmla="*/ 9366 h 11596"/>
              <a:gd name="connsiteX2" fmla="*/ 18096 w 18096"/>
              <a:gd name="connsiteY2" fmla="*/ 11553 h 11596"/>
              <a:gd name="connsiteX0" fmla="*/ 0 w 18096"/>
              <a:gd name="connsiteY0" fmla="*/ 0 h 11647"/>
              <a:gd name="connsiteX1" fmla="*/ 14305 w 18096"/>
              <a:gd name="connsiteY1" fmla="*/ 9876 h 11647"/>
              <a:gd name="connsiteX2" fmla="*/ 18096 w 18096"/>
              <a:gd name="connsiteY2" fmla="*/ 11553 h 11647"/>
              <a:gd name="connsiteX0" fmla="*/ 0 w 6889"/>
              <a:gd name="connsiteY0" fmla="*/ 0 h 11885"/>
              <a:gd name="connsiteX1" fmla="*/ 3098 w 6889"/>
              <a:gd name="connsiteY1" fmla="*/ 10108 h 11885"/>
              <a:gd name="connsiteX2" fmla="*/ 6889 w 6889"/>
              <a:gd name="connsiteY2" fmla="*/ 11785 h 11885"/>
              <a:gd name="connsiteX0" fmla="*/ 0 w 10692"/>
              <a:gd name="connsiteY0" fmla="*/ 0 h 10200"/>
              <a:gd name="connsiteX1" fmla="*/ 5189 w 10692"/>
              <a:gd name="connsiteY1" fmla="*/ 8700 h 10200"/>
              <a:gd name="connsiteX2" fmla="*/ 10692 w 10692"/>
              <a:gd name="connsiteY2" fmla="*/ 10111 h 10200"/>
              <a:gd name="connsiteX0" fmla="*/ 0 w 10692"/>
              <a:gd name="connsiteY0" fmla="*/ 0 h 10111"/>
              <a:gd name="connsiteX1" fmla="*/ 5189 w 10692"/>
              <a:gd name="connsiteY1" fmla="*/ 8700 h 10111"/>
              <a:gd name="connsiteX2" fmla="*/ 10692 w 10692"/>
              <a:gd name="connsiteY2" fmla="*/ 10111 h 10111"/>
              <a:gd name="connsiteX0" fmla="*/ 0 w 10692"/>
              <a:gd name="connsiteY0" fmla="*/ 0 h 10111"/>
              <a:gd name="connsiteX1" fmla="*/ 5651 w 10692"/>
              <a:gd name="connsiteY1" fmla="*/ 7335 h 10111"/>
              <a:gd name="connsiteX2" fmla="*/ 10692 w 10692"/>
              <a:gd name="connsiteY2" fmla="*/ 10111 h 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" h="10111">
                <a:moveTo>
                  <a:pt x="0" y="0"/>
                </a:moveTo>
                <a:cubicBezTo>
                  <a:pt x="203" y="1130"/>
                  <a:pt x="3869" y="5650"/>
                  <a:pt x="5651" y="7335"/>
                </a:cubicBezTo>
                <a:cubicBezTo>
                  <a:pt x="7433" y="9020"/>
                  <a:pt x="9195" y="9852"/>
                  <a:pt x="10692" y="101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61742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53" y="1761742"/>
            <a:ext cx="1887547" cy="44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66" y="1761742"/>
            <a:ext cx="1684130" cy="407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2590800"/>
            <a:ext cx="1860428" cy="434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3451856"/>
            <a:ext cx="1860161" cy="448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4393265"/>
            <a:ext cx="1656225" cy="407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2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48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6304"/>
            <a:ext cx="636717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76" y="875778"/>
            <a:ext cx="8577724" cy="623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186" y="2653136"/>
            <a:ext cx="6820705" cy="62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0" y="1752599"/>
            <a:ext cx="2984696" cy="566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74" y="3567256"/>
            <a:ext cx="7557529" cy="54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6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49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90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63674"/>
            <a:ext cx="4250879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140" y="37995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2293297"/>
            <a:ext cx="4287917" cy="86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62" y="2546949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4579297"/>
            <a:ext cx="4024166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060" y="492063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56460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60412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3429000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3824127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12264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16216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256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482753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085" y="861178"/>
            <a:ext cx="1719568" cy="35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1400"/>
            <a:ext cx="7176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7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394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83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505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3564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83976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1110197"/>
            <a:ext cx="3133366" cy="56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228600"/>
            <a:ext cx="2528971" cy="566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506" y="2024597"/>
            <a:ext cx="4133787" cy="101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635837"/>
            <a:ext cx="2811957" cy="283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156519"/>
            <a:ext cx="5624844" cy="320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052633"/>
            <a:ext cx="4397689" cy="433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41948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694611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176" y="381000"/>
            <a:ext cx="4780525" cy="1020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7" y="6468393"/>
            <a:ext cx="830381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240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202" y="840313"/>
            <a:ext cx="4232327" cy="302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24796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33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69801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1101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921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337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091149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7" y="6468393"/>
            <a:ext cx="830381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80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left[\frac{2t^5+8t^4}{t^2(\sin^2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272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Correct|smicln|Incorrect|smicln|Incorrect|smicln|Incorrec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FF33469BF0C48148811447078C39259"/>
  <p:tag name="VALUES" val="Incorrect|smicln|Incorrect|smicln|Incorrect|smicln|Correc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7B2EFA5C79584A71A49DB8D1B1003135"/>
  <p:tag name="VALUES" val="Correct|smicln|Incorrect|smicln|Incorrect|smicln|Incorrec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9C465A50565400B936883283B8CB80D"/>
  <p:tag name="CORRECTPOINTVALUE" val="10"/>
  <p:tag name="INCORRECTPOINTVALUE" val="5"/>
  <p:tag name="VALUES" val="Incorrect|smicln|Correct|smicln|Incorrect|smicln|Incorrec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5AE5694FEC224FB18FE7B4DE8C24D209"/>
  <p:tag name="CORRECTPOINTVALUE" val="10"/>
  <p:tag name="INCORRECTPOINTVALUE" val="5"/>
  <p:tag name="VALUES" val="Incorrect|smicln|Incorrect|smicln|Correct|smicln|Incorrec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790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F8C985C5ECDC47A287DC7E69A09689FC"/>
  <p:tag name="VALUES" val="Correct|smicln|Incorrect|smicln|Incorrect|smicln|Incorrec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4B6C91556EB40CAA9D27D489AD5D385"/>
  <p:tag name="CORRECTPOINTVALUE" val="10"/>
  <p:tag name="INCORRECTPOINTVALUE" val="5"/>
  <p:tag name="VALUES" val="Correct|smicln|In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752D0D415AF947B28DCC5925134FBDCE"/>
  <p:tag name="CORRECTPOINTVALUE" val="10"/>
  <p:tag name="INCORRECTPOINTVALUE" val="5"/>
  <p:tag name="VALUES" val="Incorrect|smicln|Correct|smicln|Incorrect|smicln|Incorrec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graph of $f$ to domain of 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2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\ln$ to domain of $\l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346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ity vs. continuity on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37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x^{3/2}$ to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71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its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46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a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00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of $e^x$ and of $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84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ity vs. continuity on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37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$expr of $u)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8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CA95D41B8994EE4AE906E535A0D523A"/>
  <p:tag name="VALUES" val="Incorrect|smicln|Incorrect|smicln|Incorrect|smicln|Correct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3449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Incorrect|smicln|Incorrect|smicln|Incorrect|smicln|Correct"/>
  <p:tag name="SLIDEORDER" val="6"/>
  <p:tag name="SLIDEGUID" val="34E18241A9A741ECA94C20EC79CB9CC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ln7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41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7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22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477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Incorrect|smicln|Incorrect|smicln|Correct|smicln|Incorrect"/>
  <p:tag name="SLIDEORDER" val="6"/>
  <p:tag name="SLIDEGUID" val="078A1685C18649149FA9A2F202A9F75B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287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Incorrect|smicln|Incorrect|smicln|Correct|smicln|Incorrect"/>
  <p:tag name="SLIDEORDER" val="6"/>
  <p:tag name="SLIDEGUID" val="B187A18A1FA14E8E8E18163F5BDF34AF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25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Correct|smicln|Incorrect|smicln|Incorrect|smicln|Incorrect"/>
  <p:tag name="SLIDEORDER" val="5"/>
  <p:tag name="SLIDEGUID" val="2E5C892B5ED245FF804DF9235809FDD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02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Incorrect|smicln|Correct|smicln|Incorrect|smicln|Incorrect"/>
  <p:tag name="SLIDEORDER" val="6"/>
  <p:tag name="SLIDEGUID" val="569E7356149B40999E26A22590E6166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063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1DC5E4913A504B849E5A115CFC3F35F4"/>
  <p:tag name="CORRECTPOINTVALUE" val="20"/>
  <p:tag name="INCORRECTPOINTVALUE" val="10"/>
  <p:tag name="VALUES" val="Incorrect|smicln|Correct|smicln|Incorrect|smicln|Incorrect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Correct|smicln|Incorrect|smicln|Incorrect|smicln|Incorrect"/>
  <p:tag name="SLIDEORDER" val="5"/>
  <p:tag name="SLIDEGUID" val="D1D63F6E837A4DDE8A954F69342E523D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82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907BD9A260E94131BB2A0173B03CB085"/>
  <p:tag name="VALUES" val="Correct|smicln|Incorrect|smicln|Incorrect|smicln|Incorrec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951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8C5D0B1F13CB4A7ABA2266DCDFF48B17"/>
  <p:tag name="VALUES" val="Incorrect|smicln|Incorrect|smicln|Correct|smicln|Incorrect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7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25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DB8A272E24134E13A29720096D0FBF61"/>
  <p:tag name="VALUES" val="Incorrect|smicln|Correct|smicln|Incorrect|smicln|Incorrect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089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55E119F0B5794FD0915606927CF1FD44"/>
  <p:tag name="VALUES" val="Incorrect|smicln|Correct|smicln|Incorrect|smicln|Incorrect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+4x^2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520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3x^4-x^3+2x}{7x^4-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805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10"/>
  <p:tag name="INCORRECTPOINTVALUE" val="5"/>
  <p:tag name="VALUES" val="Incorrect|smicln|Correct|smicln|Incorrect|smicln|Incorrect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30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Correct|smicln|Incorrect|smicln|Incorrect|smicln|Incorrect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5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4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f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5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3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4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51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\displaystyle{\lim_{x\to4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79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f)} $\displaystyle{\lim_{x\to4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24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a function $h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h(x)=7}$, \quad&#10;$\displaystyle{\lim_{x\to2^+}h(x)=6}$, \quad&#10;$\displaystyle{h(2)=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48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4^-}h(x)=\infty}$, \quad&#10;$\displaystyle{\lim_{x\to4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018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82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h(x)=-3}$ \quad{\color[rgb]{0,.8,0}and}\quad&#10;$\displaystyle{\lim_{x\to\infty}h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6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0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-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06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+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97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279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x(\sin(1/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35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sin(1/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frac{2x^3+x^2}{8x^5+3x^4-7x^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911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ative of $\l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930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, quotient, chain ru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75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3)$, when $f(x)=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09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Incorrect|smicln|Incorrect|smicln|Correct|smicln|Incorrec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2056</Words>
  <Application>Microsoft Office PowerPoint</Application>
  <PresentationFormat>On-screen Show (4:3)</PresentationFormat>
  <Paragraphs>1933</Paragraphs>
  <Slides>52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170</cp:revision>
  <dcterms:created xsi:type="dcterms:W3CDTF">2009-01-22T21:52:53Z</dcterms:created>
  <dcterms:modified xsi:type="dcterms:W3CDTF">2012-02-07T21:53:15Z</dcterms:modified>
</cp:coreProperties>
</file>