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9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0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1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3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4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5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6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7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8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9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0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1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2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3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4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25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6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27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8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29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30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notesSlides/notesSlide31.xml" ContentType="application/vnd.openxmlformats-officedocument.presentationml.notesSlide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32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33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34.xml" ContentType="application/vnd.openxmlformats-officedocument.presentationml.notesSlide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35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36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37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38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39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notesSlides/notesSlide40.xml" ContentType="application/vnd.openxmlformats-officedocument.presentationml.notesSlide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notesSlides/notesSlide41.xml" ContentType="application/vnd.openxmlformats-officedocument.presentationml.notesSlide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42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notesSlides/notesSlide43.xml" ContentType="application/vnd.openxmlformats-officedocument.presentationml.notesSlide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notesSlides/notesSlide44.xml" ContentType="application/vnd.openxmlformats-officedocument.presentationml.notesSlide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notesSlides/notesSlide45.xml" ContentType="application/vnd.openxmlformats-officedocument.presentationml.notesSlid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notesSlides/notesSlide46.xml" ContentType="application/vnd.openxmlformats-officedocument.presentationml.notesSlide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notesSlides/notesSlide47.xml" ContentType="application/vnd.openxmlformats-officedocument.presentationml.notesSlide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notesSlides/notesSlide48.xml" ContentType="application/vnd.openxmlformats-officedocument.presentationml.notesSlide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notesSlides/notesSlide49.xml" ContentType="application/vnd.openxmlformats-officedocument.presentationml.notesSlide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75" r:id="rId2"/>
    <p:sldId id="414" r:id="rId3"/>
    <p:sldId id="415" r:id="rId4"/>
    <p:sldId id="277" r:id="rId5"/>
    <p:sldId id="416" r:id="rId6"/>
    <p:sldId id="406" r:id="rId7"/>
    <p:sldId id="407" r:id="rId8"/>
    <p:sldId id="408" r:id="rId9"/>
    <p:sldId id="367" r:id="rId10"/>
    <p:sldId id="368" r:id="rId11"/>
    <p:sldId id="396" r:id="rId12"/>
    <p:sldId id="379" r:id="rId13"/>
    <p:sldId id="409" r:id="rId14"/>
    <p:sldId id="397" r:id="rId15"/>
    <p:sldId id="398" r:id="rId16"/>
    <p:sldId id="399" r:id="rId17"/>
    <p:sldId id="400" r:id="rId18"/>
    <p:sldId id="401" r:id="rId19"/>
    <p:sldId id="411" r:id="rId20"/>
    <p:sldId id="412" r:id="rId21"/>
    <p:sldId id="413" r:id="rId22"/>
    <p:sldId id="385" r:id="rId23"/>
    <p:sldId id="410" r:id="rId24"/>
    <p:sldId id="402" r:id="rId25"/>
    <p:sldId id="403" r:id="rId26"/>
    <p:sldId id="404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09" r:id="rId36"/>
    <p:sldId id="310" r:id="rId37"/>
    <p:sldId id="311" r:id="rId38"/>
    <p:sldId id="312" r:id="rId39"/>
    <p:sldId id="314" r:id="rId40"/>
    <p:sldId id="315" r:id="rId41"/>
    <p:sldId id="324" r:id="rId42"/>
    <p:sldId id="325" r:id="rId43"/>
    <p:sldId id="361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27" r:id="rId55"/>
    <p:sldId id="353" r:id="rId56"/>
    <p:sldId id="307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29.png"/><Relationship Id="rId3" Type="http://schemas.openxmlformats.org/officeDocument/2006/relationships/tags" Target="../tags/tag108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68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28.png"/><Relationship Id="rId33" Type="http://schemas.openxmlformats.org/officeDocument/2006/relationships/image" Target="../media/image67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19.png"/><Relationship Id="rId32" Type="http://schemas.openxmlformats.org/officeDocument/2006/relationships/image" Target="../media/image66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18.png"/><Relationship Id="rId28" Type="http://schemas.openxmlformats.org/officeDocument/2006/relationships/image" Target="../media/image64.png"/><Relationship Id="rId10" Type="http://schemas.openxmlformats.org/officeDocument/2006/relationships/tags" Target="../tags/tag1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5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62.emf"/><Relationship Id="rId27" Type="http://schemas.openxmlformats.org/officeDocument/2006/relationships/image" Target="../media/image63.png"/><Relationship Id="rId30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125.xml"/><Relationship Id="rId21" Type="http://schemas.openxmlformats.org/officeDocument/2006/relationships/image" Target="../media/image69.emf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image" Target="../media/image28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7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27.png"/><Relationship Id="rId32" Type="http://schemas.openxmlformats.org/officeDocument/2006/relationships/image" Target="../media/image74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19.png"/><Relationship Id="rId28" Type="http://schemas.openxmlformats.org/officeDocument/2006/relationships/image" Target="../media/image71.png"/><Relationship Id="rId10" Type="http://schemas.openxmlformats.org/officeDocument/2006/relationships/tags" Target="../tags/tag132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73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18.png"/><Relationship Id="rId27" Type="http://schemas.openxmlformats.org/officeDocument/2006/relationships/image" Target="../media/image70.png"/><Relationship Id="rId30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image" Target="../media/image27.png"/><Relationship Id="rId3" Type="http://schemas.openxmlformats.org/officeDocument/2006/relationships/tags" Target="../tags/tag141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74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19.png"/><Relationship Id="rId33" Type="http://schemas.openxmlformats.org/officeDocument/2006/relationships/image" Target="../media/image76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18.png"/><Relationship Id="rId32" Type="http://schemas.openxmlformats.org/officeDocument/2006/relationships/image" Target="../media/image72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75.emf"/><Relationship Id="rId28" Type="http://schemas.openxmlformats.org/officeDocument/2006/relationships/image" Target="../media/image29.png"/><Relationship Id="rId36" Type="http://schemas.openxmlformats.org/officeDocument/2006/relationships/image" Target="../media/image57.png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image" Target="../media/image71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8.png"/><Relationship Id="rId30" Type="http://schemas.openxmlformats.org/officeDocument/2006/relationships/image" Target="../media/image70.png"/><Relationship Id="rId35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159.xml"/><Relationship Id="rId21" Type="http://schemas.openxmlformats.org/officeDocument/2006/relationships/image" Target="../media/image54.emf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image" Target="../media/image28.pn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5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27.png"/><Relationship Id="rId32" Type="http://schemas.openxmlformats.org/officeDocument/2006/relationships/image" Target="../media/image78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19.png"/><Relationship Id="rId28" Type="http://schemas.openxmlformats.org/officeDocument/2006/relationships/image" Target="../media/image57.png"/><Relationship Id="rId10" Type="http://schemas.openxmlformats.org/officeDocument/2006/relationships/tags" Target="../tags/tag166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24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18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image" Target="../media/image27.png"/><Relationship Id="rId3" Type="http://schemas.openxmlformats.org/officeDocument/2006/relationships/tags" Target="../tags/tag175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83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image" Target="../media/image19.png"/><Relationship Id="rId33" Type="http://schemas.openxmlformats.org/officeDocument/2006/relationships/image" Target="../media/image82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18.png"/><Relationship Id="rId32" Type="http://schemas.openxmlformats.org/officeDocument/2006/relationships/image" Target="../media/image81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79.emf"/><Relationship Id="rId28" Type="http://schemas.openxmlformats.org/officeDocument/2006/relationships/image" Target="../media/image29.png"/><Relationship Id="rId36" Type="http://schemas.openxmlformats.org/officeDocument/2006/relationships/image" Target="../media/image85.png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31" Type="http://schemas.openxmlformats.org/officeDocument/2006/relationships/image" Target="../media/image70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8.png"/><Relationship Id="rId30" Type="http://schemas.openxmlformats.org/officeDocument/2006/relationships/image" Target="../media/image80.png"/><Relationship Id="rId35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28.png"/><Relationship Id="rId3" Type="http://schemas.openxmlformats.org/officeDocument/2006/relationships/tags" Target="../tags/tag193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91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27.png"/><Relationship Id="rId33" Type="http://schemas.openxmlformats.org/officeDocument/2006/relationships/image" Target="../media/image90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74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19.png"/><Relationship Id="rId32" Type="http://schemas.openxmlformats.org/officeDocument/2006/relationships/image" Target="../media/image89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tags" Target="../tags/tag20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8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image" Target="../media/image86.emf"/><Relationship Id="rId27" Type="http://schemas.openxmlformats.org/officeDocument/2006/relationships/image" Target="../media/image29.png"/><Relationship Id="rId30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image" Target="../media/image28.png"/><Relationship Id="rId3" Type="http://schemas.openxmlformats.org/officeDocument/2006/relationships/tags" Target="../tags/tag210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74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image" Target="../media/image27.png"/><Relationship Id="rId33" Type="http://schemas.openxmlformats.org/officeDocument/2006/relationships/image" Target="../media/image93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notesSlide" Target="../notesSlides/notesSlide14.xml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19.png"/><Relationship Id="rId32" Type="http://schemas.openxmlformats.org/officeDocument/2006/relationships/image" Target="../media/image90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tags" Target="../tags/tag2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9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image" Target="../media/image92.emf"/><Relationship Id="rId27" Type="http://schemas.openxmlformats.org/officeDocument/2006/relationships/image" Target="../media/image29.png"/><Relationship Id="rId30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227.xml"/><Relationship Id="rId21" Type="http://schemas.openxmlformats.org/officeDocument/2006/relationships/image" Target="../media/image94.emf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28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96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27.png"/><Relationship Id="rId32" Type="http://schemas.openxmlformats.org/officeDocument/2006/relationships/image" Target="../media/image74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image" Target="../media/image19.png"/><Relationship Id="rId28" Type="http://schemas.openxmlformats.org/officeDocument/2006/relationships/image" Target="../media/image95.png"/><Relationship Id="rId10" Type="http://schemas.openxmlformats.org/officeDocument/2006/relationships/tags" Target="../tags/tag234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97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image" Target="../media/image18.png"/><Relationship Id="rId27" Type="http://schemas.openxmlformats.org/officeDocument/2006/relationships/image" Target="../media/image70.png"/><Relationship Id="rId30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243.xml"/><Relationship Id="rId21" Type="http://schemas.openxmlformats.org/officeDocument/2006/relationships/image" Target="../media/image98.emf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image" Target="../media/image28.png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95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image" Target="../media/image27.png"/><Relationship Id="rId32" Type="http://schemas.openxmlformats.org/officeDocument/2006/relationships/image" Target="../media/image74.png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image" Target="../media/image19.png"/><Relationship Id="rId28" Type="http://schemas.openxmlformats.org/officeDocument/2006/relationships/image" Target="../media/image70.png"/><Relationship Id="rId10" Type="http://schemas.openxmlformats.org/officeDocument/2006/relationships/tags" Target="../tags/tag250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99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image" Target="../media/image18.png"/><Relationship Id="rId27" Type="http://schemas.openxmlformats.org/officeDocument/2006/relationships/image" Target="../media/image24.png"/><Relationship Id="rId30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image" Target="../media/image27.png"/><Relationship Id="rId3" Type="http://schemas.openxmlformats.org/officeDocument/2006/relationships/tags" Target="../tags/tag259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104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image" Target="../media/image19.png"/><Relationship Id="rId33" Type="http://schemas.openxmlformats.org/officeDocument/2006/relationships/image" Target="../media/image103.png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1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18.png"/><Relationship Id="rId32" Type="http://schemas.openxmlformats.org/officeDocument/2006/relationships/image" Target="../media/image42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image" Target="../media/image100.emf"/><Relationship Id="rId28" Type="http://schemas.openxmlformats.org/officeDocument/2006/relationships/image" Target="../media/image29.png"/><Relationship Id="rId36" Type="http://schemas.openxmlformats.org/officeDocument/2006/relationships/image" Target="../media/image45.pn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image" Target="../media/image102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8.png"/><Relationship Id="rId30" Type="http://schemas.openxmlformats.org/officeDocument/2006/relationships/image" Target="../media/image88.png"/><Relationship Id="rId35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27.png"/><Relationship Id="rId3" Type="http://schemas.openxmlformats.org/officeDocument/2006/relationships/tags" Target="../tags/tag277.xml"/><Relationship Id="rId21" Type="http://schemas.openxmlformats.org/officeDocument/2006/relationships/notesSlide" Target="../notesSlides/notesSlide18.xml"/><Relationship Id="rId34" Type="http://schemas.openxmlformats.org/officeDocument/2006/relationships/image" Target="../media/image85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19.png"/><Relationship Id="rId33" Type="http://schemas.openxmlformats.org/officeDocument/2006/relationships/image" Target="../media/image104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8.png"/><Relationship Id="rId32" Type="http://schemas.openxmlformats.org/officeDocument/2006/relationships/image" Target="../media/image108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106.emf"/><Relationship Id="rId28" Type="http://schemas.openxmlformats.org/officeDocument/2006/relationships/image" Target="../media/image29.png"/><Relationship Id="rId36" Type="http://schemas.openxmlformats.org/officeDocument/2006/relationships/image" Target="../media/image109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88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8.png"/><Relationship Id="rId30" Type="http://schemas.openxmlformats.org/officeDocument/2006/relationships/image" Target="../media/image107.png"/><Relationship Id="rId35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image" Target="../media/image27.png"/><Relationship Id="rId3" Type="http://schemas.openxmlformats.org/officeDocument/2006/relationships/tags" Target="../tags/tag295.xml"/><Relationship Id="rId21" Type="http://schemas.openxmlformats.org/officeDocument/2006/relationships/notesSlide" Target="../notesSlides/notesSlide19.xml"/><Relationship Id="rId34" Type="http://schemas.openxmlformats.org/officeDocument/2006/relationships/image" Target="../media/image104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image" Target="../media/image19.png"/><Relationship Id="rId33" Type="http://schemas.openxmlformats.org/officeDocument/2006/relationships/image" Target="../media/image111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18.png"/><Relationship Id="rId32" Type="http://schemas.openxmlformats.org/officeDocument/2006/relationships/image" Target="../media/image88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110.emf"/><Relationship Id="rId28" Type="http://schemas.openxmlformats.org/officeDocument/2006/relationships/image" Target="../media/image29.png"/><Relationship Id="rId36" Type="http://schemas.openxmlformats.org/officeDocument/2006/relationships/image" Target="../media/image45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image" Target="../media/image107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8.png"/><Relationship Id="rId30" Type="http://schemas.openxmlformats.org/officeDocument/2006/relationships/image" Target="../media/image109.png"/><Relationship Id="rId35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tags" Target="../tags/tag314.xml"/><Relationship Id="rId21" Type="http://schemas.openxmlformats.org/officeDocument/2006/relationships/image" Target="../media/image120.png"/><Relationship Id="rId7" Type="http://schemas.openxmlformats.org/officeDocument/2006/relationships/tags" Target="../tags/tag318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116.png"/><Relationship Id="rId2" Type="http://schemas.openxmlformats.org/officeDocument/2006/relationships/tags" Target="../tags/tag313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6.xml"/><Relationship Id="rId15" Type="http://schemas.openxmlformats.org/officeDocument/2006/relationships/image" Target="../media/image114.png"/><Relationship Id="rId10" Type="http://schemas.openxmlformats.org/officeDocument/2006/relationships/tags" Target="../tags/tag321.xml"/><Relationship Id="rId19" Type="http://schemas.openxmlformats.org/officeDocument/2006/relationships/image" Target="../media/image118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image" Target="../media/image112.png"/><Relationship Id="rId26" Type="http://schemas.openxmlformats.org/officeDocument/2006/relationships/image" Target="../media/image127.png"/><Relationship Id="rId3" Type="http://schemas.openxmlformats.org/officeDocument/2006/relationships/tags" Target="../tags/tag324.xml"/><Relationship Id="rId21" Type="http://schemas.openxmlformats.org/officeDocument/2006/relationships/image" Target="../media/image122.png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notesSlide" Target="../notesSlides/notesSlide21.xml"/><Relationship Id="rId25" Type="http://schemas.openxmlformats.org/officeDocument/2006/relationships/image" Target="../media/image126.png"/><Relationship Id="rId2" Type="http://schemas.openxmlformats.org/officeDocument/2006/relationships/tags" Target="../tags/tag32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21.png"/><Relationship Id="rId29" Type="http://schemas.openxmlformats.org/officeDocument/2006/relationships/image" Target="../media/image130.png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image" Target="../media/image125.png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10" Type="http://schemas.openxmlformats.org/officeDocument/2006/relationships/tags" Target="../tags/tag331.xml"/><Relationship Id="rId19" Type="http://schemas.openxmlformats.org/officeDocument/2006/relationships/image" Target="../media/image115.png"/><Relationship Id="rId31" Type="http://schemas.openxmlformats.org/officeDocument/2006/relationships/image" Target="../media/image132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image" Target="../media/image27.png"/><Relationship Id="rId3" Type="http://schemas.openxmlformats.org/officeDocument/2006/relationships/tags" Target="../tags/tag338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138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image" Target="../media/image19.png"/><Relationship Id="rId33" Type="http://schemas.openxmlformats.org/officeDocument/2006/relationships/image" Target="../media/image137.png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4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image" Target="../media/image18.png"/><Relationship Id="rId32" Type="http://schemas.openxmlformats.org/officeDocument/2006/relationships/image" Target="../media/image136.png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image" Target="../media/image133.emf"/><Relationship Id="rId28" Type="http://schemas.openxmlformats.org/officeDocument/2006/relationships/image" Target="../media/image29.png"/><Relationship Id="rId36" Type="http://schemas.openxmlformats.org/officeDocument/2006/relationships/image" Target="../media/image140.png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image" Target="../media/image42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8.png"/><Relationship Id="rId30" Type="http://schemas.openxmlformats.org/officeDocument/2006/relationships/image" Target="../media/image135.png"/><Relationship Id="rId35" Type="http://schemas.openxmlformats.org/officeDocument/2006/relationships/image" Target="../media/image1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image" Target="../media/image27.png"/><Relationship Id="rId3" Type="http://schemas.openxmlformats.org/officeDocument/2006/relationships/tags" Target="../tags/tag356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138.png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image" Target="../media/image19.png"/><Relationship Id="rId33" Type="http://schemas.openxmlformats.org/officeDocument/2006/relationships/image" Target="../media/image137.png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image" Target="../media/image18.png"/><Relationship Id="rId32" Type="http://schemas.openxmlformats.org/officeDocument/2006/relationships/image" Target="../media/image136.png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image" Target="../media/image141.emf"/><Relationship Id="rId28" Type="http://schemas.openxmlformats.org/officeDocument/2006/relationships/image" Target="../media/image29.png"/><Relationship Id="rId36" Type="http://schemas.openxmlformats.org/officeDocument/2006/relationships/image" Target="../media/image144.png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31" Type="http://schemas.openxmlformats.org/officeDocument/2006/relationships/image" Target="../media/image142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8.png"/><Relationship Id="rId30" Type="http://schemas.openxmlformats.org/officeDocument/2006/relationships/image" Target="../media/image134.png"/><Relationship Id="rId35" Type="http://schemas.openxmlformats.org/officeDocument/2006/relationships/image" Target="../media/image1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tags" Target="../tags/tag384.xml"/><Relationship Id="rId18" Type="http://schemas.openxmlformats.org/officeDocument/2006/relationships/tags" Target="../tags/tag389.xml"/><Relationship Id="rId26" Type="http://schemas.openxmlformats.org/officeDocument/2006/relationships/image" Target="../media/image27.png"/><Relationship Id="rId3" Type="http://schemas.openxmlformats.org/officeDocument/2006/relationships/tags" Target="../tags/tag374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50.png"/><Relationship Id="rId7" Type="http://schemas.openxmlformats.org/officeDocument/2006/relationships/tags" Target="../tags/tag378.xml"/><Relationship Id="rId12" Type="http://schemas.openxmlformats.org/officeDocument/2006/relationships/tags" Target="../tags/tag383.xml"/><Relationship Id="rId17" Type="http://schemas.openxmlformats.org/officeDocument/2006/relationships/tags" Target="../tags/tag388.xml"/><Relationship Id="rId25" Type="http://schemas.openxmlformats.org/officeDocument/2006/relationships/image" Target="../media/image19.png"/><Relationship Id="rId33" Type="http://schemas.openxmlformats.org/officeDocument/2006/relationships/image" Target="../media/image42.png"/><Relationship Id="rId2" Type="http://schemas.openxmlformats.org/officeDocument/2006/relationships/tags" Target="../tags/tag373.xml"/><Relationship Id="rId16" Type="http://schemas.openxmlformats.org/officeDocument/2006/relationships/tags" Target="../tags/tag38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6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24" Type="http://schemas.openxmlformats.org/officeDocument/2006/relationships/image" Target="../media/image18.png"/><Relationship Id="rId32" Type="http://schemas.openxmlformats.org/officeDocument/2006/relationships/image" Target="../media/image149.png"/><Relationship Id="rId5" Type="http://schemas.openxmlformats.org/officeDocument/2006/relationships/tags" Target="../tags/tag376.xml"/><Relationship Id="rId15" Type="http://schemas.openxmlformats.org/officeDocument/2006/relationships/tags" Target="../tags/tag386.xml"/><Relationship Id="rId23" Type="http://schemas.openxmlformats.org/officeDocument/2006/relationships/image" Target="../media/image145.emf"/><Relationship Id="rId28" Type="http://schemas.openxmlformats.org/officeDocument/2006/relationships/image" Target="../media/image29.png"/><Relationship Id="rId36" Type="http://schemas.openxmlformats.org/officeDocument/2006/relationships/image" Target="../media/image151.png"/><Relationship Id="rId10" Type="http://schemas.openxmlformats.org/officeDocument/2006/relationships/tags" Target="../tags/tag381.xml"/><Relationship Id="rId19" Type="http://schemas.openxmlformats.org/officeDocument/2006/relationships/tags" Target="../tags/tag390.xml"/><Relationship Id="rId31" Type="http://schemas.openxmlformats.org/officeDocument/2006/relationships/image" Target="../media/image148.png"/><Relationship Id="rId4" Type="http://schemas.openxmlformats.org/officeDocument/2006/relationships/tags" Target="../tags/tag375.xml"/><Relationship Id="rId9" Type="http://schemas.openxmlformats.org/officeDocument/2006/relationships/tags" Target="../tags/tag380.xml"/><Relationship Id="rId14" Type="http://schemas.openxmlformats.org/officeDocument/2006/relationships/tags" Target="../tags/tag385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8.png"/><Relationship Id="rId30" Type="http://schemas.openxmlformats.org/officeDocument/2006/relationships/image" Target="../media/image147.png"/><Relationship Id="rId35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image" Target="../media/image27.png"/><Relationship Id="rId3" Type="http://schemas.openxmlformats.org/officeDocument/2006/relationships/tags" Target="../tags/tag392.xml"/><Relationship Id="rId21" Type="http://schemas.openxmlformats.org/officeDocument/2006/relationships/notesSlide" Target="../notesSlides/notesSlide25.xml"/><Relationship Id="rId34" Type="http://schemas.openxmlformats.org/officeDocument/2006/relationships/image" Target="../media/image154.png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image" Target="../media/image19.png"/><Relationship Id="rId33" Type="http://schemas.openxmlformats.org/officeDocument/2006/relationships/image" Target="../media/image58.png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7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image" Target="../media/image18.png"/><Relationship Id="rId32" Type="http://schemas.openxmlformats.org/officeDocument/2006/relationships/image" Target="../media/image57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image" Target="../media/image152.emf"/><Relationship Id="rId28" Type="http://schemas.openxmlformats.org/officeDocument/2006/relationships/image" Target="../media/image29.png"/><Relationship Id="rId36" Type="http://schemas.openxmlformats.org/officeDocument/2006/relationships/image" Target="../media/image42.png"/><Relationship Id="rId10" Type="http://schemas.openxmlformats.org/officeDocument/2006/relationships/tags" Target="../tags/tag399.xml"/><Relationship Id="rId19" Type="http://schemas.openxmlformats.org/officeDocument/2006/relationships/tags" Target="../tags/tag408.xml"/><Relationship Id="rId31" Type="http://schemas.openxmlformats.org/officeDocument/2006/relationships/image" Target="../media/image153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8.png"/><Relationship Id="rId30" Type="http://schemas.openxmlformats.org/officeDocument/2006/relationships/image" Target="../media/image56.png"/><Relationship Id="rId35" Type="http://schemas.openxmlformats.org/officeDocument/2006/relationships/image" Target="../media/image1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image" Target="../media/image27.png"/><Relationship Id="rId3" Type="http://schemas.openxmlformats.org/officeDocument/2006/relationships/tags" Target="../tags/tag410.xml"/><Relationship Id="rId21" Type="http://schemas.openxmlformats.org/officeDocument/2006/relationships/notesSlide" Target="../notesSlides/notesSlide26.xml"/><Relationship Id="rId34" Type="http://schemas.openxmlformats.org/officeDocument/2006/relationships/image" Target="../media/image154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image" Target="../media/image19.png"/><Relationship Id="rId33" Type="http://schemas.openxmlformats.org/officeDocument/2006/relationships/image" Target="../media/image58.png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7.png"/><Relationship Id="rId1" Type="http://schemas.openxmlformats.org/officeDocument/2006/relationships/vmlDrawing" Target="../drawings/vmlDrawing22.v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18.png"/><Relationship Id="rId32" Type="http://schemas.openxmlformats.org/officeDocument/2006/relationships/image" Target="../media/image57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image" Target="../media/image156.emf"/><Relationship Id="rId28" Type="http://schemas.openxmlformats.org/officeDocument/2006/relationships/image" Target="../media/image29.png"/><Relationship Id="rId36" Type="http://schemas.openxmlformats.org/officeDocument/2006/relationships/image" Target="../media/image42.png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image" Target="../media/image157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8.png"/><Relationship Id="rId30" Type="http://schemas.openxmlformats.org/officeDocument/2006/relationships/image" Target="../media/image56.png"/><Relationship Id="rId35" Type="http://schemas.openxmlformats.org/officeDocument/2006/relationships/image" Target="../media/image1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428.xml"/><Relationship Id="rId21" Type="http://schemas.openxmlformats.org/officeDocument/2006/relationships/image" Target="../media/image158.emf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image" Target="../media/image28.png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image" Target="../media/image27.png"/><Relationship Id="rId32" Type="http://schemas.openxmlformats.org/officeDocument/2006/relationships/image" Target="../media/image155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image" Target="../media/image19.png"/><Relationship Id="rId28" Type="http://schemas.openxmlformats.org/officeDocument/2006/relationships/image" Target="../media/image159.png"/><Relationship Id="rId10" Type="http://schemas.openxmlformats.org/officeDocument/2006/relationships/tags" Target="../tags/tag435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154.png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image" Target="../media/image18.png"/><Relationship Id="rId27" Type="http://schemas.openxmlformats.org/officeDocument/2006/relationships/image" Target="../media/image42.png"/><Relationship Id="rId30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444.xml"/><Relationship Id="rId21" Type="http://schemas.openxmlformats.org/officeDocument/2006/relationships/image" Target="../media/image160.emf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image" Target="../media/image28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image" Target="../media/image27.png"/><Relationship Id="rId32" Type="http://schemas.openxmlformats.org/officeDocument/2006/relationships/image" Target="../media/image155.png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image" Target="../media/image19.png"/><Relationship Id="rId28" Type="http://schemas.openxmlformats.org/officeDocument/2006/relationships/image" Target="../media/image161.png"/><Relationship Id="rId10" Type="http://schemas.openxmlformats.org/officeDocument/2006/relationships/tags" Target="../tags/tag451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54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image" Target="../media/image18.png"/><Relationship Id="rId27" Type="http://schemas.openxmlformats.org/officeDocument/2006/relationships/image" Target="../media/image42.png"/><Relationship Id="rId30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460.xml"/><Relationship Id="rId21" Type="http://schemas.openxmlformats.org/officeDocument/2006/relationships/image" Target="../media/image162.emf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image" Target="../media/image28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27.png"/><Relationship Id="rId32" Type="http://schemas.openxmlformats.org/officeDocument/2006/relationships/image" Target="../media/image155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image" Target="../media/image19.png"/><Relationship Id="rId28" Type="http://schemas.openxmlformats.org/officeDocument/2006/relationships/image" Target="../media/image163.png"/><Relationship Id="rId10" Type="http://schemas.openxmlformats.org/officeDocument/2006/relationships/tags" Target="../tags/tag467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154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image" Target="../media/image18.png"/><Relationship Id="rId27" Type="http://schemas.openxmlformats.org/officeDocument/2006/relationships/image" Target="../media/image42.png"/><Relationship Id="rId30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476.xml"/><Relationship Id="rId21" Type="http://schemas.openxmlformats.org/officeDocument/2006/relationships/image" Target="../media/image164.emf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image" Target="../media/image28.png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image" Target="../media/image27.png"/><Relationship Id="rId32" Type="http://schemas.openxmlformats.org/officeDocument/2006/relationships/image" Target="../media/image155.png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image" Target="../media/image19.png"/><Relationship Id="rId28" Type="http://schemas.openxmlformats.org/officeDocument/2006/relationships/image" Target="../media/image165.png"/><Relationship Id="rId10" Type="http://schemas.openxmlformats.org/officeDocument/2006/relationships/tags" Target="../tags/tag483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154.png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image" Target="../media/image18.png"/><Relationship Id="rId27" Type="http://schemas.openxmlformats.org/officeDocument/2006/relationships/image" Target="../media/image42.png"/><Relationship Id="rId30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492.xml"/><Relationship Id="rId21" Type="http://schemas.openxmlformats.org/officeDocument/2006/relationships/image" Target="../media/image166.emf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image" Target="../media/image28.png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image" Target="../media/image27.png"/><Relationship Id="rId32" Type="http://schemas.openxmlformats.org/officeDocument/2006/relationships/image" Target="../media/image155.png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image" Target="../media/image19.png"/><Relationship Id="rId28" Type="http://schemas.openxmlformats.org/officeDocument/2006/relationships/image" Target="../media/image167.png"/><Relationship Id="rId10" Type="http://schemas.openxmlformats.org/officeDocument/2006/relationships/tags" Target="../tags/tag499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54.png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image" Target="../media/image18.png"/><Relationship Id="rId27" Type="http://schemas.openxmlformats.org/officeDocument/2006/relationships/image" Target="../media/image42.png"/><Relationship Id="rId30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508.xml"/><Relationship Id="rId21" Type="http://schemas.openxmlformats.org/officeDocument/2006/relationships/image" Target="../media/image168.emf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tags" Target="../tags/tag522.xml"/><Relationship Id="rId25" Type="http://schemas.openxmlformats.org/officeDocument/2006/relationships/image" Target="../media/image28.png"/><Relationship Id="rId2" Type="http://schemas.openxmlformats.org/officeDocument/2006/relationships/tags" Target="../tags/tag507.xml"/><Relationship Id="rId16" Type="http://schemas.openxmlformats.org/officeDocument/2006/relationships/tags" Target="../tags/tag521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28.v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image" Target="../media/image27.png"/><Relationship Id="rId32" Type="http://schemas.openxmlformats.org/officeDocument/2006/relationships/image" Target="../media/image155.png"/><Relationship Id="rId5" Type="http://schemas.openxmlformats.org/officeDocument/2006/relationships/tags" Target="../tags/tag510.xml"/><Relationship Id="rId15" Type="http://schemas.openxmlformats.org/officeDocument/2006/relationships/tags" Target="../tags/tag520.xml"/><Relationship Id="rId23" Type="http://schemas.openxmlformats.org/officeDocument/2006/relationships/image" Target="../media/image19.png"/><Relationship Id="rId28" Type="http://schemas.openxmlformats.org/officeDocument/2006/relationships/image" Target="../media/image169.png"/><Relationship Id="rId10" Type="http://schemas.openxmlformats.org/officeDocument/2006/relationships/tags" Target="../tags/tag515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154.png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image" Target="../media/image18.png"/><Relationship Id="rId27" Type="http://schemas.openxmlformats.org/officeDocument/2006/relationships/image" Target="../media/image42.png"/><Relationship Id="rId30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image" Target="../media/image28.png"/><Relationship Id="rId3" Type="http://schemas.openxmlformats.org/officeDocument/2006/relationships/tags" Target="../tags/tag524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34.png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image" Target="../media/image27.png"/><Relationship Id="rId33" Type="http://schemas.openxmlformats.org/officeDocument/2006/relationships/image" Target="../media/image175.png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image" Target="../media/image19.png"/><Relationship Id="rId32" Type="http://schemas.openxmlformats.org/officeDocument/2006/relationships/image" Target="../media/image174.png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image" Target="../media/image18.png"/><Relationship Id="rId28" Type="http://schemas.openxmlformats.org/officeDocument/2006/relationships/image" Target="../media/image171.png"/><Relationship Id="rId10" Type="http://schemas.openxmlformats.org/officeDocument/2006/relationships/tags" Target="../tags/tag5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3.png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image" Target="../media/image170.emf"/><Relationship Id="rId27" Type="http://schemas.openxmlformats.org/officeDocument/2006/relationships/image" Target="../media/image29.png"/><Relationship Id="rId30" Type="http://schemas.openxmlformats.org/officeDocument/2006/relationships/image" Target="../media/image1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image" Target="../media/image28.png"/><Relationship Id="rId3" Type="http://schemas.openxmlformats.org/officeDocument/2006/relationships/tags" Target="../tags/tag541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34.png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image" Target="../media/image27.png"/><Relationship Id="rId33" Type="http://schemas.openxmlformats.org/officeDocument/2006/relationships/image" Target="../media/image181.png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notesSlide" Target="../notesSlides/notesSlide34.xml"/><Relationship Id="rId29" Type="http://schemas.openxmlformats.org/officeDocument/2006/relationships/image" Target="../media/image177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image" Target="../media/image19.png"/><Relationship Id="rId32" Type="http://schemas.openxmlformats.org/officeDocument/2006/relationships/image" Target="../media/image180.png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tags" Target="../tags/tag5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9.pn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image" Target="../media/image176.emf"/><Relationship Id="rId27" Type="http://schemas.openxmlformats.org/officeDocument/2006/relationships/image" Target="../media/image29.png"/><Relationship Id="rId30" Type="http://schemas.openxmlformats.org/officeDocument/2006/relationships/image" Target="../media/image17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26" Type="http://schemas.openxmlformats.org/officeDocument/2006/relationships/image" Target="../media/image28.png"/><Relationship Id="rId3" Type="http://schemas.openxmlformats.org/officeDocument/2006/relationships/tags" Target="../tags/tag558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34.png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5" Type="http://schemas.openxmlformats.org/officeDocument/2006/relationships/image" Target="../media/image27.png"/><Relationship Id="rId33" Type="http://schemas.openxmlformats.org/officeDocument/2006/relationships/image" Target="../media/image181.png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notesSlide" Target="../notesSlides/notesSlide35.xml"/><Relationship Id="rId29" Type="http://schemas.openxmlformats.org/officeDocument/2006/relationships/image" Target="../media/image183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image" Target="../media/image19.png"/><Relationship Id="rId32" Type="http://schemas.openxmlformats.org/officeDocument/2006/relationships/image" Target="../media/image180.png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tags" Target="../tags/tag5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9.png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image" Target="../media/image182.emf"/><Relationship Id="rId27" Type="http://schemas.openxmlformats.org/officeDocument/2006/relationships/image" Target="../media/image29.png"/><Relationship Id="rId30" Type="http://schemas.openxmlformats.org/officeDocument/2006/relationships/image" Target="../media/image1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26" Type="http://schemas.openxmlformats.org/officeDocument/2006/relationships/image" Target="../media/image27.png"/><Relationship Id="rId3" Type="http://schemas.openxmlformats.org/officeDocument/2006/relationships/tags" Target="../tags/tag575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34.png"/><Relationship Id="rId7" Type="http://schemas.openxmlformats.org/officeDocument/2006/relationships/tags" Target="../tags/tag579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image" Target="../media/image19.png"/><Relationship Id="rId33" Type="http://schemas.openxmlformats.org/officeDocument/2006/relationships/image" Target="../media/image179.png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85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24" Type="http://schemas.openxmlformats.org/officeDocument/2006/relationships/image" Target="../media/image18.png"/><Relationship Id="rId32" Type="http://schemas.openxmlformats.org/officeDocument/2006/relationships/image" Target="../media/image178.png"/><Relationship Id="rId5" Type="http://schemas.openxmlformats.org/officeDocument/2006/relationships/tags" Target="../tags/tag577.xml"/><Relationship Id="rId15" Type="http://schemas.openxmlformats.org/officeDocument/2006/relationships/tags" Target="../tags/tag587.xml"/><Relationship Id="rId23" Type="http://schemas.openxmlformats.org/officeDocument/2006/relationships/image" Target="../media/image184.emf"/><Relationship Id="rId28" Type="http://schemas.openxmlformats.org/officeDocument/2006/relationships/image" Target="../media/image29.png"/><Relationship Id="rId36" Type="http://schemas.openxmlformats.org/officeDocument/2006/relationships/image" Target="../media/image181.png"/><Relationship Id="rId10" Type="http://schemas.openxmlformats.org/officeDocument/2006/relationships/tags" Target="../tags/tag582.xml"/><Relationship Id="rId19" Type="http://schemas.openxmlformats.org/officeDocument/2006/relationships/tags" Target="../tags/tag591.xml"/><Relationship Id="rId31" Type="http://schemas.openxmlformats.org/officeDocument/2006/relationships/image" Target="../media/image186.png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8.png"/><Relationship Id="rId30" Type="http://schemas.openxmlformats.org/officeDocument/2006/relationships/image" Target="../media/image42.png"/><Relationship Id="rId35" Type="http://schemas.openxmlformats.org/officeDocument/2006/relationships/image" Target="../media/image1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image" Target="../media/image28.png"/><Relationship Id="rId3" Type="http://schemas.openxmlformats.org/officeDocument/2006/relationships/tags" Target="../tags/tag593.xml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192.png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image" Target="../media/image27.png"/><Relationship Id="rId33" Type="http://schemas.openxmlformats.org/officeDocument/2006/relationships/image" Target="../media/image191.png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notesSlide" Target="../notesSlides/notesSlide37.xml"/><Relationship Id="rId29" Type="http://schemas.openxmlformats.org/officeDocument/2006/relationships/image" Target="../media/image189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image" Target="../media/image19.png"/><Relationship Id="rId32" Type="http://schemas.openxmlformats.org/officeDocument/2006/relationships/image" Target="../media/image190.png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image" Target="../media/image18.png"/><Relationship Id="rId28" Type="http://schemas.openxmlformats.org/officeDocument/2006/relationships/image" Target="../media/image188.png"/><Relationship Id="rId10" Type="http://schemas.openxmlformats.org/officeDocument/2006/relationships/tags" Target="../tags/tag60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2.png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image" Target="../media/image187.emf"/><Relationship Id="rId27" Type="http://schemas.openxmlformats.org/officeDocument/2006/relationships/image" Target="../media/image29.png"/><Relationship Id="rId30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13" Type="http://schemas.openxmlformats.org/officeDocument/2006/relationships/tags" Target="../tags/tag620.xml"/><Relationship Id="rId18" Type="http://schemas.openxmlformats.org/officeDocument/2006/relationships/tags" Target="../tags/tag625.xml"/><Relationship Id="rId26" Type="http://schemas.openxmlformats.org/officeDocument/2006/relationships/image" Target="../media/image28.png"/><Relationship Id="rId3" Type="http://schemas.openxmlformats.org/officeDocument/2006/relationships/tags" Target="../tags/tag610.xml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198.png"/><Relationship Id="rId7" Type="http://schemas.openxmlformats.org/officeDocument/2006/relationships/tags" Target="../tags/tag614.xml"/><Relationship Id="rId12" Type="http://schemas.openxmlformats.org/officeDocument/2006/relationships/tags" Target="../tags/tag619.xml"/><Relationship Id="rId17" Type="http://schemas.openxmlformats.org/officeDocument/2006/relationships/tags" Target="../tags/tag624.xml"/><Relationship Id="rId25" Type="http://schemas.openxmlformats.org/officeDocument/2006/relationships/image" Target="../media/image27.png"/><Relationship Id="rId33" Type="http://schemas.openxmlformats.org/officeDocument/2006/relationships/image" Target="../media/image191.png"/><Relationship Id="rId2" Type="http://schemas.openxmlformats.org/officeDocument/2006/relationships/tags" Target="../tags/tag609.xml"/><Relationship Id="rId16" Type="http://schemas.openxmlformats.org/officeDocument/2006/relationships/tags" Target="../tags/tag623.xml"/><Relationship Id="rId20" Type="http://schemas.openxmlformats.org/officeDocument/2006/relationships/notesSlide" Target="../notesSlides/notesSlide38.xml"/><Relationship Id="rId29" Type="http://schemas.openxmlformats.org/officeDocument/2006/relationships/image" Target="../media/image194.png"/><Relationship Id="rId1" Type="http://schemas.openxmlformats.org/officeDocument/2006/relationships/vmlDrawing" Target="../drawings/vmlDrawing34.v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24" Type="http://schemas.openxmlformats.org/officeDocument/2006/relationships/image" Target="../media/image19.png"/><Relationship Id="rId32" Type="http://schemas.openxmlformats.org/officeDocument/2006/relationships/image" Target="../media/image197.png"/><Relationship Id="rId5" Type="http://schemas.openxmlformats.org/officeDocument/2006/relationships/tags" Target="../tags/tag612.xml"/><Relationship Id="rId15" Type="http://schemas.openxmlformats.org/officeDocument/2006/relationships/tags" Target="../tags/tag622.xml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tags" Target="../tags/tag6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6.png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tags" Target="../tags/tag621.xml"/><Relationship Id="rId22" Type="http://schemas.openxmlformats.org/officeDocument/2006/relationships/image" Target="../media/image193.emf"/><Relationship Id="rId27" Type="http://schemas.openxmlformats.org/officeDocument/2006/relationships/image" Target="../media/image29.png"/><Relationship Id="rId30" Type="http://schemas.openxmlformats.org/officeDocument/2006/relationships/image" Target="../media/image19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627.xml"/><Relationship Id="rId21" Type="http://schemas.openxmlformats.org/officeDocument/2006/relationships/image" Target="../media/image199.emf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image" Target="../media/image28.png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201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image" Target="../media/image27.png"/><Relationship Id="rId32" Type="http://schemas.openxmlformats.org/officeDocument/2006/relationships/image" Target="../media/image192.png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image" Target="../media/image19.png"/><Relationship Id="rId28" Type="http://schemas.openxmlformats.org/officeDocument/2006/relationships/image" Target="../media/image200.png"/><Relationship Id="rId10" Type="http://schemas.openxmlformats.org/officeDocument/2006/relationships/tags" Target="../tags/tag634.xml"/><Relationship Id="rId19" Type="http://schemas.openxmlformats.org/officeDocument/2006/relationships/notesSlide" Target="../notesSlides/notesSlide39.xml"/><Relationship Id="rId31" Type="http://schemas.openxmlformats.org/officeDocument/2006/relationships/image" Target="../media/image191.png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image" Target="../media/image18.png"/><Relationship Id="rId27" Type="http://schemas.openxmlformats.org/officeDocument/2006/relationships/image" Target="../media/image42.png"/><Relationship Id="rId30" Type="http://schemas.openxmlformats.org/officeDocument/2006/relationships/image" Target="../media/image19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48.xml"/><Relationship Id="rId13" Type="http://schemas.openxmlformats.org/officeDocument/2006/relationships/tags" Target="../tags/tag65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643.xml"/><Relationship Id="rId21" Type="http://schemas.openxmlformats.org/officeDocument/2006/relationships/image" Target="../media/image202.emf"/><Relationship Id="rId7" Type="http://schemas.openxmlformats.org/officeDocument/2006/relationships/tags" Target="../tags/tag647.xml"/><Relationship Id="rId12" Type="http://schemas.openxmlformats.org/officeDocument/2006/relationships/tags" Target="../tags/tag652.xml"/><Relationship Id="rId17" Type="http://schemas.openxmlformats.org/officeDocument/2006/relationships/tags" Target="../tags/tag657.xml"/><Relationship Id="rId25" Type="http://schemas.openxmlformats.org/officeDocument/2006/relationships/image" Target="../media/image28.png"/><Relationship Id="rId2" Type="http://schemas.openxmlformats.org/officeDocument/2006/relationships/tags" Target="../tags/tag642.xml"/><Relationship Id="rId16" Type="http://schemas.openxmlformats.org/officeDocument/2006/relationships/tags" Target="../tags/tag656.xml"/><Relationship Id="rId20" Type="http://schemas.openxmlformats.org/officeDocument/2006/relationships/oleObject" Target="../embeddings/oleObject36.bin"/><Relationship Id="rId29" Type="http://schemas.openxmlformats.org/officeDocument/2006/relationships/image" Target="../media/image195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46.xml"/><Relationship Id="rId11" Type="http://schemas.openxmlformats.org/officeDocument/2006/relationships/tags" Target="../tags/tag651.xml"/><Relationship Id="rId24" Type="http://schemas.openxmlformats.org/officeDocument/2006/relationships/image" Target="../media/image27.png"/><Relationship Id="rId32" Type="http://schemas.openxmlformats.org/officeDocument/2006/relationships/image" Target="../media/image198.png"/><Relationship Id="rId5" Type="http://schemas.openxmlformats.org/officeDocument/2006/relationships/tags" Target="../tags/tag645.xml"/><Relationship Id="rId15" Type="http://schemas.openxmlformats.org/officeDocument/2006/relationships/tags" Target="../tags/tag655.xml"/><Relationship Id="rId23" Type="http://schemas.openxmlformats.org/officeDocument/2006/relationships/image" Target="../media/image19.png"/><Relationship Id="rId28" Type="http://schemas.openxmlformats.org/officeDocument/2006/relationships/image" Target="../media/image203.png"/><Relationship Id="rId10" Type="http://schemas.openxmlformats.org/officeDocument/2006/relationships/tags" Target="../tags/tag650.xml"/><Relationship Id="rId19" Type="http://schemas.openxmlformats.org/officeDocument/2006/relationships/notesSlide" Target="../notesSlides/notesSlide40.xml"/><Relationship Id="rId31" Type="http://schemas.openxmlformats.org/officeDocument/2006/relationships/image" Target="../media/image197.png"/><Relationship Id="rId4" Type="http://schemas.openxmlformats.org/officeDocument/2006/relationships/tags" Target="../tags/tag644.xml"/><Relationship Id="rId9" Type="http://schemas.openxmlformats.org/officeDocument/2006/relationships/tags" Target="../tags/tag649.xml"/><Relationship Id="rId14" Type="http://schemas.openxmlformats.org/officeDocument/2006/relationships/tags" Target="../tags/tag654.xml"/><Relationship Id="rId22" Type="http://schemas.openxmlformats.org/officeDocument/2006/relationships/image" Target="../media/image18.png"/><Relationship Id="rId27" Type="http://schemas.openxmlformats.org/officeDocument/2006/relationships/image" Target="../media/image42.png"/><Relationship Id="rId30" Type="http://schemas.openxmlformats.org/officeDocument/2006/relationships/image" Target="../media/image19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13" Type="http://schemas.openxmlformats.org/officeDocument/2006/relationships/tags" Target="../tags/tag669.xml"/><Relationship Id="rId18" Type="http://schemas.openxmlformats.org/officeDocument/2006/relationships/tags" Target="../tags/tag674.xml"/><Relationship Id="rId26" Type="http://schemas.openxmlformats.org/officeDocument/2006/relationships/image" Target="../media/image28.png"/><Relationship Id="rId3" Type="http://schemas.openxmlformats.org/officeDocument/2006/relationships/tags" Target="../tags/tag659.xml"/><Relationship Id="rId21" Type="http://schemas.openxmlformats.org/officeDocument/2006/relationships/oleObject" Target="../embeddings/oleObject37.bin"/><Relationship Id="rId34" Type="http://schemas.openxmlformats.org/officeDocument/2006/relationships/image" Target="../media/image209.png"/><Relationship Id="rId7" Type="http://schemas.openxmlformats.org/officeDocument/2006/relationships/tags" Target="../tags/tag663.xml"/><Relationship Id="rId12" Type="http://schemas.openxmlformats.org/officeDocument/2006/relationships/tags" Target="../tags/tag668.xml"/><Relationship Id="rId17" Type="http://schemas.openxmlformats.org/officeDocument/2006/relationships/tags" Target="../tags/tag673.xml"/><Relationship Id="rId25" Type="http://schemas.openxmlformats.org/officeDocument/2006/relationships/image" Target="../media/image27.png"/><Relationship Id="rId33" Type="http://schemas.openxmlformats.org/officeDocument/2006/relationships/image" Target="../media/image208.png"/><Relationship Id="rId2" Type="http://schemas.openxmlformats.org/officeDocument/2006/relationships/tags" Target="../tags/tag658.xml"/><Relationship Id="rId16" Type="http://schemas.openxmlformats.org/officeDocument/2006/relationships/tags" Target="../tags/tag672.xml"/><Relationship Id="rId20" Type="http://schemas.openxmlformats.org/officeDocument/2006/relationships/notesSlide" Target="../notesSlides/notesSlide41.xml"/><Relationship Id="rId29" Type="http://schemas.openxmlformats.org/officeDocument/2006/relationships/image" Target="../media/image206.png"/><Relationship Id="rId1" Type="http://schemas.openxmlformats.org/officeDocument/2006/relationships/vmlDrawing" Target="../drawings/vmlDrawing37.vml"/><Relationship Id="rId6" Type="http://schemas.openxmlformats.org/officeDocument/2006/relationships/tags" Target="../tags/tag662.xml"/><Relationship Id="rId11" Type="http://schemas.openxmlformats.org/officeDocument/2006/relationships/tags" Target="../tags/tag667.xml"/><Relationship Id="rId24" Type="http://schemas.openxmlformats.org/officeDocument/2006/relationships/image" Target="../media/image19.png"/><Relationship Id="rId32" Type="http://schemas.openxmlformats.org/officeDocument/2006/relationships/image" Target="../media/image207.png"/><Relationship Id="rId5" Type="http://schemas.openxmlformats.org/officeDocument/2006/relationships/tags" Target="../tags/tag661.xml"/><Relationship Id="rId15" Type="http://schemas.openxmlformats.org/officeDocument/2006/relationships/tags" Target="../tags/tag671.xml"/><Relationship Id="rId23" Type="http://schemas.openxmlformats.org/officeDocument/2006/relationships/image" Target="../media/image18.png"/><Relationship Id="rId28" Type="http://schemas.openxmlformats.org/officeDocument/2006/relationships/image" Target="../media/image205.png"/><Relationship Id="rId10" Type="http://schemas.openxmlformats.org/officeDocument/2006/relationships/tags" Target="../tags/tag66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5.png"/><Relationship Id="rId4" Type="http://schemas.openxmlformats.org/officeDocument/2006/relationships/tags" Target="../tags/tag660.xml"/><Relationship Id="rId9" Type="http://schemas.openxmlformats.org/officeDocument/2006/relationships/tags" Target="../tags/tag665.xml"/><Relationship Id="rId14" Type="http://schemas.openxmlformats.org/officeDocument/2006/relationships/tags" Target="../tags/tag670.xml"/><Relationship Id="rId22" Type="http://schemas.openxmlformats.org/officeDocument/2006/relationships/image" Target="../media/image204.emf"/><Relationship Id="rId27" Type="http://schemas.openxmlformats.org/officeDocument/2006/relationships/image" Target="../media/image29.png"/><Relationship Id="rId30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81.xml"/><Relationship Id="rId13" Type="http://schemas.openxmlformats.org/officeDocument/2006/relationships/tags" Target="../tags/tag686.xml"/><Relationship Id="rId18" Type="http://schemas.openxmlformats.org/officeDocument/2006/relationships/tags" Target="../tags/tag691.xml"/><Relationship Id="rId26" Type="http://schemas.openxmlformats.org/officeDocument/2006/relationships/image" Target="../media/image28.png"/><Relationship Id="rId3" Type="http://schemas.openxmlformats.org/officeDocument/2006/relationships/tags" Target="../tags/tag676.xml"/><Relationship Id="rId21" Type="http://schemas.openxmlformats.org/officeDocument/2006/relationships/oleObject" Target="../embeddings/oleObject38.bin"/><Relationship Id="rId34" Type="http://schemas.openxmlformats.org/officeDocument/2006/relationships/image" Target="../media/image215.png"/><Relationship Id="rId7" Type="http://schemas.openxmlformats.org/officeDocument/2006/relationships/tags" Target="../tags/tag680.xml"/><Relationship Id="rId12" Type="http://schemas.openxmlformats.org/officeDocument/2006/relationships/tags" Target="../tags/tag685.xml"/><Relationship Id="rId17" Type="http://schemas.openxmlformats.org/officeDocument/2006/relationships/tags" Target="../tags/tag690.xml"/><Relationship Id="rId25" Type="http://schemas.openxmlformats.org/officeDocument/2006/relationships/image" Target="../media/image27.png"/><Relationship Id="rId33" Type="http://schemas.openxmlformats.org/officeDocument/2006/relationships/image" Target="../media/image214.png"/><Relationship Id="rId2" Type="http://schemas.openxmlformats.org/officeDocument/2006/relationships/tags" Target="../tags/tag675.xml"/><Relationship Id="rId16" Type="http://schemas.openxmlformats.org/officeDocument/2006/relationships/tags" Target="../tags/tag689.xml"/><Relationship Id="rId20" Type="http://schemas.openxmlformats.org/officeDocument/2006/relationships/notesSlide" Target="../notesSlides/notesSlide42.xml"/><Relationship Id="rId29" Type="http://schemas.openxmlformats.org/officeDocument/2006/relationships/image" Target="../media/image212.png"/><Relationship Id="rId1" Type="http://schemas.openxmlformats.org/officeDocument/2006/relationships/vmlDrawing" Target="../drawings/vmlDrawing38.vml"/><Relationship Id="rId6" Type="http://schemas.openxmlformats.org/officeDocument/2006/relationships/tags" Target="../tags/tag679.xml"/><Relationship Id="rId11" Type="http://schemas.openxmlformats.org/officeDocument/2006/relationships/tags" Target="../tags/tag684.xml"/><Relationship Id="rId24" Type="http://schemas.openxmlformats.org/officeDocument/2006/relationships/image" Target="../media/image19.png"/><Relationship Id="rId32" Type="http://schemas.openxmlformats.org/officeDocument/2006/relationships/image" Target="../media/image213.png"/><Relationship Id="rId5" Type="http://schemas.openxmlformats.org/officeDocument/2006/relationships/tags" Target="../tags/tag678.xml"/><Relationship Id="rId15" Type="http://schemas.openxmlformats.org/officeDocument/2006/relationships/tags" Target="../tags/tag688.xml"/><Relationship Id="rId23" Type="http://schemas.openxmlformats.org/officeDocument/2006/relationships/image" Target="../media/image18.png"/><Relationship Id="rId28" Type="http://schemas.openxmlformats.org/officeDocument/2006/relationships/image" Target="../media/image211.png"/><Relationship Id="rId10" Type="http://schemas.openxmlformats.org/officeDocument/2006/relationships/tags" Target="../tags/tag6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5.png"/><Relationship Id="rId4" Type="http://schemas.openxmlformats.org/officeDocument/2006/relationships/tags" Target="../tags/tag677.xml"/><Relationship Id="rId9" Type="http://schemas.openxmlformats.org/officeDocument/2006/relationships/tags" Target="../tags/tag682.xml"/><Relationship Id="rId14" Type="http://schemas.openxmlformats.org/officeDocument/2006/relationships/tags" Target="../tags/tag687.xml"/><Relationship Id="rId22" Type="http://schemas.openxmlformats.org/officeDocument/2006/relationships/image" Target="../media/image210.emf"/><Relationship Id="rId27" Type="http://schemas.openxmlformats.org/officeDocument/2006/relationships/image" Target="../media/image29.png"/><Relationship Id="rId30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98.xml"/><Relationship Id="rId13" Type="http://schemas.openxmlformats.org/officeDocument/2006/relationships/tags" Target="../tags/tag70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693.xml"/><Relationship Id="rId21" Type="http://schemas.openxmlformats.org/officeDocument/2006/relationships/image" Target="../media/image216.emf"/><Relationship Id="rId7" Type="http://schemas.openxmlformats.org/officeDocument/2006/relationships/tags" Target="../tags/tag697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25" Type="http://schemas.openxmlformats.org/officeDocument/2006/relationships/image" Target="../media/image28.png"/><Relationship Id="rId2" Type="http://schemas.openxmlformats.org/officeDocument/2006/relationships/tags" Target="../tags/tag692.xml"/><Relationship Id="rId16" Type="http://schemas.openxmlformats.org/officeDocument/2006/relationships/tags" Target="../tags/tag706.xml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39.vml"/><Relationship Id="rId6" Type="http://schemas.openxmlformats.org/officeDocument/2006/relationships/tags" Target="../tags/tag696.xml"/><Relationship Id="rId11" Type="http://schemas.openxmlformats.org/officeDocument/2006/relationships/tags" Target="../tags/tag701.xml"/><Relationship Id="rId24" Type="http://schemas.openxmlformats.org/officeDocument/2006/relationships/image" Target="../media/image27.png"/><Relationship Id="rId32" Type="http://schemas.openxmlformats.org/officeDocument/2006/relationships/image" Target="../media/image58.png"/><Relationship Id="rId5" Type="http://schemas.openxmlformats.org/officeDocument/2006/relationships/tags" Target="../tags/tag695.xml"/><Relationship Id="rId15" Type="http://schemas.openxmlformats.org/officeDocument/2006/relationships/tags" Target="../tags/tag705.xml"/><Relationship Id="rId23" Type="http://schemas.openxmlformats.org/officeDocument/2006/relationships/image" Target="../media/image19.png"/><Relationship Id="rId28" Type="http://schemas.openxmlformats.org/officeDocument/2006/relationships/image" Target="../media/image218.png"/><Relationship Id="rId10" Type="http://schemas.openxmlformats.org/officeDocument/2006/relationships/tags" Target="../tags/tag700.xml"/><Relationship Id="rId19" Type="http://schemas.openxmlformats.org/officeDocument/2006/relationships/notesSlide" Target="../notesSlides/notesSlide43.xml"/><Relationship Id="rId31" Type="http://schemas.openxmlformats.org/officeDocument/2006/relationships/image" Target="../media/image219.png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4" Type="http://schemas.openxmlformats.org/officeDocument/2006/relationships/tags" Target="../tags/tag704.xml"/><Relationship Id="rId22" Type="http://schemas.openxmlformats.org/officeDocument/2006/relationships/image" Target="../media/image18.png"/><Relationship Id="rId27" Type="http://schemas.openxmlformats.org/officeDocument/2006/relationships/image" Target="../media/image217.png"/><Relationship Id="rId30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14.xml"/><Relationship Id="rId13" Type="http://schemas.openxmlformats.org/officeDocument/2006/relationships/tags" Target="../tags/tag71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9.png"/><Relationship Id="rId3" Type="http://schemas.openxmlformats.org/officeDocument/2006/relationships/tags" Target="../tags/tag709.xml"/><Relationship Id="rId21" Type="http://schemas.openxmlformats.org/officeDocument/2006/relationships/image" Target="../media/image220.emf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image" Target="../media/image28.png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0" Type="http://schemas.openxmlformats.org/officeDocument/2006/relationships/oleObject" Target="../embeddings/oleObject40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40.v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24" Type="http://schemas.openxmlformats.org/officeDocument/2006/relationships/image" Target="../media/image27.png"/><Relationship Id="rId32" Type="http://schemas.openxmlformats.org/officeDocument/2006/relationships/image" Target="../media/image218.png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23" Type="http://schemas.openxmlformats.org/officeDocument/2006/relationships/image" Target="../media/image19.png"/><Relationship Id="rId28" Type="http://schemas.openxmlformats.org/officeDocument/2006/relationships/image" Target="../media/image58.png"/><Relationship Id="rId10" Type="http://schemas.openxmlformats.org/officeDocument/2006/relationships/tags" Target="../tags/tag716.xml"/><Relationship Id="rId19" Type="http://schemas.openxmlformats.org/officeDocument/2006/relationships/notesSlide" Target="../notesSlides/notesSlide44.xml"/><Relationship Id="rId31" Type="http://schemas.openxmlformats.org/officeDocument/2006/relationships/image" Target="../media/image219.png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image" Target="../media/image18.png"/><Relationship Id="rId27" Type="http://schemas.openxmlformats.org/officeDocument/2006/relationships/image" Target="../media/image221.png"/><Relationship Id="rId30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30.xml"/><Relationship Id="rId13" Type="http://schemas.openxmlformats.org/officeDocument/2006/relationships/tags" Target="../tags/tag735.xml"/><Relationship Id="rId18" Type="http://schemas.openxmlformats.org/officeDocument/2006/relationships/tags" Target="../tags/tag740.xml"/><Relationship Id="rId26" Type="http://schemas.openxmlformats.org/officeDocument/2006/relationships/image" Target="../media/image28.png"/><Relationship Id="rId3" Type="http://schemas.openxmlformats.org/officeDocument/2006/relationships/tags" Target="../tags/tag725.xml"/><Relationship Id="rId21" Type="http://schemas.openxmlformats.org/officeDocument/2006/relationships/oleObject" Target="../embeddings/oleObject41.bin"/><Relationship Id="rId34" Type="http://schemas.openxmlformats.org/officeDocument/2006/relationships/image" Target="../media/image218.png"/><Relationship Id="rId7" Type="http://schemas.openxmlformats.org/officeDocument/2006/relationships/tags" Target="../tags/tag729.xml"/><Relationship Id="rId12" Type="http://schemas.openxmlformats.org/officeDocument/2006/relationships/tags" Target="../tags/tag734.xml"/><Relationship Id="rId17" Type="http://schemas.openxmlformats.org/officeDocument/2006/relationships/tags" Target="../tags/tag739.xml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2" Type="http://schemas.openxmlformats.org/officeDocument/2006/relationships/tags" Target="../tags/tag724.xml"/><Relationship Id="rId16" Type="http://schemas.openxmlformats.org/officeDocument/2006/relationships/tags" Target="../tags/tag738.xml"/><Relationship Id="rId20" Type="http://schemas.openxmlformats.org/officeDocument/2006/relationships/notesSlide" Target="../notesSlides/notesSlide45.xml"/><Relationship Id="rId29" Type="http://schemas.openxmlformats.org/officeDocument/2006/relationships/image" Target="../media/image223.png"/><Relationship Id="rId1" Type="http://schemas.openxmlformats.org/officeDocument/2006/relationships/vmlDrawing" Target="../drawings/vmlDrawing41.vml"/><Relationship Id="rId6" Type="http://schemas.openxmlformats.org/officeDocument/2006/relationships/tags" Target="../tags/tag728.xml"/><Relationship Id="rId11" Type="http://schemas.openxmlformats.org/officeDocument/2006/relationships/tags" Target="../tags/tag733.xml"/><Relationship Id="rId24" Type="http://schemas.openxmlformats.org/officeDocument/2006/relationships/image" Target="../media/image19.png"/><Relationship Id="rId32" Type="http://schemas.openxmlformats.org/officeDocument/2006/relationships/image" Target="../media/image155.png"/><Relationship Id="rId5" Type="http://schemas.openxmlformats.org/officeDocument/2006/relationships/tags" Target="../tags/tag727.xml"/><Relationship Id="rId15" Type="http://schemas.openxmlformats.org/officeDocument/2006/relationships/tags" Target="../tags/tag737.xml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tags" Target="../tags/tag73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7.png"/><Relationship Id="rId4" Type="http://schemas.openxmlformats.org/officeDocument/2006/relationships/tags" Target="../tags/tag726.xml"/><Relationship Id="rId9" Type="http://schemas.openxmlformats.org/officeDocument/2006/relationships/tags" Target="../tags/tag731.xml"/><Relationship Id="rId14" Type="http://schemas.openxmlformats.org/officeDocument/2006/relationships/tags" Target="../tags/tag736.xml"/><Relationship Id="rId22" Type="http://schemas.openxmlformats.org/officeDocument/2006/relationships/image" Target="../media/image222.emf"/><Relationship Id="rId27" Type="http://schemas.openxmlformats.org/officeDocument/2006/relationships/image" Target="../media/image29.png"/><Relationship Id="rId30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26" Type="http://schemas.openxmlformats.org/officeDocument/2006/relationships/image" Target="../media/image28.png"/><Relationship Id="rId3" Type="http://schemas.openxmlformats.org/officeDocument/2006/relationships/tags" Target="../tags/tag742.xml"/><Relationship Id="rId21" Type="http://schemas.openxmlformats.org/officeDocument/2006/relationships/oleObject" Target="../embeddings/oleObject42.bin"/><Relationship Id="rId34" Type="http://schemas.openxmlformats.org/officeDocument/2006/relationships/image" Target="../media/image218.png"/><Relationship Id="rId7" Type="http://schemas.openxmlformats.org/officeDocument/2006/relationships/tags" Target="../tags/tag746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0" Type="http://schemas.openxmlformats.org/officeDocument/2006/relationships/notesSlide" Target="../notesSlides/notesSlide46.xml"/><Relationship Id="rId29" Type="http://schemas.openxmlformats.org/officeDocument/2006/relationships/image" Target="../media/image225.png"/><Relationship Id="rId1" Type="http://schemas.openxmlformats.org/officeDocument/2006/relationships/vmlDrawing" Target="../drawings/vmlDrawing42.vml"/><Relationship Id="rId6" Type="http://schemas.openxmlformats.org/officeDocument/2006/relationships/tags" Target="../tags/tag745.xml"/><Relationship Id="rId11" Type="http://schemas.openxmlformats.org/officeDocument/2006/relationships/tags" Target="../tags/tag750.xml"/><Relationship Id="rId24" Type="http://schemas.openxmlformats.org/officeDocument/2006/relationships/image" Target="../media/image19.png"/><Relationship Id="rId32" Type="http://schemas.openxmlformats.org/officeDocument/2006/relationships/image" Target="../media/image155.png"/><Relationship Id="rId5" Type="http://schemas.openxmlformats.org/officeDocument/2006/relationships/tags" Target="../tags/tag744.xml"/><Relationship Id="rId15" Type="http://schemas.openxmlformats.org/officeDocument/2006/relationships/tags" Target="../tags/tag754.xml"/><Relationship Id="rId23" Type="http://schemas.openxmlformats.org/officeDocument/2006/relationships/image" Target="../media/image18.png"/><Relationship Id="rId28" Type="http://schemas.openxmlformats.org/officeDocument/2006/relationships/image" Target="../media/image42.png"/><Relationship Id="rId10" Type="http://schemas.openxmlformats.org/officeDocument/2006/relationships/tags" Target="../tags/tag74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7.png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4" Type="http://schemas.openxmlformats.org/officeDocument/2006/relationships/tags" Target="../tags/tag753.xml"/><Relationship Id="rId22" Type="http://schemas.openxmlformats.org/officeDocument/2006/relationships/image" Target="../media/image224.emf"/><Relationship Id="rId27" Type="http://schemas.openxmlformats.org/officeDocument/2006/relationships/image" Target="../media/image29.png"/><Relationship Id="rId30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64.xml"/><Relationship Id="rId13" Type="http://schemas.openxmlformats.org/officeDocument/2006/relationships/tags" Target="../tags/tag769.xml"/><Relationship Id="rId18" Type="http://schemas.openxmlformats.org/officeDocument/2006/relationships/tags" Target="../tags/tag774.xml"/><Relationship Id="rId26" Type="http://schemas.openxmlformats.org/officeDocument/2006/relationships/image" Target="../media/image19.png"/><Relationship Id="rId3" Type="http://schemas.openxmlformats.org/officeDocument/2006/relationships/tags" Target="../tags/tag75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8.png"/><Relationship Id="rId7" Type="http://schemas.openxmlformats.org/officeDocument/2006/relationships/tags" Target="../tags/tag763.xml"/><Relationship Id="rId12" Type="http://schemas.openxmlformats.org/officeDocument/2006/relationships/tags" Target="../tags/tag768.xml"/><Relationship Id="rId17" Type="http://schemas.openxmlformats.org/officeDocument/2006/relationships/tags" Target="../tags/tag773.xml"/><Relationship Id="rId25" Type="http://schemas.openxmlformats.org/officeDocument/2006/relationships/image" Target="../media/image18.png"/><Relationship Id="rId33" Type="http://schemas.openxmlformats.org/officeDocument/2006/relationships/image" Target="../media/image227.png"/><Relationship Id="rId38" Type="http://schemas.openxmlformats.org/officeDocument/2006/relationships/image" Target="../media/image218.png"/><Relationship Id="rId2" Type="http://schemas.openxmlformats.org/officeDocument/2006/relationships/tags" Target="../tags/tag758.xml"/><Relationship Id="rId16" Type="http://schemas.openxmlformats.org/officeDocument/2006/relationships/tags" Target="../tags/tag772.xml"/><Relationship Id="rId20" Type="http://schemas.openxmlformats.org/officeDocument/2006/relationships/tags" Target="../tags/tag776.xml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43.vml"/><Relationship Id="rId6" Type="http://schemas.openxmlformats.org/officeDocument/2006/relationships/tags" Target="../tags/tag762.xml"/><Relationship Id="rId11" Type="http://schemas.openxmlformats.org/officeDocument/2006/relationships/tags" Target="../tags/tag767.xml"/><Relationship Id="rId24" Type="http://schemas.openxmlformats.org/officeDocument/2006/relationships/image" Target="../media/image226.emf"/><Relationship Id="rId32" Type="http://schemas.openxmlformats.org/officeDocument/2006/relationships/image" Target="../media/image42.png"/><Relationship Id="rId37" Type="http://schemas.openxmlformats.org/officeDocument/2006/relationships/image" Target="../media/image45.png"/><Relationship Id="rId5" Type="http://schemas.openxmlformats.org/officeDocument/2006/relationships/tags" Target="../tags/tag761.xml"/><Relationship Id="rId15" Type="http://schemas.openxmlformats.org/officeDocument/2006/relationships/tags" Target="../tags/tag771.xml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28.png"/><Relationship Id="rId36" Type="http://schemas.openxmlformats.org/officeDocument/2006/relationships/image" Target="../media/image155.png"/><Relationship Id="rId10" Type="http://schemas.openxmlformats.org/officeDocument/2006/relationships/tags" Target="../tags/tag766.xml"/><Relationship Id="rId19" Type="http://schemas.openxmlformats.org/officeDocument/2006/relationships/tags" Target="../tags/tag775.xml"/><Relationship Id="rId31" Type="http://schemas.openxmlformats.org/officeDocument/2006/relationships/image" Target="../media/image70.png"/><Relationship Id="rId4" Type="http://schemas.openxmlformats.org/officeDocument/2006/relationships/tags" Target="../tags/tag760.xml"/><Relationship Id="rId9" Type="http://schemas.openxmlformats.org/officeDocument/2006/relationships/tags" Target="../tags/tag765.xml"/><Relationship Id="rId14" Type="http://schemas.openxmlformats.org/officeDocument/2006/relationships/tags" Target="../tags/tag770.xml"/><Relationship Id="rId22" Type="http://schemas.openxmlformats.org/officeDocument/2006/relationships/notesSlide" Target="../notesSlides/notesSlide47.xml"/><Relationship Id="rId27" Type="http://schemas.openxmlformats.org/officeDocument/2006/relationships/image" Target="../media/image27.png"/><Relationship Id="rId30" Type="http://schemas.openxmlformats.org/officeDocument/2006/relationships/image" Target="../media/image77.png"/><Relationship Id="rId35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3.png"/><Relationship Id="rId3" Type="http://schemas.openxmlformats.org/officeDocument/2006/relationships/tags" Target="../tags/tag22.xml"/><Relationship Id="rId21" Type="http://schemas.openxmlformats.org/officeDocument/2006/relationships/image" Target="../media/image1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22.png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1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29.xml"/><Relationship Id="rId19" Type="http://schemas.openxmlformats.org/officeDocument/2006/relationships/image" Target="../media/image16.emf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13" Type="http://schemas.openxmlformats.org/officeDocument/2006/relationships/tags" Target="../tags/tag789.xml"/><Relationship Id="rId18" Type="http://schemas.openxmlformats.org/officeDocument/2006/relationships/tags" Target="../tags/tag794.xml"/><Relationship Id="rId26" Type="http://schemas.openxmlformats.org/officeDocument/2006/relationships/image" Target="../media/image229.png"/><Relationship Id="rId39" Type="http://schemas.openxmlformats.org/officeDocument/2006/relationships/image" Target="../media/image88.png"/><Relationship Id="rId3" Type="http://schemas.openxmlformats.org/officeDocument/2006/relationships/tags" Target="../tags/tag779.xml"/><Relationship Id="rId21" Type="http://schemas.openxmlformats.org/officeDocument/2006/relationships/tags" Target="../tags/tag797.xml"/><Relationship Id="rId34" Type="http://schemas.openxmlformats.org/officeDocument/2006/relationships/image" Target="../media/image236.png"/><Relationship Id="rId42" Type="http://schemas.openxmlformats.org/officeDocument/2006/relationships/image" Target="../media/image243.png"/><Relationship Id="rId7" Type="http://schemas.openxmlformats.org/officeDocument/2006/relationships/tags" Target="../tags/tag783.xml"/><Relationship Id="rId12" Type="http://schemas.openxmlformats.org/officeDocument/2006/relationships/tags" Target="../tags/tag788.xml"/><Relationship Id="rId17" Type="http://schemas.openxmlformats.org/officeDocument/2006/relationships/tags" Target="../tags/tag793.xml"/><Relationship Id="rId25" Type="http://schemas.openxmlformats.org/officeDocument/2006/relationships/image" Target="../media/image228.png"/><Relationship Id="rId33" Type="http://schemas.openxmlformats.org/officeDocument/2006/relationships/image" Target="../media/image235.png"/><Relationship Id="rId38" Type="http://schemas.openxmlformats.org/officeDocument/2006/relationships/image" Target="../media/image240.png"/><Relationship Id="rId2" Type="http://schemas.openxmlformats.org/officeDocument/2006/relationships/tags" Target="../tags/tag778.xml"/><Relationship Id="rId16" Type="http://schemas.openxmlformats.org/officeDocument/2006/relationships/tags" Target="../tags/tag792.xml"/><Relationship Id="rId20" Type="http://schemas.openxmlformats.org/officeDocument/2006/relationships/tags" Target="../tags/tag796.xml"/><Relationship Id="rId29" Type="http://schemas.openxmlformats.org/officeDocument/2006/relationships/image" Target="../media/image231.png"/><Relationship Id="rId41" Type="http://schemas.openxmlformats.org/officeDocument/2006/relationships/image" Target="../media/image242.png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tags" Target="../tags/tag78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34.png"/><Relationship Id="rId37" Type="http://schemas.openxmlformats.org/officeDocument/2006/relationships/image" Target="../media/image239.png"/><Relationship Id="rId40" Type="http://schemas.openxmlformats.org/officeDocument/2006/relationships/image" Target="../media/image241.png"/><Relationship Id="rId45" Type="http://schemas.openxmlformats.org/officeDocument/2006/relationships/image" Target="../media/image246.png"/><Relationship Id="rId5" Type="http://schemas.openxmlformats.org/officeDocument/2006/relationships/tags" Target="../tags/tag781.xml"/><Relationship Id="rId15" Type="http://schemas.openxmlformats.org/officeDocument/2006/relationships/tags" Target="../tags/tag791.xml"/><Relationship Id="rId23" Type="http://schemas.openxmlformats.org/officeDocument/2006/relationships/tags" Target="../tags/tag799.xml"/><Relationship Id="rId28" Type="http://schemas.openxmlformats.org/officeDocument/2006/relationships/image" Target="../media/image81.png"/><Relationship Id="rId36" Type="http://schemas.openxmlformats.org/officeDocument/2006/relationships/image" Target="../media/image238.png"/><Relationship Id="rId10" Type="http://schemas.openxmlformats.org/officeDocument/2006/relationships/tags" Target="../tags/tag786.xml"/><Relationship Id="rId19" Type="http://schemas.openxmlformats.org/officeDocument/2006/relationships/tags" Target="../tags/tag795.xml"/><Relationship Id="rId31" Type="http://schemas.openxmlformats.org/officeDocument/2006/relationships/image" Target="../media/image233.png"/><Relationship Id="rId44" Type="http://schemas.openxmlformats.org/officeDocument/2006/relationships/image" Target="../media/image245.png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4" Type="http://schemas.openxmlformats.org/officeDocument/2006/relationships/tags" Target="../tags/tag790.xml"/><Relationship Id="rId22" Type="http://schemas.openxmlformats.org/officeDocument/2006/relationships/tags" Target="../tags/tag798.xml"/><Relationship Id="rId27" Type="http://schemas.openxmlformats.org/officeDocument/2006/relationships/image" Target="../media/image230.png"/><Relationship Id="rId30" Type="http://schemas.openxmlformats.org/officeDocument/2006/relationships/image" Target="../media/image232.png"/><Relationship Id="rId35" Type="http://schemas.openxmlformats.org/officeDocument/2006/relationships/image" Target="../media/image237.png"/><Relationship Id="rId43" Type="http://schemas.openxmlformats.org/officeDocument/2006/relationships/image" Target="../media/image24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807.xml"/><Relationship Id="rId13" Type="http://schemas.openxmlformats.org/officeDocument/2006/relationships/tags" Target="../tags/tag812.xml"/><Relationship Id="rId18" Type="http://schemas.openxmlformats.org/officeDocument/2006/relationships/tags" Target="../tags/tag817.xml"/><Relationship Id="rId26" Type="http://schemas.openxmlformats.org/officeDocument/2006/relationships/image" Target="../media/image247.png"/><Relationship Id="rId39" Type="http://schemas.openxmlformats.org/officeDocument/2006/relationships/image" Target="../media/image229.png"/><Relationship Id="rId3" Type="http://schemas.openxmlformats.org/officeDocument/2006/relationships/tags" Target="../tags/tag802.xml"/><Relationship Id="rId21" Type="http://schemas.openxmlformats.org/officeDocument/2006/relationships/tags" Target="../tags/tag820.xml"/><Relationship Id="rId34" Type="http://schemas.openxmlformats.org/officeDocument/2006/relationships/image" Target="../media/image88.png"/><Relationship Id="rId42" Type="http://schemas.openxmlformats.org/officeDocument/2006/relationships/image" Target="../media/image232.png"/><Relationship Id="rId47" Type="http://schemas.openxmlformats.org/officeDocument/2006/relationships/image" Target="../media/image246.png"/><Relationship Id="rId7" Type="http://schemas.openxmlformats.org/officeDocument/2006/relationships/tags" Target="../tags/tag806.xml"/><Relationship Id="rId12" Type="http://schemas.openxmlformats.org/officeDocument/2006/relationships/tags" Target="../tags/tag811.xml"/><Relationship Id="rId17" Type="http://schemas.openxmlformats.org/officeDocument/2006/relationships/tags" Target="../tags/tag81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40.png"/><Relationship Id="rId38" Type="http://schemas.openxmlformats.org/officeDocument/2006/relationships/image" Target="../media/image244.png"/><Relationship Id="rId46" Type="http://schemas.openxmlformats.org/officeDocument/2006/relationships/image" Target="../media/image250.png"/><Relationship Id="rId2" Type="http://schemas.openxmlformats.org/officeDocument/2006/relationships/tags" Target="../tags/tag801.xml"/><Relationship Id="rId16" Type="http://schemas.openxmlformats.org/officeDocument/2006/relationships/tags" Target="../tags/tag815.xml"/><Relationship Id="rId20" Type="http://schemas.openxmlformats.org/officeDocument/2006/relationships/tags" Target="../tags/tag819.xml"/><Relationship Id="rId29" Type="http://schemas.openxmlformats.org/officeDocument/2006/relationships/image" Target="../media/image236.png"/><Relationship Id="rId41" Type="http://schemas.openxmlformats.org/officeDocument/2006/relationships/image" Target="../media/image231.png"/><Relationship Id="rId1" Type="http://schemas.openxmlformats.org/officeDocument/2006/relationships/tags" Target="../tags/tag800.xml"/><Relationship Id="rId6" Type="http://schemas.openxmlformats.org/officeDocument/2006/relationships/tags" Target="../tags/tag805.xml"/><Relationship Id="rId11" Type="http://schemas.openxmlformats.org/officeDocument/2006/relationships/tags" Target="../tags/tag810.xml"/><Relationship Id="rId24" Type="http://schemas.openxmlformats.org/officeDocument/2006/relationships/tags" Target="../tags/tag823.xml"/><Relationship Id="rId32" Type="http://schemas.openxmlformats.org/officeDocument/2006/relationships/image" Target="../media/image239.png"/><Relationship Id="rId37" Type="http://schemas.openxmlformats.org/officeDocument/2006/relationships/image" Target="../media/image243.png"/><Relationship Id="rId40" Type="http://schemas.openxmlformats.org/officeDocument/2006/relationships/image" Target="../media/image230.png"/><Relationship Id="rId45" Type="http://schemas.openxmlformats.org/officeDocument/2006/relationships/image" Target="../media/image249.png"/><Relationship Id="rId5" Type="http://schemas.openxmlformats.org/officeDocument/2006/relationships/tags" Target="../tags/tag804.xml"/><Relationship Id="rId15" Type="http://schemas.openxmlformats.org/officeDocument/2006/relationships/tags" Target="../tags/tag814.xml"/><Relationship Id="rId23" Type="http://schemas.openxmlformats.org/officeDocument/2006/relationships/tags" Target="../tags/tag822.xml"/><Relationship Id="rId28" Type="http://schemas.openxmlformats.org/officeDocument/2006/relationships/image" Target="../media/image81.png"/><Relationship Id="rId36" Type="http://schemas.openxmlformats.org/officeDocument/2006/relationships/image" Target="../media/image242.png"/><Relationship Id="rId10" Type="http://schemas.openxmlformats.org/officeDocument/2006/relationships/tags" Target="../tags/tag809.xml"/><Relationship Id="rId19" Type="http://schemas.openxmlformats.org/officeDocument/2006/relationships/tags" Target="../tags/tag818.xml"/><Relationship Id="rId31" Type="http://schemas.openxmlformats.org/officeDocument/2006/relationships/image" Target="../media/image238.png"/><Relationship Id="rId44" Type="http://schemas.openxmlformats.org/officeDocument/2006/relationships/image" Target="../media/image248.png"/><Relationship Id="rId4" Type="http://schemas.openxmlformats.org/officeDocument/2006/relationships/tags" Target="../tags/tag803.xml"/><Relationship Id="rId9" Type="http://schemas.openxmlformats.org/officeDocument/2006/relationships/tags" Target="../tags/tag808.xml"/><Relationship Id="rId14" Type="http://schemas.openxmlformats.org/officeDocument/2006/relationships/tags" Target="../tags/tag813.xml"/><Relationship Id="rId22" Type="http://schemas.openxmlformats.org/officeDocument/2006/relationships/tags" Target="../tags/tag821.xml"/><Relationship Id="rId27" Type="http://schemas.openxmlformats.org/officeDocument/2006/relationships/image" Target="../media/image228.png"/><Relationship Id="rId30" Type="http://schemas.openxmlformats.org/officeDocument/2006/relationships/image" Target="../media/image237.png"/><Relationship Id="rId35" Type="http://schemas.openxmlformats.org/officeDocument/2006/relationships/image" Target="../media/image241.png"/><Relationship Id="rId43" Type="http://schemas.openxmlformats.org/officeDocument/2006/relationships/image" Target="../media/image23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831.xml"/><Relationship Id="rId13" Type="http://schemas.openxmlformats.org/officeDocument/2006/relationships/image" Target="../media/image254.png"/><Relationship Id="rId3" Type="http://schemas.openxmlformats.org/officeDocument/2006/relationships/tags" Target="../tags/tag826.xml"/><Relationship Id="rId7" Type="http://schemas.openxmlformats.org/officeDocument/2006/relationships/tags" Target="../tags/tag830.xml"/><Relationship Id="rId12" Type="http://schemas.openxmlformats.org/officeDocument/2006/relationships/image" Target="../media/image253.png"/><Relationship Id="rId2" Type="http://schemas.openxmlformats.org/officeDocument/2006/relationships/tags" Target="../tags/tag825.xml"/><Relationship Id="rId16" Type="http://schemas.openxmlformats.org/officeDocument/2006/relationships/image" Target="../media/image246.png"/><Relationship Id="rId1" Type="http://schemas.openxmlformats.org/officeDocument/2006/relationships/tags" Target="../tags/tag824.xml"/><Relationship Id="rId6" Type="http://schemas.openxmlformats.org/officeDocument/2006/relationships/tags" Target="../tags/tag829.xml"/><Relationship Id="rId11" Type="http://schemas.openxmlformats.org/officeDocument/2006/relationships/image" Target="../media/image252.png"/><Relationship Id="rId5" Type="http://schemas.openxmlformats.org/officeDocument/2006/relationships/tags" Target="../tags/tag828.xml"/><Relationship Id="rId15" Type="http://schemas.openxmlformats.org/officeDocument/2006/relationships/image" Target="../media/image256.png"/><Relationship Id="rId10" Type="http://schemas.openxmlformats.org/officeDocument/2006/relationships/image" Target="../media/image251.png"/><Relationship Id="rId4" Type="http://schemas.openxmlformats.org/officeDocument/2006/relationships/tags" Target="../tags/tag82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5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839.xml"/><Relationship Id="rId13" Type="http://schemas.openxmlformats.org/officeDocument/2006/relationships/tags" Target="../tags/tag844.xml"/><Relationship Id="rId18" Type="http://schemas.openxmlformats.org/officeDocument/2006/relationships/image" Target="../media/image258.png"/><Relationship Id="rId26" Type="http://schemas.openxmlformats.org/officeDocument/2006/relationships/image" Target="../media/image246.png"/><Relationship Id="rId3" Type="http://schemas.openxmlformats.org/officeDocument/2006/relationships/tags" Target="../tags/tag834.xml"/><Relationship Id="rId21" Type="http://schemas.openxmlformats.org/officeDocument/2006/relationships/image" Target="../media/image261.png"/><Relationship Id="rId7" Type="http://schemas.openxmlformats.org/officeDocument/2006/relationships/tags" Target="../tags/tag838.xml"/><Relationship Id="rId12" Type="http://schemas.openxmlformats.org/officeDocument/2006/relationships/tags" Target="../tags/tag843.xml"/><Relationship Id="rId17" Type="http://schemas.openxmlformats.org/officeDocument/2006/relationships/image" Target="../media/image257.png"/><Relationship Id="rId25" Type="http://schemas.openxmlformats.org/officeDocument/2006/relationships/image" Target="../media/image265.png"/><Relationship Id="rId2" Type="http://schemas.openxmlformats.org/officeDocument/2006/relationships/tags" Target="../tags/tag83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0.png"/><Relationship Id="rId1" Type="http://schemas.openxmlformats.org/officeDocument/2006/relationships/tags" Target="../tags/tag832.xml"/><Relationship Id="rId6" Type="http://schemas.openxmlformats.org/officeDocument/2006/relationships/tags" Target="../tags/tag837.xml"/><Relationship Id="rId11" Type="http://schemas.openxmlformats.org/officeDocument/2006/relationships/tags" Target="../tags/tag842.xml"/><Relationship Id="rId24" Type="http://schemas.openxmlformats.org/officeDocument/2006/relationships/image" Target="../media/image264.png"/><Relationship Id="rId5" Type="http://schemas.openxmlformats.org/officeDocument/2006/relationships/tags" Target="../tags/tag836.xml"/><Relationship Id="rId15" Type="http://schemas.openxmlformats.org/officeDocument/2006/relationships/tags" Target="../tags/tag846.xml"/><Relationship Id="rId23" Type="http://schemas.openxmlformats.org/officeDocument/2006/relationships/image" Target="../media/image263.png"/><Relationship Id="rId10" Type="http://schemas.openxmlformats.org/officeDocument/2006/relationships/tags" Target="../tags/tag841.xml"/><Relationship Id="rId19" Type="http://schemas.openxmlformats.org/officeDocument/2006/relationships/image" Target="../media/image259.png"/><Relationship Id="rId4" Type="http://schemas.openxmlformats.org/officeDocument/2006/relationships/tags" Target="../tags/tag835.xml"/><Relationship Id="rId9" Type="http://schemas.openxmlformats.org/officeDocument/2006/relationships/tags" Target="../tags/tag840.xml"/><Relationship Id="rId14" Type="http://schemas.openxmlformats.org/officeDocument/2006/relationships/tags" Target="../tags/tag845.xml"/><Relationship Id="rId22" Type="http://schemas.openxmlformats.org/officeDocument/2006/relationships/image" Target="../media/image26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8.png"/><Relationship Id="rId3" Type="http://schemas.openxmlformats.org/officeDocument/2006/relationships/tags" Target="../tags/tag849.xml"/><Relationship Id="rId7" Type="http://schemas.openxmlformats.org/officeDocument/2006/relationships/tags" Target="../tags/tag853.xml"/><Relationship Id="rId12" Type="http://schemas.openxmlformats.org/officeDocument/2006/relationships/image" Target="../media/image267.png"/><Relationship Id="rId2" Type="http://schemas.openxmlformats.org/officeDocument/2006/relationships/tags" Target="../tags/tag848.xml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image" Target="../media/image266.png"/><Relationship Id="rId5" Type="http://schemas.openxmlformats.org/officeDocument/2006/relationships/tags" Target="../tags/tag851.xml"/><Relationship Id="rId15" Type="http://schemas.openxmlformats.org/officeDocument/2006/relationships/image" Target="../media/image270.png"/><Relationship Id="rId10" Type="http://schemas.openxmlformats.org/officeDocument/2006/relationships/image" Target="../media/image112.png"/><Relationship Id="rId4" Type="http://schemas.openxmlformats.org/officeDocument/2006/relationships/tags" Target="../tags/tag850.xml"/><Relationship Id="rId9" Type="http://schemas.openxmlformats.org/officeDocument/2006/relationships/notesSlide" Target="../notesSlides/notesSlide48.xml"/><Relationship Id="rId14" Type="http://schemas.openxmlformats.org/officeDocument/2006/relationships/image" Target="../media/image26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4.png"/><Relationship Id="rId3" Type="http://schemas.openxmlformats.org/officeDocument/2006/relationships/tags" Target="../tags/tag856.xml"/><Relationship Id="rId7" Type="http://schemas.openxmlformats.org/officeDocument/2006/relationships/tags" Target="../tags/tag860.xml"/><Relationship Id="rId12" Type="http://schemas.openxmlformats.org/officeDocument/2006/relationships/image" Target="../media/image273.png"/><Relationship Id="rId2" Type="http://schemas.openxmlformats.org/officeDocument/2006/relationships/tags" Target="../tags/tag855.xml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11" Type="http://schemas.openxmlformats.org/officeDocument/2006/relationships/image" Target="../media/image272.png"/><Relationship Id="rId5" Type="http://schemas.openxmlformats.org/officeDocument/2006/relationships/tags" Target="../tags/tag858.xml"/><Relationship Id="rId15" Type="http://schemas.openxmlformats.org/officeDocument/2006/relationships/image" Target="../media/image276.png"/><Relationship Id="rId10" Type="http://schemas.openxmlformats.org/officeDocument/2006/relationships/image" Target="../media/image271.png"/><Relationship Id="rId4" Type="http://schemas.openxmlformats.org/officeDocument/2006/relationships/tags" Target="../tags/tag857.xml"/><Relationship Id="rId9" Type="http://schemas.openxmlformats.org/officeDocument/2006/relationships/notesSlide" Target="../notesSlides/notesSlide49.xml"/><Relationship Id="rId14" Type="http://schemas.openxmlformats.org/officeDocument/2006/relationships/image" Target="../media/image27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0.xml"/><Relationship Id="rId13" Type="http://schemas.openxmlformats.org/officeDocument/2006/relationships/image" Target="../media/image280.png"/><Relationship Id="rId3" Type="http://schemas.openxmlformats.org/officeDocument/2006/relationships/tags" Target="../tags/tag86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9.png"/><Relationship Id="rId2" Type="http://schemas.openxmlformats.org/officeDocument/2006/relationships/tags" Target="../tags/tag862.xml"/><Relationship Id="rId1" Type="http://schemas.openxmlformats.org/officeDocument/2006/relationships/tags" Target="../tags/tag861.xml"/><Relationship Id="rId6" Type="http://schemas.openxmlformats.org/officeDocument/2006/relationships/tags" Target="../tags/tag866.xml"/><Relationship Id="rId11" Type="http://schemas.openxmlformats.org/officeDocument/2006/relationships/image" Target="../media/image278.png"/><Relationship Id="rId5" Type="http://schemas.openxmlformats.org/officeDocument/2006/relationships/tags" Target="../tags/tag865.xml"/><Relationship Id="rId10" Type="http://schemas.openxmlformats.org/officeDocument/2006/relationships/image" Target="../media/image5.png"/><Relationship Id="rId4" Type="http://schemas.openxmlformats.org/officeDocument/2006/relationships/tags" Target="../tags/tag864.xml"/><Relationship Id="rId9" Type="http://schemas.openxmlformats.org/officeDocument/2006/relationships/image" Target="../media/image27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image" Target="../media/image27.png"/><Relationship Id="rId3" Type="http://schemas.openxmlformats.org/officeDocument/2006/relationships/tags" Target="../tags/tag36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24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image" Target="../media/image19.png"/><Relationship Id="rId33" Type="http://schemas.openxmlformats.org/officeDocument/2006/relationships/image" Target="../media/image34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18.png"/><Relationship Id="rId32" Type="http://schemas.openxmlformats.org/officeDocument/2006/relationships/image" Target="../media/image33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6.emf"/><Relationship Id="rId28" Type="http://schemas.openxmlformats.org/officeDocument/2006/relationships/image" Target="../media/image29.png"/><Relationship Id="rId36" Type="http://schemas.openxmlformats.org/officeDocument/2006/relationships/image" Target="../media/image36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image" Target="../media/image32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27.png"/><Relationship Id="rId3" Type="http://schemas.openxmlformats.org/officeDocument/2006/relationships/tags" Target="../tags/tag5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3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18.png"/><Relationship Id="rId33" Type="http://schemas.openxmlformats.org/officeDocument/2006/relationships/image" Target="../media/image42.png"/><Relationship Id="rId38" Type="http://schemas.openxmlformats.org/officeDocument/2006/relationships/image" Target="../media/image46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37.emf"/><Relationship Id="rId32" Type="http://schemas.openxmlformats.org/officeDocument/2006/relationships/image" Target="../media/image41.png"/><Relationship Id="rId37" Type="http://schemas.openxmlformats.org/officeDocument/2006/relationships/image" Target="../media/image19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29.png"/><Relationship Id="rId36" Type="http://schemas.openxmlformats.org/officeDocument/2006/relationships/image" Target="../media/image45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40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notesSlide" Target="../notesSlides/notesSlide5.xml"/><Relationship Id="rId27" Type="http://schemas.openxmlformats.org/officeDocument/2006/relationships/image" Target="../media/image28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28.png"/><Relationship Id="rId3" Type="http://schemas.openxmlformats.org/officeDocument/2006/relationships/tags" Target="../tags/tag73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53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27.png"/><Relationship Id="rId33" Type="http://schemas.openxmlformats.org/officeDocument/2006/relationships/image" Target="../media/image52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9.png"/><Relationship Id="rId1" Type="http://schemas.openxmlformats.org/officeDocument/2006/relationships/vmlDrawing" Target="../drawings/vmlDrawing4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19.png"/><Relationship Id="rId32" Type="http://schemas.openxmlformats.org/officeDocument/2006/relationships/image" Target="../media/image51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18.png"/><Relationship Id="rId28" Type="http://schemas.openxmlformats.org/officeDocument/2006/relationships/image" Target="../media/image48.png"/><Relationship Id="rId10" Type="http://schemas.openxmlformats.org/officeDocument/2006/relationships/tags" Target="../tags/tag8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2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47.emf"/><Relationship Id="rId27" Type="http://schemas.openxmlformats.org/officeDocument/2006/relationships/image" Target="../media/image29.png"/><Relationship Id="rId30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image" Target="../media/image27.png"/><Relationship Id="rId3" Type="http://schemas.openxmlformats.org/officeDocument/2006/relationships/tags" Target="../tags/tag90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24.png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19.png"/><Relationship Id="rId33" Type="http://schemas.openxmlformats.org/officeDocument/2006/relationships/image" Target="../media/image59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5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18.png"/><Relationship Id="rId32" Type="http://schemas.openxmlformats.org/officeDocument/2006/relationships/image" Target="../media/image58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image" Target="../media/image54.emf"/><Relationship Id="rId28" Type="http://schemas.openxmlformats.org/officeDocument/2006/relationships/image" Target="../media/image29.png"/><Relationship Id="rId36" Type="http://schemas.openxmlformats.org/officeDocument/2006/relationships/image" Target="../media/image61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image" Target="../media/image57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8.png"/><Relationship Id="rId30" Type="http://schemas.openxmlformats.org/officeDocument/2006/relationships/image" Target="../media/image56.png"/><Relationship Id="rId35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W 8 February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30514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36" y="609600"/>
            <a:ext cx="2475264" cy="566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717" y="6468393"/>
            <a:ext cx="816419" cy="223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3200400"/>
            <a:ext cx="57398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375141"/>
            <a:ext cx="4451484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555632"/>
            <a:ext cx="3326389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808872"/>
            <a:ext cx="1960001" cy="305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1" y="2134010"/>
            <a:ext cx="3711758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94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766499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412" y="457200"/>
            <a:ext cx="5236318" cy="1020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619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387786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8014" y="457200"/>
            <a:ext cx="5367113" cy="1020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8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386" y="5262924"/>
            <a:ext cx="377175" cy="189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4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2974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38066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8" y="6468393"/>
            <a:ext cx="816939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457200"/>
            <a:ext cx="5612803" cy="1020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72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040337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06521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888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14017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587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106395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991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0895880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587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204" y="1030252"/>
            <a:ext cx="1291460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771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642832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688" y="457200"/>
            <a:ext cx="3949912" cy="1380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73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78488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530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19206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3644"/>
            <a:ext cx="831028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6609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468" y="457200"/>
            <a:ext cx="4385498" cy="41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274" y="794010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68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496937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88" y="457200"/>
            <a:ext cx="3799512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214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413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376468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904" y="431104"/>
            <a:ext cx="5009695" cy="434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471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1412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827110"/>
            <a:ext cx="6265445" cy="396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377156"/>
            <a:ext cx="8492338" cy="396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4953000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5410200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886200"/>
            <a:ext cx="7812983" cy="452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171" y="4363006"/>
            <a:ext cx="2944029" cy="283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752600"/>
            <a:ext cx="4510851" cy="415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326519"/>
            <a:ext cx="3718083" cy="359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9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558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555742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097853"/>
            <a:ext cx="4133712" cy="41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940238"/>
            <a:ext cx="5606005" cy="377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1397438"/>
            <a:ext cx="7267436" cy="377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1889392"/>
            <a:ext cx="7550976" cy="359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38622"/>
            <a:ext cx="6758334" cy="830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930965"/>
            <a:ext cx="2019295" cy="453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5451839"/>
            <a:ext cx="2906658" cy="415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5896431"/>
            <a:ext cx="7493530" cy="396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6385096"/>
            <a:ext cx="7908427" cy="32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24622"/>
            <a:ext cx="4624821" cy="320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719192"/>
            <a:ext cx="5606863" cy="377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126966"/>
            <a:ext cx="5795575" cy="377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0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495373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632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92041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1828800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2784318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3635086"/>
            <a:ext cx="3720945" cy="415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58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452564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780032" cy="47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850302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39789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4970"/>
            <a:ext cx="41608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529" y="1031519"/>
            <a:ext cx="3760173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330" y="1360118"/>
            <a:ext cx="1851370" cy="472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720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51324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41933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019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648006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09600"/>
            <a:ext cx="5687966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8862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199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684284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988" y="609600"/>
            <a:ext cx="5461591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030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1050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459" y="609600"/>
            <a:ext cx="5196648" cy="1020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41656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3263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344554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609600"/>
            <a:ext cx="5196280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54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32268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0386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8897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761990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191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187187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62" y="609600"/>
            <a:ext cx="5196282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4280422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7168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1914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620793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992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8131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620793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36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8495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7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5246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66822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9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253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91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49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68045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 flipV="1">
            <a:off x="5943600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892517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5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668" y="877302"/>
            <a:ext cx="2853252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1055100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37" y="1355792"/>
            <a:ext cx="3835383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74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Freeform 5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4"/>
          <p:cNvSpPr>
            <a:spLocks noChangeAspect="1" noChangeArrowheads="1"/>
          </p:cNvSpPr>
          <p:nvPr/>
        </p:nvSpPr>
        <p:spPr bwMode="auto">
          <a:xfrm>
            <a:off x="4691063" y="4852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>
            <a:off x="4724400" y="3376613"/>
            <a:ext cx="3048000" cy="162083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53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633538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24" y="1633538"/>
            <a:ext cx="1883325" cy="44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01" y="2397125"/>
            <a:ext cx="1692798" cy="40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96" y="3157538"/>
            <a:ext cx="1073370" cy="271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26" y="1633538"/>
            <a:ext cx="1676948" cy="4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50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14822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51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14822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6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2908051" y="3750978"/>
            <a:ext cx="1753845" cy="29497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9524"/>
              <a:gd name="connsiteY0" fmla="*/ 0 h 25471"/>
              <a:gd name="connsiteX1" fmla="*/ 1112 w 9524"/>
              <a:gd name="connsiteY1" fmla="*/ 2717 h 25471"/>
              <a:gd name="connsiteX2" fmla="*/ 2069 w 9524"/>
              <a:gd name="connsiteY2" fmla="*/ 4664 h 25471"/>
              <a:gd name="connsiteX3" fmla="*/ 3190 w 9524"/>
              <a:gd name="connsiteY3" fmla="*/ 6359 h 25471"/>
              <a:gd name="connsiteX4" fmla="*/ 6155 w 9524"/>
              <a:gd name="connsiteY4" fmla="*/ 8305 h 25471"/>
              <a:gd name="connsiteX5" fmla="*/ 9524 w 9524"/>
              <a:gd name="connsiteY5" fmla="*/ 25471 h 25471"/>
              <a:gd name="connsiteX0" fmla="*/ 0 w 10000"/>
              <a:gd name="connsiteY0" fmla="*/ 0 h 10000"/>
              <a:gd name="connsiteX1" fmla="*/ 1168 w 10000"/>
              <a:gd name="connsiteY1" fmla="*/ 1067 h 10000"/>
              <a:gd name="connsiteX2" fmla="*/ 2172 w 10000"/>
              <a:gd name="connsiteY2" fmla="*/ 1831 h 10000"/>
              <a:gd name="connsiteX3" fmla="*/ 3349 w 10000"/>
              <a:gd name="connsiteY3" fmla="*/ 2497 h 10000"/>
              <a:gd name="connsiteX4" fmla="*/ 6463 w 10000"/>
              <a:gd name="connsiteY4" fmla="*/ 3261 h 10000"/>
              <a:gd name="connsiteX5" fmla="*/ 10000 w 10000"/>
              <a:gd name="connsiteY5" fmla="*/ 10000 h 10000"/>
              <a:gd name="connsiteX0" fmla="*/ 0 w 10071"/>
              <a:gd name="connsiteY0" fmla="*/ 0 h 10260"/>
              <a:gd name="connsiteX1" fmla="*/ 1168 w 10071"/>
              <a:gd name="connsiteY1" fmla="*/ 1067 h 10260"/>
              <a:gd name="connsiteX2" fmla="*/ 2172 w 10071"/>
              <a:gd name="connsiteY2" fmla="*/ 1831 h 10260"/>
              <a:gd name="connsiteX3" fmla="*/ 3349 w 10071"/>
              <a:gd name="connsiteY3" fmla="*/ 2497 h 10260"/>
              <a:gd name="connsiteX4" fmla="*/ 6463 w 10071"/>
              <a:gd name="connsiteY4" fmla="*/ 3261 h 10260"/>
              <a:gd name="connsiteX5" fmla="*/ 10071 w 10071"/>
              <a:gd name="connsiteY5" fmla="*/ 10260 h 10260"/>
              <a:gd name="connsiteX0" fmla="*/ 0 w 10000"/>
              <a:gd name="connsiteY0" fmla="*/ 0 h 10217"/>
              <a:gd name="connsiteX1" fmla="*/ 1097 w 10000"/>
              <a:gd name="connsiteY1" fmla="*/ 1024 h 10217"/>
              <a:gd name="connsiteX2" fmla="*/ 2101 w 10000"/>
              <a:gd name="connsiteY2" fmla="*/ 1788 h 10217"/>
              <a:gd name="connsiteX3" fmla="*/ 3278 w 10000"/>
              <a:gd name="connsiteY3" fmla="*/ 2454 h 10217"/>
              <a:gd name="connsiteX4" fmla="*/ 6392 w 10000"/>
              <a:gd name="connsiteY4" fmla="*/ 3218 h 10217"/>
              <a:gd name="connsiteX5" fmla="*/ 10000 w 10000"/>
              <a:gd name="connsiteY5" fmla="*/ 10217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17">
                <a:moveTo>
                  <a:pt x="0" y="0"/>
                </a:moveTo>
                <a:cubicBezTo>
                  <a:pt x="190" y="176"/>
                  <a:pt x="747" y="726"/>
                  <a:pt x="1097" y="1024"/>
                </a:cubicBezTo>
                <a:cubicBezTo>
                  <a:pt x="1447" y="1322"/>
                  <a:pt x="1739" y="1552"/>
                  <a:pt x="2101" y="1788"/>
                </a:cubicBezTo>
                <a:cubicBezTo>
                  <a:pt x="2464" y="2024"/>
                  <a:pt x="2563" y="2217"/>
                  <a:pt x="3278" y="2454"/>
                </a:cubicBezTo>
                <a:cubicBezTo>
                  <a:pt x="3993" y="2690"/>
                  <a:pt x="5197" y="2981"/>
                  <a:pt x="6392" y="3218"/>
                </a:cubicBezTo>
                <a:cubicBezTo>
                  <a:pt x="7586" y="3454"/>
                  <a:pt x="9872" y="8214"/>
                  <a:pt x="10000" y="102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749498" y="2438400"/>
            <a:ext cx="1776269" cy="270154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89">
                <a:moveTo>
                  <a:pt x="0" y="0"/>
                </a:moveTo>
                <a:cubicBezTo>
                  <a:pt x="124" y="1462"/>
                  <a:pt x="2750" y="8720"/>
                  <a:pt x="4229" y="10199"/>
                </a:cubicBezTo>
                <a:cubicBezTo>
                  <a:pt x="5708" y="11678"/>
                  <a:pt x="7910" y="10568"/>
                  <a:pt x="8872" y="8876"/>
                </a:cubicBezTo>
                <a:cubicBezTo>
                  <a:pt x="9834" y="7184"/>
                  <a:pt x="9828" y="1854"/>
                  <a:pt x="10000" y="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55"/>
          <p:cNvSpPr>
            <a:spLocks/>
          </p:cNvSpPr>
          <p:nvPr/>
        </p:nvSpPr>
        <p:spPr bwMode="auto">
          <a:xfrm>
            <a:off x="6592889" y="2440463"/>
            <a:ext cx="1185861" cy="3246429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8872"/>
              <a:gd name="connsiteY0" fmla="*/ 0 h 10889"/>
              <a:gd name="connsiteX1" fmla="*/ 4229 w 8872"/>
              <a:gd name="connsiteY1" fmla="*/ 10199 h 10889"/>
              <a:gd name="connsiteX2" fmla="*/ 8872 w 8872"/>
              <a:gd name="connsiteY2" fmla="*/ 8876 h 1088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3" fmla="*/ 10000 w 15155"/>
              <a:gd name="connsiteY3" fmla="*/ 8151 h 1010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0" fmla="*/ 0 w 18096"/>
              <a:gd name="connsiteY0" fmla="*/ 0 h 11596"/>
              <a:gd name="connsiteX1" fmla="*/ 4767 w 18096"/>
              <a:gd name="connsiteY1" fmla="*/ 9366 h 11596"/>
              <a:gd name="connsiteX2" fmla="*/ 18096 w 18096"/>
              <a:gd name="connsiteY2" fmla="*/ 11553 h 11596"/>
              <a:gd name="connsiteX0" fmla="*/ 0 w 18096"/>
              <a:gd name="connsiteY0" fmla="*/ 0 h 11647"/>
              <a:gd name="connsiteX1" fmla="*/ 14305 w 18096"/>
              <a:gd name="connsiteY1" fmla="*/ 9876 h 11647"/>
              <a:gd name="connsiteX2" fmla="*/ 18096 w 18096"/>
              <a:gd name="connsiteY2" fmla="*/ 11553 h 11647"/>
              <a:gd name="connsiteX0" fmla="*/ 0 w 6889"/>
              <a:gd name="connsiteY0" fmla="*/ 0 h 11885"/>
              <a:gd name="connsiteX1" fmla="*/ 3098 w 6889"/>
              <a:gd name="connsiteY1" fmla="*/ 10108 h 11885"/>
              <a:gd name="connsiteX2" fmla="*/ 6889 w 6889"/>
              <a:gd name="connsiteY2" fmla="*/ 11785 h 11885"/>
              <a:gd name="connsiteX0" fmla="*/ 0 w 10692"/>
              <a:gd name="connsiteY0" fmla="*/ 0 h 10200"/>
              <a:gd name="connsiteX1" fmla="*/ 5189 w 10692"/>
              <a:gd name="connsiteY1" fmla="*/ 8700 h 10200"/>
              <a:gd name="connsiteX2" fmla="*/ 10692 w 10692"/>
              <a:gd name="connsiteY2" fmla="*/ 10111 h 10200"/>
              <a:gd name="connsiteX0" fmla="*/ 0 w 10692"/>
              <a:gd name="connsiteY0" fmla="*/ 0 h 10111"/>
              <a:gd name="connsiteX1" fmla="*/ 5189 w 10692"/>
              <a:gd name="connsiteY1" fmla="*/ 8700 h 10111"/>
              <a:gd name="connsiteX2" fmla="*/ 10692 w 10692"/>
              <a:gd name="connsiteY2" fmla="*/ 10111 h 10111"/>
              <a:gd name="connsiteX0" fmla="*/ 0 w 10692"/>
              <a:gd name="connsiteY0" fmla="*/ 0 h 10111"/>
              <a:gd name="connsiteX1" fmla="*/ 5651 w 10692"/>
              <a:gd name="connsiteY1" fmla="*/ 7335 h 10111"/>
              <a:gd name="connsiteX2" fmla="*/ 10692 w 10692"/>
              <a:gd name="connsiteY2" fmla="*/ 10111 h 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" h="10111">
                <a:moveTo>
                  <a:pt x="0" y="0"/>
                </a:moveTo>
                <a:cubicBezTo>
                  <a:pt x="203" y="1130"/>
                  <a:pt x="3869" y="5650"/>
                  <a:pt x="5651" y="7335"/>
                </a:cubicBezTo>
                <a:cubicBezTo>
                  <a:pt x="7433" y="9020"/>
                  <a:pt x="9195" y="9852"/>
                  <a:pt x="10692" y="101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61742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53" y="1761742"/>
            <a:ext cx="1887547" cy="44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66" y="1761742"/>
            <a:ext cx="1684130" cy="407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2590800"/>
            <a:ext cx="1860428" cy="434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3451856"/>
            <a:ext cx="1860161" cy="448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4393265"/>
            <a:ext cx="1656225" cy="407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2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6304"/>
            <a:ext cx="636717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76" y="875778"/>
            <a:ext cx="8577724" cy="623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186" y="2653136"/>
            <a:ext cx="6820705" cy="62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0" y="1752599"/>
            <a:ext cx="2984696" cy="566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74" y="3567256"/>
            <a:ext cx="7557529" cy="54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6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90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63674"/>
            <a:ext cx="4250879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140" y="37995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2293297"/>
            <a:ext cx="4287917" cy="86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62" y="2546949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4579297"/>
            <a:ext cx="4024166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060" y="492063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56460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60412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3429000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3824127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12264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16216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256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505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3564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83976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1110197"/>
            <a:ext cx="3133366" cy="56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228600"/>
            <a:ext cx="2528971" cy="566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506" y="2024597"/>
            <a:ext cx="4133787" cy="101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635837"/>
            <a:ext cx="2811957" cy="283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156519"/>
            <a:ext cx="5624844" cy="320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052633"/>
            <a:ext cx="4397689" cy="433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7910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505680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18288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309850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2779734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300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247335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9286"/>
            <a:ext cx="1490413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2230627" cy="37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6091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04868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3128"/>
            <a:ext cx="2282585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308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133600"/>
            <a:ext cx="495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809333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47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0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2712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457200"/>
            <a:ext cx="160650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2324622"/>
            <a:ext cx="3968076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24" y="1371600"/>
            <a:ext cx="2400123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4081459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568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091149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0" y="442586"/>
            <a:ext cx="5007287" cy="410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8" y="6468393"/>
            <a:ext cx="816939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80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Correct|smicln|In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05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\approx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602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\approx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278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20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(x)\approx7$, $f(x)\n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0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E7724A59849D49F58B26F85EA3640F4D"/>
  <p:tag name="VALUES" val="Incorrect|smicln|Correct|smicln|Incorrect|smicln|Incorrec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48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5AE5694FEC224FB18FE7B4DE8C24D209"/>
  <p:tag name="CORRECTPOINTVALUE" val="10"/>
  <p:tag name="INCORRECTPOINTVALUE" val="5"/>
  <p:tag name="VALUES" val="Incorrect|smicln|Incorrect|smicln|Incorrect|smicln|Correc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828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5"/>
  <p:tag name="SLIDEGUID" val="1C7C36339FFC44689CC40AA0CA49A039"/>
  <p:tag name="VALUES" val="Incorrect|smicln|Incorrect|smicln|Correct|smicln|Incorrec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6x^8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859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3D1161062E334A2B93026C8882FA2B98"/>
  <p:tag name="VALUES" val="Incorrect|smicln|Correct|smicln|Incorrect|smicln|Incorrec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7A11691C4AAD479AB7E7834177C0FA05"/>
  <p:tag name="VALUES" val="Incorrect|smicln|Correct|smicln|Incorrect|smicln|Incorrec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623AD8D2059845BEB90764553F1B160E"/>
  <p:tag name="VALUES" val="Incorrect|smicln|Incorrect|smicln|Correct|smicln|Incorrec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CB4220E645EB4220A0FA6B183C81A0DA"/>
  <p:tag name="CORRECTPOINTVALUE" val="10"/>
  <p:tag name="INCORRECTPOINTVALUE" val="5"/>
  <p:tag name="VALUES" val="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66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2576DCB8417400DBB04FBDA9880C4FC"/>
  <p:tag name="CORRECTPOINTVALUE" val="10"/>
  <p:tag name="INCORRECTPOINTVALUE" val="5"/>
  <p:tag name="VALUES" val="Incorrect|smicln|Correct|smicln|Incorrect|smicln|Incorrec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880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72C1D1EA0864C28B619776C01BF5E45"/>
  <p:tag name="CORRECTPOINTVALUE" val="10"/>
  <p:tag name="INCORRECTPOINTVALUE" val="5"/>
  <p:tag name="VALUES" val="Incorrect|smicln|Incorrect|smicln|Correct|smicln|Incorrec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8"/>
  <p:tag name="SLIDEGUID" val="6A69E8011AD44752827DD198AEC2B38D"/>
  <p:tag name="VALUES" val="Incorrect|smicln|Incorrect|smicln|Correct|smicln|Incorrect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7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25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8"/>
  <p:tag name="SLIDEGUID" val="1F725620E1A346AAA3A5D1358D9574D1"/>
  <p:tag name="VALUES" val="Incorrect|smicln|Correct|smicln|Incorrect|smicln|Incorrec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08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8"/>
  <p:tag name="SLIDEGUID" val="EBAEDC55F8BB4EA8A8E80EB87453EBCF"/>
  <p:tag name="VALUES" val="Incorrect|smicln|Correct|smicln|Incorrect|smicln|Incorrect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+4x^2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520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graph of $f$ to domain of 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26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\ln$ to domain of $\l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346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x^{3/2}$ to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71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its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4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$expr of $u,v)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015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.~of inv.~trig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8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$expr of $u)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85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vals of increase/de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2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vals of concave up/concave d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24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derivative from graph of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42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x^2)$ from the def'n&#10;$\displaystyle{\lim_{\triangle x\to0}\frac{\triangle y}{\triangle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368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10^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71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\log_{10}(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89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ower rule, trig diff, $\ln'$, $\exp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93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rod rule, quot rule,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2956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s: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268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s: $\sin x$, $\ln(1+\cdot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124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s: $+$, $-$, $\times$, $\div$, $(\bullet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1983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229499CA28D9447A845DD8EE78F3B4B1"/>
  <p:tag name="VALUES" val="Correct|smicln|Incorrect|smicln|Incorrect|smicln|Incorrect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DDF6AB75CD4EF2936D6A9854464DED"/>
  <p:tag name="CORRECTPOINTVALUE" val="10"/>
  <p:tag name="INCORRECTPOINTVALUE" val="5"/>
  <p:tag name="VALUES" val="Incorrect|smicln|Incorrect|smicln|Correct|smicln|Incorrect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ACD611098FE4FA79C09D53358966F16"/>
  <p:tag name="VALUES" val="Correct|smicln|Incorrect|smicln|Incorrect|smicln|Incorrect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3)/(200-8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7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9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52451E05A24E48F79BFD4CB92401876C"/>
  <p:tag name="VALUES" val="Incorrect|smicln|Incorrect|smicln|Correct|smicln|Incorrec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6/6$,\quad$f'(x)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76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6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0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^6/6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67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2^6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2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CA95D41B8994EE4AE906E535A0D523A"/>
  <p:tag name="VALUES" val="Incorrect|smicln|Incorrect|smicln|Incorrect|smicln|Correc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3449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34E18241A9A741ECA94C20EC79CB9CC9"/>
  <p:tag name="VALUES" val="Incorrect|smicln|Incorrect|smicln|Incorrect|smicln|Correc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477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078A1685C18649149FA9A2F202A9F75B"/>
  <p:tag name="VALUES" val="Incorrect|smicln|Incorrect|smicln|Correct|smicln|Incorrec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287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B187A18A1FA14E8E8E18163F5BDF34AF"/>
  <p:tag name="VALUES" val="Incorrect|smicln|Incorrect|smicln|Correct|smicln|Incorrect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252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2E5C892B5ED245FF804DF9235809FDD7"/>
  <p:tag name="VALUES" val="Correct|smicln|Incorrect|smicln|Incorrect|smicln|In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7+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5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029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569E7356149B40999E26A22590E61668"/>
  <p:tag name="VALUES" val="Incorrect|smicln|Correct|smicln|Incorrect|smicln|Incorrect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+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9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063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D1D63F6E837A4DDE8A954F69342E523D"/>
  <p:tag name="VALUES" val="Correct|smicln|Incorrect|smicln|Incorrect|smicln|Incorrect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82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907BD9A260E94131BB2A0173B03CB085"/>
  <p:tag name="VALUES" val="Correct|smicln|Incorrect|smicln|Incorrect|smicln|Incorrect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951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186EBFBFCCF4D1888EC3EA696EB658B"/>
  <p:tag name="VALUES" val="Incorrect|smicln|Correct|smicln|Incorrect|smicln|Incorrect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-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18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57976B73DEB145B280C6404E1012F6E4"/>
  <p:tag name="CORRECTPOINTVALUE" val="0"/>
  <p:tag name="INCORRECTPOINTVALUE" val="0"/>
  <p:tag name="VALUES" val="Incorrect|smicln|Correct|smicln|Incorrect|smicln|Incorrect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5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43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f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5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6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3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4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512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\displaystyle{\lim_{x\to4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795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f)} $\displaystyle{\lim_{x\to4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24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4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a function $h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55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h(x)=7}$, \quad&#10;$\displaystyle{\lim_{x\to2^+}h(x)=6}$, \quad&#10;$\displaystyle{h(2)=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48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4^-}h(x)=\infty}$, \quad&#10;$\displaystyle{\lim_{x\to4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01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8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-[\sin 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57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h(x)=-3}$ \quad{\color[rgb]{0,.8,0}and}\quad&#10;$\displaystyle{\lim_{x\to\infty}h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69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-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06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+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97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2795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x(\sin(1/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352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sin(1/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15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frac{2x^3+x^2}{8x^5+3x^4-7x^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911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ative of $\l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930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, quotient, chain ru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3)$, when $f(x)=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09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x+\triangle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7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\sin(x+\triangle x)]-[\sin x]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19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02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2208</Words>
  <Application>Microsoft Office PowerPoint</Application>
  <PresentationFormat>On-screen Show (4:3)</PresentationFormat>
  <Paragraphs>2076</Paragraphs>
  <Slides>56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186</cp:revision>
  <dcterms:created xsi:type="dcterms:W3CDTF">2009-01-22T21:52:53Z</dcterms:created>
  <dcterms:modified xsi:type="dcterms:W3CDTF">2012-02-08T13:15:09Z</dcterms:modified>
</cp:coreProperties>
</file>