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3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4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5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6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7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8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9.xml" ContentType="application/vnd.openxmlformats-officedocument.presentationml.notesSl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notesSlides/notesSlide10.xml" ContentType="application/vnd.openxmlformats-officedocument.presentationml.notesSlide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notesSlides/notesSlide11.xml" ContentType="application/vnd.openxmlformats-officedocument.presentationml.notesSlide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notesSlides/notesSlide12.xml" ContentType="application/vnd.openxmlformats-officedocument.presentationml.notesSlide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notesSlides/notesSlide13.xml" ContentType="application/vnd.openxmlformats-officedocument.presentationml.notesSlide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notesSlides/notesSlide14.xml" ContentType="application/vnd.openxmlformats-officedocument.presentationml.notesSlide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notesSlides/notesSlide15.xml" ContentType="application/vnd.openxmlformats-officedocument.presentationml.notesSlide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notesSlides/notesSlide16.xml" ContentType="application/vnd.openxmlformats-officedocument.presentationml.notesSlide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notesSlides/notesSlide17.xml" ContentType="application/vnd.openxmlformats-officedocument.presentationml.notesSlide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notesSlides/notesSlide18.xml" ContentType="application/vnd.openxmlformats-officedocument.presentationml.notesSlide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notesSlides/notesSlide19.xml" ContentType="application/vnd.openxmlformats-officedocument.presentationml.notesSlide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notesSlides/notesSlide20.xml" ContentType="application/vnd.openxmlformats-officedocument.presentationml.notesSlide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notesSlides/notesSlide21.xml" ContentType="application/vnd.openxmlformats-officedocument.presentationml.notesSlide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notesSlides/notesSlide22.xml" ContentType="application/vnd.openxmlformats-officedocument.presentationml.notesSlide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notesSlides/notesSlide23.xml" ContentType="application/vnd.openxmlformats-officedocument.presentationml.notesSlide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notesSlides/notesSlide24.xml" ContentType="application/vnd.openxmlformats-officedocument.presentationml.notesSlide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notesSlides/notesSlide25.xml" ContentType="application/vnd.openxmlformats-officedocument.presentationml.notesSlide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notesSlides/notesSlide26.xml" ContentType="application/vnd.openxmlformats-officedocument.presentationml.notesSlide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notesSlides/notesSlide27.xml" ContentType="application/vnd.openxmlformats-officedocument.presentationml.notesSlide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notesSlides/notesSlide28.xml" ContentType="application/vnd.openxmlformats-officedocument.presentationml.notesSlide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notesSlides/notesSlide29.xml" ContentType="application/vnd.openxmlformats-officedocument.presentationml.notesSlide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notesSlides/notesSlide30.xml" ContentType="application/vnd.openxmlformats-officedocument.presentationml.notesSlide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notesSlides/notesSlide31.xml" ContentType="application/vnd.openxmlformats-officedocument.presentationml.notesSlide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notesSlides/notesSlide32.xml" ContentType="application/vnd.openxmlformats-officedocument.presentationml.notesSlide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notesSlides/notesSlide33.xml" ContentType="application/vnd.openxmlformats-officedocument.presentationml.notesSlide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notesSlides/notesSlide34.xml" ContentType="application/vnd.openxmlformats-officedocument.presentationml.notesSlide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notesSlides/notesSlide35.xml" ContentType="application/vnd.openxmlformats-officedocument.presentationml.notesSlide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notesSlides/notesSlide36.xml" ContentType="application/vnd.openxmlformats-officedocument.presentationml.notesSlide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notesSlides/notesSlide37.xml" ContentType="application/vnd.openxmlformats-officedocument.presentationml.notesSlide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notesSlides/notesSlide38.xml" ContentType="application/vnd.openxmlformats-officedocument.presentationml.notesSlide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notesSlides/notesSlide39.xml" ContentType="application/vnd.openxmlformats-officedocument.presentationml.notesSlide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notesSlides/notesSlide40.xml" ContentType="application/vnd.openxmlformats-officedocument.presentationml.notesSlide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notesSlides/notesSlide41.xml" ContentType="application/vnd.openxmlformats-officedocument.presentationml.notesSlide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notesSlides/notesSlide42.xml" ContentType="application/vnd.openxmlformats-officedocument.presentationml.notesSlide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notesSlides/notesSlide43.xml" ContentType="application/vnd.openxmlformats-officedocument.presentationml.notesSlide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notesSlides/notesSlide44.xml" ContentType="application/vnd.openxmlformats-officedocument.presentationml.notesSlide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notesSlides/notesSlide45.xml" ContentType="application/vnd.openxmlformats-officedocument.presentationml.notesSlide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75" r:id="rId2"/>
    <p:sldId id="414" r:id="rId3"/>
    <p:sldId id="415" r:id="rId4"/>
    <p:sldId id="277" r:id="rId5"/>
    <p:sldId id="482" r:id="rId6"/>
    <p:sldId id="483" r:id="rId7"/>
    <p:sldId id="439" r:id="rId8"/>
    <p:sldId id="440" r:id="rId9"/>
    <p:sldId id="442" r:id="rId10"/>
    <p:sldId id="445" r:id="rId11"/>
    <p:sldId id="446" r:id="rId12"/>
    <p:sldId id="471" r:id="rId13"/>
    <p:sldId id="472" r:id="rId14"/>
    <p:sldId id="473" r:id="rId15"/>
    <p:sldId id="474" r:id="rId16"/>
    <p:sldId id="478" r:id="rId17"/>
    <p:sldId id="479" r:id="rId18"/>
    <p:sldId id="484" r:id="rId19"/>
    <p:sldId id="485" r:id="rId20"/>
    <p:sldId id="486" r:id="rId21"/>
    <p:sldId id="466" r:id="rId22"/>
    <p:sldId id="397" r:id="rId23"/>
    <p:sldId id="401" r:id="rId24"/>
    <p:sldId id="481" r:id="rId25"/>
    <p:sldId id="480" r:id="rId26"/>
    <p:sldId id="434" r:id="rId27"/>
    <p:sldId id="467" r:id="rId28"/>
    <p:sldId id="468" r:id="rId29"/>
    <p:sldId id="469" r:id="rId30"/>
    <p:sldId id="470" r:id="rId31"/>
    <p:sldId id="450" r:id="rId32"/>
    <p:sldId id="451" r:id="rId33"/>
    <p:sldId id="448" r:id="rId34"/>
    <p:sldId id="459" r:id="rId35"/>
    <p:sldId id="385" r:id="rId36"/>
    <p:sldId id="410" r:id="rId37"/>
    <p:sldId id="433" r:id="rId38"/>
    <p:sldId id="402" r:id="rId39"/>
    <p:sldId id="310" r:id="rId40"/>
    <p:sldId id="311" r:id="rId41"/>
    <p:sldId id="312" r:id="rId42"/>
    <p:sldId id="314" r:id="rId43"/>
    <p:sldId id="315" r:id="rId44"/>
    <p:sldId id="324" r:id="rId45"/>
    <p:sldId id="325" r:id="rId46"/>
    <p:sldId id="344" r:id="rId47"/>
    <p:sldId id="345" r:id="rId48"/>
    <p:sldId id="346" r:id="rId49"/>
    <p:sldId id="347" r:id="rId50"/>
    <p:sldId id="327" r:id="rId51"/>
    <p:sldId id="353" r:id="rId52"/>
    <p:sldId id="307" r:id="rId53"/>
  </p:sldIdLst>
  <p:sldSz cx="9144000" cy="6858000" type="screen4x3"/>
  <p:notesSz cx="6858000" cy="9144000"/>
  <p:custDataLst>
    <p:tags r:id="rId5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4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9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0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6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0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6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6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5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3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6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2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8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069DFC-3D9C-4597-8FD0-0FAE35804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55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9AFACB-4B53-48F9-B41D-394E3E05D427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12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13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14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15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16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17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18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19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20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21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22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23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24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4BAF7-39CD-4E99-9EE2-4D30A1912560}" type="slidenum">
              <a:rPr lang="en-US"/>
              <a:pPr/>
              <a:t>25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26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27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28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29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30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31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5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32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C50041-ADBD-4725-8494-BD842783ADEA}" type="slidenum">
              <a:rPr lang="en-US" smtClean="0"/>
              <a:pPr eaLnBrk="1" hangingPunct="1"/>
              <a:t>33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C50041-ADBD-4725-8494-BD842783ADEA}" type="slidenum">
              <a:rPr lang="en-US" smtClean="0"/>
              <a:pPr eaLnBrk="1" hangingPunct="1"/>
              <a:t>34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1CD94F-5EB7-4404-B571-CCC8160D78D5}" type="slidenum">
              <a:rPr lang="en-US" smtClean="0"/>
              <a:pPr eaLnBrk="1" hangingPunct="1"/>
              <a:t>35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C50041-ADBD-4725-8494-BD842783ADEA}" type="slidenum">
              <a:rPr lang="en-US" smtClean="0"/>
              <a:pPr eaLnBrk="1" hangingPunct="1"/>
              <a:t>36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C50041-ADBD-4725-8494-BD842783ADEA}" type="slidenum">
              <a:rPr lang="en-US" smtClean="0"/>
              <a:pPr eaLnBrk="1" hangingPunct="1"/>
              <a:t>37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38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31D7CE-8F3F-4F87-B083-90DCF66F21B6}" type="slidenum">
              <a:rPr lang="en-US" smtClean="0"/>
              <a:pPr eaLnBrk="1" hangingPunct="1"/>
              <a:t>39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A61B09-8BA3-4B8B-B904-90736BA6384B}" type="slidenum">
              <a:rPr lang="en-US" smtClean="0"/>
              <a:pPr eaLnBrk="1" hangingPunct="1"/>
              <a:t>40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C599BF-D3CB-4F2E-A961-EC1F685D6EF8}" type="slidenum">
              <a:rPr lang="en-US" smtClean="0"/>
              <a:pPr eaLnBrk="1" hangingPunct="1"/>
              <a:t>41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770E25-834C-444E-B281-2B0369A34BCD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8C8812-93C2-44EC-B426-209E5CB006F0}" type="slidenum">
              <a:rPr lang="en-US" smtClean="0"/>
              <a:pPr eaLnBrk="1" hangingPunct="1"/>
              <a:t>42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0C9D5E-5EFA-450A-B9BE-297A9A7BC0EF}" type="slidenum">
              <a:rPr lang="en-US" smtClean="0"/>
              <a:pPr eaLnBrk="1" hangingPunct="1"/>
              <a:t>43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44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45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C50041-ADBD-4725-8494-BD842783ADEA}" type="slidenum">
              <a:rPr lang="en-US" smtClean="0"/>
              <a:pPr eaLnBrk="1" hangingPunct="1"/>
              <a:t>50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C50041-ADBD-4725-8494-BD842783ADEA}" type="slidenum">
              <a:rPr lang="en-US" smtClean="0"/>
              <a:pPr eaLnBrk="1" hangingPunct="1"/>
              <a:t>51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33AE54-F6D6-4210-8D97-DCB26D6D3CC2}" type="slidenum">
              <a:rPr lang="en-US" smtClean="0"/>
              <a:pPr eaLnBrk="1" hangingPunct="1"/>
              <a:t>52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7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8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9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4BAF7-39CD-4E99-9EE2-4D30A1912560}" type="slidenum">
              <a:rPr lang="en-US"/>
              <a:pPr/>
              <a:t>10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F84F-9E3A-422D-80A9-0A92870A6578}" type="slidenum">
              <a:rPr lang="en-US"/>
              <a:pPr/>
              <a:t>11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54296-3A47-4488-8533-E11BB4602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8A136-EF3A-4B12-8B13-016E88507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6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8C4D3-6FD1-46A7-99D2-097FE5028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9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DAE22-B98F-43F5-99DC-1DB67C12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6AD81-9365-4331-A07E-AECA8C58D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1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CD76F-A5F0-410D-873F-56DAB8748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1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6C062-5856-4C2F-8E32-375D2A166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0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98B02-2B1A-4256-A1E3-091B5C3A5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6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A7D1-063A-443C-95DE-882242185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8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91DC1-E7E0-4F53-8ED0-325D65CF3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3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A634F-30FC-43C5-B382-D0078AB43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3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2E72F7-C07B-4939-8BDF-E9041AF07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14.xml"/><Relationship Id="rId13" Type="http://schemas.openxmlformats.org/officeDocument/2006/relationships/tags" Target="../tags/tag119.xml"/><Relationship Id="rId18" Type="http://schemas.openxmlformats.org/officeDocument/2006/relationships/image" Target="../media/image57.emf"/><Relationship Id="rId26" Type="http://schemas.openxmlformats.org/officeDocument/2006/relationships/image" Target="../media/image62.png"/><Relationship Id="rId3" Type="http://schemas.openxmlformats.org/officeDocument/2006/relationships/tags" Target="../tags/tag109.xml"/><Relationship Id="rId21" Type="http://schemas.openxmlformats.org/officeDocument/2006/relationships/image" Target="../media/image20.png"/><Relationship Id="rId7" Type="http://schemas.openxmlformats.org/officeDocument/2006/relationships/tags" Target="../tags/tag113.xml"/><Relationship Id="rId12" Type="http://schemas.openxmlformats.org/officeDocument/2006/relationships/tags" Target="../tags/tag118.xml"/><Relationship Id="rId17" Type="http://schemas.openxmlformats.org/officeDocument/2006/relationships/oleObject" Target="../embeddings/oleObject6.bin"/><Relationship Id="rId25" Type="http://schemas.openxmlformats.org/officeDocument/2006/relationships/image" Target="../media/image43.png"/><Relationship Id="rId2" Type="http://schemas.openxmlformats.org/officeDocument/2006/relationships/tags" Target="../tags/tag108.xml"/><Relationship Id="rId16" Type="http://schemas.openxmlformats.org/officeDocument/2006/relationships/notesSlide" Target="../notesSlides/notesSlide8.xml"/><Relationship Id="rId20" Type="http://schemas.openxmlformats.org/officeDocument/2006/relationships/image" Target="../media/image19.png"/><Relationship Id="rId1" Type="http://schemas.openxmlformats.org/officeDocument/2006/relationships/vmlDrawing" Target="../drawings/vmlDrawing6.vml"/><Relationship Id="rId6" Type="http://schemas.openxmlformats.org/officeDocument/2006/relationships/tags" Target="../tags/tag112.xml"/><Relationship Id="rId11" Type="http://schemas.openxmlformats.org/officeDocument/2006/relationships/tags" Target="../tags/tag117.xml"/><Relationship Id="rId24" Type="http://schemas.openxmlformats.org/officeDocument/2006/relationships/image" Target="../media/image61.png"/><Relationship Id="rId5" Type="http://schemas.openxmlformats.org/officeDocument/2006/relationships/tags" Target="../tags/tag111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60.png"/><Relationship Id="rId10" Type="http://schemas.openxmlformats.org/officeDocument/2006/relationships/tags" Target="../tags/tag116.xml"/><Relationship Id="rId19" Type="http://schemas.openxmlformats.org/officeDocument/2006/relationships/image" Target="../media/image58.png"/><Relationship Id="rId4" Type="http://schemas.openxmlformats.org/officeDocument/2006/relationships/tags" Target="../tags/tag110.xml"/><Relationship Id="rId9" Type="http://schemas.openxmlformats.org/officeDocument/2006/relationships/tags" Target="../tags/tag115.xml"/><Relationship Id="rId14" Type="http://schemas.openxmlformats.org/officeDocument/2006/relationships/tags" Target="../tags/tag120.xml"/><Relationship Id="rId22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tags" Target="../tags/tag132.xml"/><Relationship Id="rId18" Type="http://schemas.openxmlformats.org/officeDocument/2006/relationships/image" Target="../media/image63.emf"/><Relationship Id="rId26" Type="http://schemas.openxmlformats.org/officeDocument/2006/relationships/image" Target="../media/image64.png"/><Relationship Id="rId3" Type="http://schemas.openxmlformats.org/officeDocument/2006/relationships/tags" Target="../tags/tag122.xml"/><Relationship Id="rId21" Type="http://schemas.openxmlformats.org/officeDocument/2006/relationships/image" Target="../media/image59.png"/><Relationship Id="rId7" Type="http://schemas.openxmlformats.org/officeDocument/2006/relationships/tags" Target="../tags/tag126.xml"/><Relationship Id="rId12" Type="http://schemas.openxmlformats.org/officeDocument/2006/relationships/tags" Target="../tags/tag131.xml"/><Relationship Id="rId17" Type="http://schemas.openxmlformats.org/officeDocument/2006/relationships/oleObject" Target="../embeddings/oleObject7.bin"/><Relationship Id="rId25" Type="http://schemas.openxmlformats.org/officeDocument/2006/relationships/image" Target="../media/image58.png"/><Relationship Id="rId2" Type="http://schemas.openxmlformats.org/officeDocument/2006/relationships/tags" Target="../tags/tag121.xml"/><Relationship Id="rId16" Type="http://schemas.openxmlformats.org/officeDocument/2006/relationships/notesSlide" Target="../notesSlides/notesSlide9.xml"/><Relationship Id="rId20" Type="http://schemas.openxmlformats.org/officeDocument/2006/relationships/image" Target="../media/image20.png"/><Relationship Id="rId1" Type="http://schemas.openxmlformats.org/officeDocument/2006/relationships/vmlDrawing" Target="../drawings/vmlDrawing7.vml"/><Relationship Id="rId6" Type="http://schemas.openxmlformats.org/officeDocument/2006/relationships/tags" Target="../tags/tag125.xml"/><Relationship Id="rId11" Type="http://schemas.openxmlformats.org/officeDocument/2006/relationships/tags" Target="../tags/tag130.xml"/><Relationship Id="rId24" Type="http://schemas.openxmlformats.org/officeDocument/2006/relationships/image" Target="../media/image43.png"/><Relationship Id="rId5" Type="http://schemas.openxmlformats.org/officeDocument/2006/relationships/tags" Target="../tags/tag124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4.png"/><Relationship Id="rId10" Type="http://schemas.openxmlformats.org/officeDocument/2006/relationships/tags" Target="../tags/tag129.xml"/><Relationship Id="rId19" Type="http://schemas.openxmlformats.org/officeDocument/2006/relationships/image" Target="../media/image19.png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tags" Target="../tags/tag133.xml"/><Relationship Id="rId22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40.xml"/><Relationship Id="rId13" Type="http://schemas.openxmlformats.org/officeDocument/2006/relationships/tags" Target="../tags/tag145.xml"/><Relationship Id="rId18" Type="http://schemas.openxmlformats.org/officeDocument/2006/relationships/tags" Target="../tags/tag150.xml"/><Relationship Id="rId26" Type="http://schemas.openxmlformats.org/officeDocument/2006/relationships/image" Target="../media/image22.png"/><Relationship Id="rId3" Type="http://schemas.openxmlformats.org/officeDocument/2006/relationships/tags" Target="../tags/tag135.xml"/><Relationship Id="rId21" Type="http://schemas.openxmlformats.org/officeDocument/2006/relationships/oleObject" Target="../embeddings/oleObject8.bin"/><Relationship Id="rId34" Type="http://schemas.openxmlformats.org/officeDocument/2006/relationships/image" Target="../media/image71.png"/><Relationship Id="rId7" Type="http://schemas.openxmlformats.org/officeDocument/2006/relationships/tags" Target="../tags/tag139.xml"/><Relationship Id="rId12" Type="http://schemas.openxmlformats.org/officeDocument/2006/relationships/tags" Target="../tags/tag144.xml"/><Relationship Id="rId17" Type="http://schemas.openxmlformats.org/officeDocument/2006/relationships/tags" Target="../tags/tag149.xml"/><Relationship Id="rId25" Type="http://schemas.openxmlformats.org/officeDocument/2006/relationships/image" Target="../media/image21.png"/><Relationship Id="rId33" Type="http://schemas.openxmlformats.org/officeDocument/2006/relationships/image" Target="../media/image70.png"/><Relationship Id="rId2" Type="http://schemas.openxmlformats.org/officeDocument/2006/relationships/tags" Target="../tags/tag134.xml"/><Relationship Id="rId16" Type="http://schemas.openxmlformats.org/officeDocument/2006/relationships/tags" Target="../tags/tag148.xml"/><Relationship Id="rId20" Type="http://schemas.openxmlformats.org/officeDocument/2006/relationships/notesSlide" Target="../notesSlides/notesSlide10.xml"/><Relationship Id="rId29" Type="http://schemas.openxmlformats.org/officeDocument/2006/relationships/image" Target="../media/image67.png"/><Relationship Id="rId1" Type="http://schemas.openxmlformats.org/officeDocument/2006/relationships/vmlDrawing" Target="../drawings/vmlDrawing8.vml"/><Relationship Id="rId6" Type="http://schemas.openxmlformats.org/officeDocument/2006/relationships/tags" Target="../tags/tag138.xml"/><Relationship Id="rId11" Type="http://schemas.openxmlformats.org/officeDocument/2006/relationships/tags" Target="../tags/tag143.xml"/><Relationship Id="rId24" Type="http://schemas.openxmlformats.org/officeDocument/2006/relationships/image" Target="../media/image20.png"/><Relationship Id="rId32" Type="http://schemas.openxmlformats.org/officeDocument/2006/relationships/image" Target="../media/image69.png"/><Relationship Id="rId5" Type="http://schemas.openxmlformats.org/officeDocument/2006/relationships/tags" Target="../tags/tag137.xml"/><Relationship Id="rId15" Type="http://schemas.openxmlformats.org/officeDocument/2006/relationships/tags" Target="../tags/tag147.xml"/><Relationship Id="rId23" Type="http://schemas.openxmlformats.org/officeDocument/2006/relationships/image" Target="../media/image19.png"/><Relationship Id="rId28" Type="http://schemas.openxmlformats.org/officeDocument/2006/relationships/image" Target="../media/image66.png"/><Relationship Id="rId10" Type="http://schemas.openxmlformats.org/officeDocument/2006/relationships/tags" Target="../tags/tag142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4.png"/><Relationship Id="rId4" Type="http://schemas.openxmlformats.org/officeDocument/2006/relationships/tags" Target="../tags/tag136.xml"/><Relationship Id="rId9" Type="http://schemas.openxmlformats.org/officeDocument/2006/relationships/tags" Target="../tags/tag141.xml"/><Relationship Id="rId14" Type="http://schemas.openxmlformats.org/officeDocument/2006/relationships/tags" Target="../tags/tag146.xml"/><Relationship Id="rId22" Type="http://schemas.openxmlformats.org/officeDocument/2006/relationships/image" Target="../media/image65.emf"/><Relationship Id="rId27" Type="http://schemas.openxmlformats.org/officeDocument/2006/relationships/image" Target="../media/image23.png"/><Relationship Id="rId30" Type="http://schemas.openxmlformats.org/officeDocument/2006/relationships/image" Target="../media/image6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57.xml"/><Relationship Id="rId13" Type="http://schemas.openxmlformats.org/officeDocument/2006/relationships/tags" Target="../tags/tag162.xml"/><Relationship Id="rId18" Type="http://schemas.openxmlformats.org/officeDocument/2006/relationships/tags" Target="../tags/tag167.xml"/><Relationship Id="rId26" Type="http://schemas.openxmlformats.org/officeDocument/2006/relationships/image" Target="../media/image22.png"/><Relationship Id="rId3" Type="http://schemas.openxmlformats.org/officeDocument/2006/relationships/tags" Target="../tags/tag152.xml"/><Relationship Id="rId21" Type="http://schemas.openxmlformats.org/officeDocument/2006/relationships/oleObject" Target="../embeddings/oleObject9.bin"/><Relationship Id="rId34" Type="http://schemas.openxmlformats.org/officeDocument/2006/relationships/image" Target="../media/image68.png"/><Relationship Id="rId7" Type="http://schemas.openxmlformats.org/officeDocument/2006/relationships/tags" Target="../tags/tag156.xml"/><Relationship Id="rId12" Type="http://schemas.openxmlformats.org/officeDocument/2006/relationships/tags" Target="../tags/tag161.xml"/><Relationship Id="rId17" Type="http://schemas.openxmlformats.org/officeDocument/2006/relationships/tags" Target="../tags/tag166.xml"/><Relationship Id="rId25" Type="http://schemas.openxmlformats.org/officeDocument/2006/relationships/image" Target="../media/image21.png"/><Relationship Id="rId33" Type="http://schemas.openxmlformats.org/officeDocument/2006/relationships/image" Target="../media/image76.png"/><Relationship Id="rId2" Type="http://schemas.openxmlformats.org/officeDocument/2006/relationships/tags" Target="../tags/tag151.xml"/><Relationship Id="rId16" Type="http://schemas.openxmlformats.org/officeDocument/2006/relationships/tags" Target="../tags/tag165.xml"/><Relationship Id="rId20" Type="http://schemas.openxmlformats.org/officeDocument/2006/relationships/notesSlide" Target="../notesSlides/notesSlide11.xml"/><Relationship Id="rId29" Type="http://schemas.openxmlformats.org/officeDocument/2006/relationships/image" Target="../media/image24.png"/><Relationship Id="rId1" Type="http://schemas.openxmlformats.org/officeDocument/2006/relationships/vmlDrawing" Target="../drawings/vmlDrawing9.vml"/><Relationship Id="rId6" Type="http://schemas.openxmlformats.org/officeDocument/2006/relationships/tags" Target="../tags/tag155.xml"/><Relationship Id="rId11" Type="http://schemas.openxmlformats.org/officeDocument/2006/relationships/tags" Target="../tags/tag160.xml"/><Relationship Id="rId24" Type="http://schemas.openxmlformats.org/officeDocument/2006/relationships/image" Target="../media/image20.png"/><Relationship Id="rId32" Type="http://schemas.openxmlformats.org/officeDocument/2006/relationships/image" Target="../media/image75.png"/><Relationship Id="rId5" Type="http://schemas.openxmlformats.org/officeDocument/2006/relationships/tags" Target="../tags/tag154.xml"/><Relationship Id="rId15" Type="http://schemas.openxmlformats.org/officeDocument/2006/relationships/tags" Target="../tags/tag164.xml"/><Relationship Id="rId23" Type="http://schemas.openxmlformats.org/officeDocument/2006/relationships/image" Target="../media/image19.png"/><Relationship Id="rId28" Type="http://schemas.openxmlformats.org/officeDocument/2006/relationships/image" Target="../media/image73.png"/><Relationship Id="rId10" Type="http://schemas.openxmlformats.org/officeDocument/2006/relationships/tags" Target="../tags/tag159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69.png"/><Relationship Id="rId4" Type="http://schemas.openxmlformats.org/officeDocument/2006/relationships/tags" Target="../tags/tag153.xml"/><Relationship Id="rId9" Type="http://schemas.openxmlformats.org/officeDocument/2006/relationships/tags" Target="../tags/tag158.xml"/><Relationship Id="rId14" Type="http://schemas.openxmlformats.org/officeDocument/2006/relationships/tags" Target="../tags/tag163.xml"/><Relationship Id="rId22" Type="http://schemas.openxmlformats.org/officeDocument/2006/relationships/image" Target="../media/image72.emf"/><Relationship Id="rId27" Type="http://schemas.openxmlformats.org/officeDocument/2006/relationships/image" Target="../media/image23.png"/><Relationship Id="rId30" Type="http://schemas.openxmlformats.org/officeDocument/2006/relationships/image" Target="../media/image7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74.xml"/><Relationship Id="rId13" Type="http://schemas.openxmlformats.org/officeDocument/2006/relationships/tags" Target="../tags/tag179.xml"/><Relationship Id="rId18" Type="http://schemas.openxmlformats.org/officeDocument/2006/relationships/tags" Target="../tags/tag184.xml"/><Relationship Id="rId26" Type="http://schemas.openxmlformats.org/officeDocument/2006/relationships/image" Target="../media/image22.png"/><Relationship Id="rId3" Type="http://schemas.openxmlformats.org/officeDocument/2006/relationships/tags" Target="../tags/tag169.xml"/><Relationship Id="rId21" Type="http://schemas.openxmlformats.org/officeDocument/2006/relationships/oleObject" Target="../embeddings/oleObject10.bin"/><Relationship Id="rId34" Type="http://schemas.openxmlformats.org/officeDocument/2006/relationships/image" Target="../media/image68.png"/><Relationship Id="rId7" Type="http://schemas.openxmlformats.org/officeDocument/2006/relationships/tags" Target="../tags/tag173.xml"/><Relationship Id="rId12" Type="http://schemas.openxmlformats.org/officeDocument/2006/relationships/tags" Target="../tags/tag178.xml"/><Relationship Id="rId17" Type="http://schemas.openxmlformats.org/officeDocument/2006/relationships/tags" Target="../tags/tag183.xml"/><Relationship Id="rId25" Type="http://schemas.openxmlformats.org/officeDocument/2006/relationships/image" Target="../media/image21.png"/><Relationship Id="rId33" Type="http://schemas.openxmlformats.org/officeDocument/2006/relationships/image" Target="../media/image81.png"/><Relationship Id="rId2" Type="http://schemas.openxmlformats.org/officeDocument/2006/relationships/tags" Target="../tags/tag168.xml"/><Relationship Id="rId16" Type="http://schemas.openxmlformats.org/officeDocument/2006/relationships/tags" Target="../tags/tag182.xml"/><Relationship Id="rId20" Type="http://schemas.openxmlformats.org/officeDocument/2006/relationships/notesSlide" Target="../notesSlides/notesSlide12.xml"/><Relationship Id="rId29" Type="http://schemas.openxmlformats.org/officeDocument/2006/relationships/image" Target="../media/image78.png"/><Relationship Id="rId1" Type="http://schemas.openxmlformats.org/officeDocument/2006/relationships/vmlDrawing" Target="../drawings/vmlDrawing10.vml"/><Relationship Id="rId6" Type="http://schemas.openxmlformats.org/officeDocument/2006/relationships/tags" Target="../tags/tag172.xml"/><Relationship Id="rId11" Type="http://schemas.openxmlformats.org/officeDocument/2006/relationships/tags" Target="../tags/tag177.xml"/><Relationship Id="rId24" Type="http://schemas.openxmlformats.org/officeDocument/2006/relationships/image" Target="../media/image20.png"/><Relationship Id="rId32" Type="http://schemas.openxmlformats.org/officeDocument/2006/relationships/image" Target="../media/image80.png"/><Relationship Id="rId5" Type="http://schemas.openxmlformats.org/officeDocument/2006/relationships/tags" Target="../tags/tag171.xml"/><Relationship Id="rId15" Type="http://schemas.openxmlformats.org/officeDocument/2006/relationships/tags" Target="../tags/tag181.xml"/><Relationship Id="rId23" Type="http://schemas.openxmlformats.org/officeDocument/2006/relationships/image" Target="../media/image19.png"/><Relationship Id="rId28" Type="http://schemas.openxmlformats.org/officeDocument/2006/relationships/image" Target="../media/image24.png"/><Relationship Id="rId10" Type="http://schemas.openxmlformats.org/officeDocument/2006/relationships/tags" Target="../tags/tag176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69.png"/><Relationship Id="rId4" Type="http://schemas.openxmlformats.org/officeDocument/2006/relationships/tags" Target="../tags/tag170.xml"/><Relationship Id="rId9" Type="http://schemas.openxmlformats.org/officeDocument/2006/relationships/tags" Target="../tags/tag175.xml"/><Relationship Id="rId14" Type="http://schemas.openxmlformats.org/officeDocument/2006/relationships/tags" Target="../tags/tag180.xml"/><Relationship Id="rId22" Type="http://schemas.openxmlformats.org/officeDocument/2006/relationships/image" Target="../media/image77.emf"/><Relationship Id="rId27" Type="http://schemas.openxmlformats.org/officeDocument/2006/relationships/image" Target="../media/image23.png"/><Relationship Id="rId30" Type="http://schemas.openxmlformats.org/officeDocument/2006/relationships/image" Target="../media/image7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91.xml"/><Relationship Id="rId13" Type="http://schemas.openxmlformats.org/officeDocument/2006/relationships/tags" Target="../tags/tag196.xml"/><Relationship Id="rId18" Type="http://schemas.openxmlformats.org/officeDocument/2006/relationships/tags" Target="../tags/tag201.xml"/><Relationship Id="rId26" Type="http://schemas.openxmlformats.org/officeDocument/2006/relationships/image" Target="../media/image22.png"/><Relationship Id="rId3" Type="http://schemas.openxmlformats.org/officeDocument/2006/relationships/tags" Target="../tags/tag186.xml"/><Relationship Id="rId21" Type="http://schemas.openxmlformats.org/officeDocument/2006/relationships/oleObject" Target="../embeddings/oleObject11.bin"/><Relationship Id="rId34" Type="http://schemas.openxmlformats.org/officeDocument/2006/relationships/image" Target="../media/image87.png"/><Relationship Id="rId7" Type="http://schemas.openxmlformats.org/officeDocument/2006/relationships/tags" Target="../tags/tag190.xml"/><Relationship Id="rId12" Type="http://schemas.openxmlformats.org/officeDocument/2006/relationships/tags" Target="../tags/tag195.xml"/><Relationship Id="rId17" Type="http://schemas.openxmlformats.org/officeDocument/2006/relationships/tags" Target="../tags/tag200.xml"/><Relationship Id="rId25" Type="http://schemas.openxmlformats.org/officeDocument/2006/relationships/image" Target="../media/image21.png"/><Relationship Id="rId33" Type="http://schemas.openxmlformats.org/officeDocument/2006/relationships/image" Target="../media/image86.png"/><Relationship Id="rId2" Type="http://schemas.openxmlformats.org/officeDocument/2006/relationships/tags" Target="../tags/tag185.xml"/><Relationship Id="rId16" Type="http://schemas.openxmlformats.org/officeDocument/2006/relationships/tags" Target="../tags/tag199.xml"/><Relationship Id="rId20" Type="http://schemas.openxmlformats.org/officeDocument/2006/relationships/notesSlide" Target="../notesSlides/notesSlide13.xml"/><Relationship Id="rId29" Type="http://schemas.openxmlformats.org/officeDocument/2006/relationships/image" Target="../media/image83.png"/><Relationship Id="rId1" Type="http://schemas.openxmlformats.org/officeDocument/2006/relationships/vmlDrawing" Target="../drawings/vmlDrawing11.vml"/><Relationship Id="rId6" Type="http://schemas.openxmlformats.org/officeDocument/2006/relationships/tags" Target="../tags/tag189.xml"/><Relationship Id="rId11" Type="http://schemas.openxmlformats.org/officeDocument/2006/relationships/tags" Target="../tags/tag194.xml"/><Relationship Id="rId24" Type="http://schemas.openxmlformats.org/officeDocument/2006/relationships/image" Target="../media/image20.png"/><Relationship Id="rId32" Type="http://schemas.openxmlformats.org/officeDocument/2006/relationships/image" Target="../media/image85.png"/><Relationship Id="rId5" Type="http://schemas.openxmlformats.org/officeDocument/2006/relationships/tags" Target="../tags/tag188.xml"/><Relationship Id="rId15" Type="http://schemas.openxmlformats.org/officeDocument/2006/relationships/tags" Target="../tags/tag198.xml"/><Relationship Id="rId23" Type="http://schemas.openxmlformats.org/officeDocument/2006/relationships/image" Target="../media/image19.png"/><Relationship Id="rId28" Type="http://schemas.openxmlformats.org/officeDocument/2006/relationships/image" Target="../media/image62.png"/><Relationship Id="rId10" Type="http://schemas.openxmlformats.org/officeDocument/2006/relationships/tags" Target="../tags/tag193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68.png"/><Relationship Id="rId4" Type="http://schemas.openxmlformats.org/officeDocument/2006/relationships/tags" Target="../tags/tag187.xml"/><Relationship Id="rId9" Type="http://schemas.openxmlformats.org/officeDocument/2006/relationships/tags" Target="../tags/tag192.xml"/><Relationship Id="rId14" Type="http://schemas.openxmlformats.org/officeDocument/2006/relationships/tags" Target="../tags/tag197.xml"/><Relationship Id="rId22" Type="http://schemas.openxmlformats.org/officeDocument/2006/relationships/image" Target="../media/image82.emf"/><Relationship Id="rId27" Type="http://schemas.openxmlformats.org/officeDocument/2006/relationships/image" Target="../media/image23.png"/><Relationship Id="rId30" Type="http://schemas.openxmlformats.org/officeDocument/2006/relationships/image" Target="../media/image8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08.xml"/><Relationship Id="rId13" Type="http://schemas.openxmlformats.org/officeDocument/2006/relationships/tags" Target="../tags/tag213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3.png"/><Relationship Id="rId3" Type="http://schemas.openxmlformats.org/officeDocument/2006/relationships/tags" Target="../tags/tag203.xml"/><Relationship Id="rId21" Type="http://schemas.openxmlformats.org/officeDocument/2006/relationships/image" Target="../media/image88.emf"/><Relationship Id="rId7" Type="http://schemas.openxmlformats.org/officeDocument/2006/relationships/tags" Target="../tags/tag207.xml"/><Relationship Id="rId12" Type="http://schemas.openxmlformats.org/officeDocument/2006/relationships/tags" Target="../tags/tag212.xml"/><Relationship Id="rId17" Type="http://schemas.openxmlformats.org/officeDocument/2006/relationships/tags" Target="../tags/tag217.xml"/><Relationship Id="rId25" Type="http://schemas.openxmlformats.org/officeDocument/2006/relationships/image" Target="../media/image22.png"/><Relationship Id="rId2" Type="http://schemas.openxmlformats.org/officeDocument/2006/relationships/tags" Target="../tags/tag202.xml"/><Relationship Id="rId16" Type="http://schemas.openxmlformats.org/officeDocument/2006/relationships/tags" Target="../tags/tag216.xml"/><Relationship Id="rId20" Type="http://schemas.openxmlformats.org/officeDocument/2006/relationships/oleObject" Target="../embeddings/oleObject12.bin"/><Relationship Id="rId29" Type="http://schemas.openxmlformats.org/officeDocument/2006/relationships/image" Target="../media/image90.png"/><Relationship Id="rId1" Type="http://schemas.openxmlformats.org/officeDocument/2006/relationships/vmlDrawing" Target="../drawings/vmlDrawing12.vml"/><Relationship Id="rId6" Type="http://schemas.openxmlformats.org/officeDocument/2006/relationships/tags" Target="../tags/tag206.xml"/><Relationship Id="rId11" Type="http://schemas.openxmlformats.org/officeDocument/2006/relationships/tags" Target="../tags/tag211.xml"/><Relationship Id="rId24" Type="http://schemas.openxmlformats.org/officeDocument/2006/relationships/image" Target="../media/image21.png"/><Relationship Id="rId32" Type="http://schemas.openxmlformats.org/officeDocument/2006/relationships/image" Target="../media/image93.png"/><Relationship Id="rId5" Type="http://schemas.openxmlformats.org/officeDocument/2006/relationships/tags" Target="../tags/tag205.xml"/><Relationship Id="rId15" Type="http://schemas.openxmlformats.org/officeDocument/2006/relationships/tags" Target="../tags/tag215.xml"/><Relationship Id="rId23" Type="http://schemas.openxmlformats.org/officeDocument/2006/relationships/image" Target="../media/image20.png"/><Relationship Id="rId28" Type="http://schemas.openxmlformats.org/officeDocument/2006/relationships/image" Target="../media/image89.png"/><Relationship Id="rId10" Type="http://schemas.openxmlformats.org/officeDocument/2006/relationships/tags" Target="../tags/tag210.xml"/><Relationship Id="rId19" Type="http://schemas.openxmlformats.org/officeDocument/2006/relationships/notesSlide" Target="../notesSlides/notesSlide14.xml"/><Relationship Id="rId31" Type="http://schemas.openxmlformats.org/officeDocument/2006/relationships/image" Target="../media/image92.png"/><Relationship Id="rId4" Type="http://schemas.openxmlformats.org/officeDocument/2006/relationships/tags" Target="../tags/tag204.xml"/><Relationship Id="rId9" Type="http://schemas.openxmlformats.org/officeDocument/2006/relationships/tags" Target="../tags/tag209.xml"/><Relationship Id="rId14" Type="http://schemas.openxmlformats.org/officeDocument/2006/relationships/tags" Target="../tags/tag214.xml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9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24.xml"/><Relationship Id="rId13" Type="http://schemas.openxmlformats.org/officeDocument/2006/relationships/tags" Target="../tags/tag229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3.png"/><Relationship Id="rId3" Type="http://schemas.openxmlformats.org/officeDocument/2006/relationships/tags" Target="../tags/tag219.xml"/><Relationship Id="rId21" Type="http://schemas.openxmlformats.org/officeDocument/2006/relationships/image" Target="../media/image94.emf"/><Relationship Id="rId7" Type="http://schemas.openxmlformats.org/officeDocument/2006/relationships/tags" Target="../tags/tag223.xml"/><Relationship Id="rId12" Type="http://schemas.openxmlformats.org/officeDocument/2006/relationships/tags" Target="../tags/tag228.xml"/><Relationship Id="rId17" Type="http://schemas.openxmlformats.org/officeDocument/2006/relationships/tags" Target="../tags/tag233.xml"/><Relationship Id="rId25" Type="http://schemas.openxmlformats.org/officeDocument/2006/relationships/image" Target="../media/image22.png"/><Relationship Id="rId2" Type="http://schemas.openxmlformats.org/officeDocument/2006/relationships/tags" Target="../tags/tag218.xml"/><Relationship Id="rId16" Type="http://schemas.openxmlformats.org/officeDocument/2006/relationships/tags" Target="../tags/tag232.xml"/><Relationship Id="rId20" Type="http://schemas.openxmlformats.org/officeDocument/2006/relationships/oleObject" Target="../embeddings/oleObject13.bin"/><Relationship Id="rId29" Type="http://schemas.openxmlformats.org/officeDocument/2006/relationships/image" Target="../media/image96.png"/><Relationship Id="rId1" Type="http://schemas.openxmlformats.org/officeDocument/2006/relationships/vmlDrawing" Target="../drawings/vmlDrawing13.vml"/><Relationship Id="rId6" Type="http://schemas.openxmlformats.org/officeDocument/2006/relationships/tags" Target="../tags/tag222.xml"/><Relationship Id="rId11" Type="http://schemas.openxmlformats.org/officeDocument/2006/relationships/tags" Target="../tags/tag227.xml"/><Relationship Id="rId24" Type="http://schemas.openxmlformats.org/officeDocument/2006/relationships/image" Target="../media/image21.png"/><Relationship Id="rId32" Type="http://schemas.openxmlformats.org/officeDocument/2006/relationships/image" Target="../media/image90.png"/><Relationship Id="rId5" Type="http://schemas.openxmlformats.org/officeDocument/2006/relationships/tags" Target="../tags/tag221.xml"/><Relationship Id="rId15" Type="http://schemas.openxmlformats.org/officeDocument/2006/relationships/tags" Target="../tags/tag231.xml"/><Relationship Id="rId23" Type="http://schemas.openxmlformats.org/officeDocument/2006/relationships/image" Target="../media/image20.png"/><Relationship Id="rId28" Type="http://schemas.openxmlformats.org/officeDocument/2006/relationships/image" Target="../media/image91.png"/><Relationship Id="rId10" Type="http://schemas.openxmlformats.org/officeDocument/2006/relationships/tags" Target="../tags/tag226.xml"/><Relationship Id="rId19" Type="http://schemas.openxmlformats.org/officeDocument/2006/relationships/notesSlide" Target="../notesSlides/notesSlide15.xml"/><Relationship Id="rId31" Type="http://schemas.openxmlformats.org/officeDocument/2006/relationships/image" Target="../media/image97.png"/><Relationship Id="rId4" Type="http://schemas.openxmlformats.org/officeDocument/2006/relationships/tags" Target="../tags/tag220.xml"/><Relationship Id="rId9" Type="http://schemas.openxmlformats.org/officeDocument/2006/relationships/tags" Target="../tags/tag225.xml"/><Relationship Id="rId14" Type="http://schemas.openxmlformats.org/officeDocument/2006/relationships/tags" Target="../tags/tag230.xml"/><Relationship Id="rId22" Type="http://schemas.openxmlformats.org/officeDocument/2006/relationships/image" Target="../media/image19.png"/><Relationship Id="rId27" Type="http://schemas.openxmlformats.org/officeDocument/2006/relationships/image" Target="../media/image95.png"/><Relationship Id="rId30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40.xml"/><Relationship Id="rId13" Type="http://schemas.openxmlformats.org/officeDocument/2006/relationships/tags" Target="../tags/tag24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3.png"/><Relationship Id="rId3" Type="http://schemas.openxmlformats.org/officeDocument/2006/relationships/tags" Target="../tags/tag235.xml"/><Relationship Id="rId21" Type="http://schemas.openxmlformats.org/officeDocument/2006/relationships/image" Target="../media/image98.emf"/><Relationship Id="rId7" Type="http://schemas.openxmlformats.org/officeDocument/2006/relationships/tags" Target="../tags/tag239.xml"/><Relationship Id="rId12" Type="http://schemas.openxmlformats.org/officeDocument/2006/relationships/tags" Target="../tags/tag244.xml"/><Relationship Id="rId17" Type="http://schemas.openxmlformats.org/officeDocument/2006/relationships/tags" Target="../tags/tag249.xml"/><Relationship Id="rId25" Type="http://schemas.openxmlformats.org/officeDocument/2006/relationships/image" Target="../media/image22.png"/><Relationship Id="rId2" Type="http://schemas.openxmlformats.org/officeDocument/2006/relationships/tags" Target="../tags/tag234.xml"/><Relationship Id="rId16" Type="http://schemas.openxmlformats.org/officeDocument/2006/relationships/tags" Target="../tags/tag248.xml"/><Relationship Id="rId20" Type="http://schemas.openxmlformats.org/officeDocument/2006/relationships/oleObject" Target="../embeddings/oleObject14.bin"/><Relationship Id="rId29" Type="http://schemas.openxmlformats.org/officeDocument/2006/relationships/image" Target="../media/image91.png"/><Relationship Id="rId1" Type="http://schemas.openxmlformats.org/officeDocument/2006/relationships/vmlDrawing" Target="../drawings/vmlDrawing14.vml"/><Relationship Id="rId6" Type="http://schemas.openxmlformats.org/officeDocument/2006/relationships/tags" Target="../tags/tag238.xml"/><Relationship Id="rId11" Type="http://schemas.openxmlformats.org/officeDocument/2006/relationships/tags" Target="../tags/tag243.xml"/><Relationship Id="rId24" Type="http://schemas.openxmlformats.org/officeDocument/2006/relationships/image" Target="../media/image21.png"/><Relationship Id="rId32" Type="http://schemas.openxmlformats.org/officeDocument/2006/relationships/image" Target="../media/image100.png"/><Relationship Id="rId5" Type="http://schemas.openxmlformats.org/officeDocument/2006/relationships/tags" Target="../tags/tag237.xml"/><Relationship Id="rId15" Type="http://schemas.openxmlformats.org/officeDocument/2006/relationships/tags" Target="../tags/tag247.xml"/><Relationship Id="rId23" Type="http://schemas.openxmlformats.org/officeDocument/2006/relationships/image" Target="../media/image20.png"/><Relationship Id="rId28" Type="http://schemas.openxmlformats.org/officeDocument/2006/relationships/image" Target="../media/image99.png"/><Relationship Id="rId10" Type="http://schemas.openxmlformats.org/officeDocument/2006/relationships/tags" Target="../tags/tag242.xml"/><Relationship Id="rId19" Type="http://schemas.openxmlformats.org/officeDocument/2006/relationships/notesSlide" Target="../notesSlides/notesSlide16.xml"/><Relationship Id="rId31" Type="http://schemas.openxmlformats.org/officeDocument/2006/relationships/image" Target="../media/image93.png"/><Relationship Id="rId4" Type="http://schemas.openxmlformats.org/officeDocument/2006/relationships/tags" Target="../tags/tag236.xml"/><Relationship Id="rId9" Type="http://schemas.openxmlformats.org/officeDocument/2006/relationships/tags" Target="../tags/tag241.xml"/><Relationship Id="rId14" Type="http://schemas.openxmlformats.org/officeDocument/2006/relationships/tags" Target="../tags/tag246.xml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9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56.xml"/><Relationship Id="rId13" Type="http://schemas.openxmlformats.org/officeDocument/2006/relationships/tags" Target="../tags/tag261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3.png"/><Relationship Id="rId3" Type="http://schemas.openxmlformats.org/officeDocument/2006/relationships/tags" Target="../tags/tag251.xml"/><Relationship Id="rId21" Type="http://schemas.openxmlformats.org/officeDocument/2006/relationships/image" Target="../media/image101.emf"/><Relationship Id="rId7" Type="http://schemas.openxmlformats.org/officeDocument/2006/relationships/tags" Target="../tags/tag255.xml"/><Relationship Id="rId12" Type="http://schemas.openxmlformats.org/officeDocument/2006/relationships/tags" Target="../tags/tag260.xml"/><Relationship Id="rId17" Type="http://schemas.openxmlformats.org/officeDocument/2006/relationships/tags" Target="../tags/tag265.xml"/><Relationship Id="rId25" Type="http://schemas.openxmlformats.org/officeDocument/2006/relationships/image" Target="../media/image22.png"/><Relationship Id="rId2" Type="http://schemas.openxmlformats.org/officeDocument/2006/relationships/tags" Target="../tags/tag250.xml"/><Relationship Id="rId16" Type="http://schemas.openxmlformats.org/officeDocument/2006/relationships/tags" Target="../tags/tag264.xml"/><Relationship Id="rId20" Type="http://schemas.openxmlformats.org/officeDocument/2006/relationships/oleObject" Target="../embeddings/oleObject15.bin"/><Relationship Id="rId29" Type="http://schemas.openxmlformats.org/officeDocument/2006/relationships/image" Target="../media/image91.png"/><Relationship Id="rId1" Type="http://schemas.openxmlformats.org/officeDocument/2006/relationships/vmlDrawing" Target="../drawings/vmlDrawing15.vml"/><Relationship Id="rId6" Type="http://schemas.openxmlformats.org/officeDocument/2006/relationships/tags" Target="../tags/tag254.xml"/><Relationship Id="rId11" Type="http://schemas.openxmlformats.org/officeDocument/2006/relationships/tags" Target="../tags/tag259.xml"/><Relationship Id="rId24" Type="http://schemas.openxmlformats.org/officeDocument/2006/relationships/image" Target="../media/image21.png"/><Relationship Id="rId32" Type="http://schemas.openxmlformats.org/officeDocument/2006/relationships/image" Target="../media/image100.png"/><Relationship Id="rId5" Type="http://schemas.openxmlformats.org/officeDocument/2006/relationships/tags" Target="../tags/tag253.xml"/><Relationship Id="rId15" Type="http://schemas.openxmlformats.org/officeDocument/2006/relationships/tags" Target="../tags/tag263.xml"/><Relationship Id="rId23" Type="http://schemas.openxmlformats.org/officeDocument/2006/relationships/image" Target="../media/image20.png"/><Relationship Id="rId28" Type="http://schemas.openxmlformats.org/officeDocument/2006/relationships/image" Target="../media/image102.png"/><Relationship Id="rId10" Type="http://schemas.openxmlformats.org/officeDocument/2006/relationships/tags" Target="../tags/tag258.xml"/><Relationship Id="rId19" Type="http://schemas.openxmlformats.org/officeDocument/2006/relationships/notesSlide" Target="../notesSlides/notesSlide17.xml"/><Relationship Id="rId31" Type="http://schemas.openxmlformats.org/officeDocument/2006/relationships/image" Target="../media/image93.png"/><Relationship Id="rId4" Type="http://schemas.openxmlformats.org/officeDocument/2006/relationships/tags" Target="../tags/tag252.xml"/><Relationship Id="rId9" Type="http://schemas.openxmlformats.org/officeDocument/2006/relationships/tags" Target="../tags/tag257.xml"/><Relationship Id="rId14" Type="http://schemas.openxmlformats.org/officeDocument/2006/relationships/tags" Target="../tags/tag262.xml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9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3.png"/><Relationship Id="rId2" Type="http://schemas.openxmlformats.org/officeDocument/2006/relationships/tags" Target="../tags/tag4.xml"/><Relationship Id="rId16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2.png"/><Relationship Id="rId5" Type="http://schemas.openxmlformats.org/officeDocument/2006/relationships/tags" Target="../tags/tag7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72.xml"/><Relationship Id="rId13" Type="http://schemas.openxmlformats.org/officeDocument/2006/relationships/tags" Target="../tags/tag277.xml"/><Relationship Id="rId18" Type="http://schemas.openxmlformats.org/officeDocument/2006/relationships/tags" Target="../tags/tag282.xml"/><Relationship Id="rId26" Type="http://schemas.openxmlformats.org/officeDocument/2006/relationships/image" Target="../media/image21.png"/><Relationship Id="rId3" Type="http://schemas.openxmlformats.org/officeDocument/2006/relationships/tags" Target="../tags/tag267.xml"/><Relationship Id="rId21" Type="http://schemas.openxmlformats.org/officeDocument/2006/relationships/notesSlide" Target="../notesSlides/notesSlide18.xml"/><Relationship Id="rId34" Type="http://schemas.openxmlformats.org/officeDocument/2006/relationships/image" Target="../media/image90.png"/><Relationship Id="rId7" Type="http://schemas.openxmlformats.org/officeDocument/2006/relationships/tags" Target="../tags/tag271.xml"/><Relationship Id="rId12" Type="http://schemas.openxmlformats.org/officeDocument/2006/relationships/tags" Target="../tags/tag276.xml"/><Relationship Id="rId17" Type="http://schemas.openxmlformats.org/officeDocument/2006/relationships/tags" Target="../tags/tag281.xml"/><Relationship Id="rId25" Type="http://schemas.openxmlformats.org/officeDocument/2006/relationships/image" Target="../media/image20.png"/><Relationship Id="rId33" Type="http://schemas.openxmlformats.org/officeDocument/2006/relationships/image" Target="../media/image91.png"/><Relationship Id="rId2" Type="http://schemas.openxmlformats.org/officeDocument/2006/relationships/tags" Target="../tags/tag266.xml"/><Relationship Id="rId16" Type="http://schemas.openxmlformats.org/officeDocument/2006/relationships/tags" Target="../tags/tag280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04.png"/><Relationship Id="rId1" Type="http://schemas.openxmlformats.org/officeDocument/2006/relationships/vmlDrawing" Target="../drawings/vmlDrawing16.vml"/><Relationship Id="rId6" Type="http://schemas.openxmlformats.org/officeDocument/2006/relationships/tags" Target="../tags/tag270.xml"/><Relationship Id="rId11" Type="http://schemas.openxmlformats.org/officeDocument/2006/relationships/tags" Target="../tags/tag275.xml"/><Relationship Id="rId24" Type="http://schemas.openxmlformats.org/officeDocument/2006/relationships/image" Target="../media/image19.png"/><Relationship Id="rId32" Type="http://schemas.openxmlformats.org/officeDocument/2006/relationships/image" Target="../media/image106.png"/><Relationship Id="rId5" Type="http://schemas.openxmlformats.org/officeDocument/2006/relationships/tags" Target="../tags/tag269.xml"/><Relationship Id="rId15" Type="http://schemas.openxmlformats.org/officeDocument/2006/relationships/tags" Target="../tags/tag279.xml"/><Relationship Id="rId23" Type="http://schemas.openxmlformats.org/officeDocument/2006/relationships/image" Target="../media/image103.emf"/><Relationship Id="rId28" Type="http://schemas.openxmlformats.org/officeDocument/2006/relationships/image" Target="../media/image23.png"/><Relationship Id="rId36" Type="http://schemas.openxmlformats.org/officeDocument/2006/relationships/image" Target="../media/image100.png"/><Relationship Id="rId10" Type="http://schemas.openxmlformats.org/officeDocument/2006/relationships/tags" Target="../tags/tag274.xml"/><Relationship Id="rId19" Type="http://schemas.openxmlformats.org/officeDocument/2006/relationships/tags" Target="../tags/tag283.xml"/><Relationship Id="rId31" Type="http://schemas.openxmlformats.org/officeDocument/2006/relationships/image" Target="../media/image24.png"/><Relationship Id="rId4" Type="http://schemas.openxmlformats.org/officeDocument/2006/relationships/tags" Target="../tags/tag268.xml"/><Relationship Id="rId9" Type="http://schemas.openxmlformats.org/officeDocument/2006/relationships/tags" Target="../tags/tag273.xml"/><Relationship Id="rId14" Type="http://schemas.openxmlformats.org/officeDocument/2006/relationships/tags" Target="../tags/tag278.xml"/><Relationship Id="rId22" Type="http://schemas.openxmlformats.org/officeDocument/2006/relationships/oleObject" Target="../embeddings/oleObject16.bin"/><Relationship Id="rId27" Type="http://schemas.openxmlformats.org/officeDocument/2006/relationships/image" Target="../media/image22.png"/><Relationship Id="rId30" Type="http://schemas.openxmlformats.org/officeDocument/2006/relationships/image" Target="../media/image105.png"/><Relationship Id="rId35" Type="http://schemas.openxmlformats.org/officeDocument/2006/relationships/image" Target="../media/image9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90.xml"/><Relationship Id="rId13" Type="http://schemas.openxmlformats.org/officeDocument/2006/relationships/tags" Target="../tags/tag29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3.png"/><Relationship Id="rId3" Type="http://schemas.openxmlformats.org/officeDocument/2006/relationships/tags" Target="../tags/tag285.xml"/><Relationship Id="rId21" Type="http://schemas.openxmlformats.org/officeDocument/2006/relationships/image" Target="../media/image107.emf"/><Relationship Id="rId7" Type="http://schemas.openxmlformats.org/officeDocument/2006/relationships/tags" Target="../tags/tag289.xml"/><Relationship Id="rId12" Type="http://schemas.openxmlformats.org/officeDocument/2006/relationships/tags" Target="../tags/tag294.xml"/><Relationship Id="rId17" Type="http://schemas.openxmlformats.org/officeDocument/2006/relationships/tags" Target="../tags/tag299.xml"/><Relationship Id="rId25" Type="http://schemas.openxmlformats.org/officeDocument/2006/relationships/image" Target="../media/image22.png"/><Relationship Id="rId2" Type="http://schemas.openxmlformats.org/officeDocument/2006/relationships/tags" Target="../tags/tag284.xml"/><Relationship Id="rId16" Type="http://schemas.openxmlformats.org/officeDocument/2006/relationships/tags" Target="../tags/tag298.xml"/><Relationship Id="rId20" Type="http://schemas.openxmlformats.org/officeDocument/2006/relationships/oleObject" Target="../embeddings/oleObject17.bin"/><Relationship Id="rId29" Type="http://schemas.openxmlformats.org/officeDocument/2006/relationships/image" Target="../media/image108.png"/><Relationship Id="rId1" Type="http://schemas.openxmlformats.org/officeDocument/2006/relationships/vmlDrawing" Target="../drawings/vmlDrawing17.vml"/><Relationship Id="rId6" Type="http://schemas.openxmlformats.org/officeDocument/2006/relationships/tags" Target="../tags/tag288.xml"/><Relationship Id="rId11" Type="http://schemas.openxmlformats.org/officeDocument/2006/relationships/tags" Target="../tags/tag293.xml"/><Relationship Id="rId24" Type="http://schemas.openxmlformats.org/officeDocument/2006/relationships/image" Target="../media/image21.png"/><Relationship Id="rId32" Type="http://schemas.openxmlformats.org/officeDocument/2006/relationships/image" Target="../media/image96.png"/><Relationship Id="rId5" Type="http://schemas.openxmlformats.org/officeDocument/2006/relationships/tags" Target="../tags/tag287.xml"/><Relationship Id="rId15" Type="http://schemas.openxmlformats.org/officeDocument/2006/relationships/tags" Target="../tags/tag297.xml"/><Relationship Id="rId23" Type="http://schemas.openxmlformats.org/officeDocument/2006/relationships/image" Target="../media/image20.png"/><Relationship Id="rId28" Type="http://schemas.openxmlformats.org/officeDocument/2006/relationships/image" Target="../media/image90.png"/><Relationship Id="rId10" Type="http://schemas.openxmlformats.org/officeDocument/2006/relationships/tags" Target="../tags/tag292.xml"/><Relationship Id="rId19" Type="http://schemas.openxmlformats.org/officeDocument/2006/relationships/notesSlide" Target="../notesSlides/notesSlide19.xml"/><Relationship Id="rId31" Type="http://schemas.openxmlformats.org/officeDocument/2006/relationships/image" Target="../media/image109.png"/><Relationship Id="rId4" Type="http://schemas.openxmlformats.org/officeDocument/2006/relationships/tags" Target="../tags/tag286.xml"/><Relationship Id="rId9" Type="http://schemas.openxmlformats.org/officeDocument/2006/relationships/tags" Target="../tags/tag291.xml"/><Relationship Id="rId14" Type="http://schemas.openxmlformats.org/officeDocument/2006/relationships/tags" Target="../tags/tag296.xml"/><Relationship Id="rId22" Type="http://schemas.openxmlformats.org/officeDocument/2006/relationships/image" Target="../media/image19.png"/><Relationship Id="rId27" Type="http://schemas.openxmlformats.org/officeDocument/2006/relationships/image" Target="../media/image105.png"/><Relationship Id="rId30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06.xml"/><Relationship Id="rId13" Type="http://schemas.openxmlformats.org/officeDocument/2006/relationships/tags" Target="../tags/tag311.xml"/><Relationship Id="rId18" Type="http://schemas.openxmlformats.org/officeDocument/2006/relationships/tags" Target="../tags/tag316.xml"/><Relationship Id="rId26" Type="http://schemas.openxmlformats.org/officeDocument/2006/relationships/image" Target="../media/image19.png"/><Relationship Id="rId39" Type="http://schemas.openxmlformats.org/officeDocument/2006/relationships/image" Target="../media/image104.png"/><Relationship Id="rId3" Type="http://schemas.openxmlformats.org/officeDocument/2006/relationships/tags" Target="../tags/tag301.xml"/><Relationship Id="rId21" Type="http://schemas.openxmlformats.org/officeDocument/2006/relationships/tags" Target="../tags/tag319.xml"/><Relationship Id="rId34" Type="http://schemas.openxmlformats.org/officeDocument/2006/relationships/image" Target="../media/image112.png"/><Relationship Id="rId7" Type="http://schemas.openxmlformats.org/officeDocument/2006/relationships/tags" Target="../tags/tag305.xml"/><Relationship Id="rId12" Type="http://schemas.openxmlformats.org/officeDocument/2006/relationships/tags" Target="../tags/tag310.xml"/><Relationship Id="rId17" Type="http://schemas.openxmlformats.org/officeDocument/2006/relationships/tags" Target="../tags/tag315.xml"/><Relationship Id="rId25" Type="http://schemas.openxmlformats.org/officeDocument/2006/relationships/image" Target="../media/image110.emf"/><Relationship Id="rId33" Type="http://schemas.openxmlformats.org/officeDocument/2006/relationships/image" Target="../media/image105.png"/><Relationship Id="rId38" Type="http://schemas.openxmlformats.org/officeDocument/2006/relationships/image" Target="../media/image116.png"/><Relationship Id="rId2" Type="http://schemas.openxmlformats.org/officeDocument/2006/relationships/tags" Target="../tags/tag300.xml"/><Relationship Id="rId16" Type="http://schemas.openxmlformats.org/officeDocument/2006/relationships/tags" Target="../tags/tag314.xml"/><Relationship Id="rId20" Type="http://schemas.openxmlformats.org/officeDocument/2006/relationships/tags" Target="../tags/tag318.xml"/><Relationship Id="rId29" Type="http://schemas.openxmlformats.org/officeDocument/2006/relationships/image" Target="../media/image22.png"/><Relationship Id="rId1" Type="http://schemas.openxmlformats.org/officeDocument/2006/relationships/vmlDrawing" Target="../drawings/vmlDrawing18.vml"/><Relationship Id="rId6" Type="http://schemas.openxmlformats.org/officeDocument/2006/relationships/tags" Target="../tags/tag304.xml"/><Relationship Id="rId11" Type="http://schemas.openxmlformats.org/officeDocument/2006/relationships/tags" Target="../tags/tag309.xml"/><Relationship Id="rId24" Type="http://schemas.openxmlformats.org/officeDocument/2006/relationships/oleObject" Target="../embeddings/oleObject18.bin"/><Relationship Id="rId32" Type="http://schemas.openxmlformats.org/officeDocument/2006/relationships/image" Target="../media/image111.png"/><Relationship Id="rId37" Type="http://schemas.openxmlformats.org/officeDocument/2006/relationships/image" Target="../media/image115.png"/><Relationship Id="rId40" Type="http://schemas.openxmlformats.org/officeDocument/2006/relationships/image" Target="../media/image117.png"/><Relationship Id="rId5" Type="http://schemas.openxmlformats.org/officeDocument/2006/relationships/tags" Target="../tags/tag303.xml"/><Relationship Id="rId15" Type="http://schemas.openxmlformats.org/officeDocument/2006/relationships/tags" Target="../tags/tag313.xml"/><Relationship Id="rId23" Type="http://schemas.openxmlformats.org/officeDocument/2006/relationships/notesSlide" Target="../notesSlides/notesSlide20.xml"/><Relationship Id="rId28" Type="http://schemas.openxmlformats.org/officeDocument/2006/relationships/image" Target="../media/image21.png"/><Relationship Id="rId36" Type="http://schemas.openxmlformats.org/officeDocument/2006/relationships/image" Target="../media/image114.png"/><Relationship Id="rId10" Type="http://schemas.openxmlformats.org/officeDocument/2006/relationships/tags" Target="../tags/tag308.xml"/><Relationship Id="rId19" Type="http://schemas.openxmlformats.org/officeDocument/2006/relationships/tags" Target="../tags/tag317.xml"/><Relationship Id="rId31" Type="http://schemas.openxmlformats.org/officeDocument/2006/relationships/image" Target="../media/image24.png"/><Relationship Id="rId4" Type="http://schemas.openxmlformats.org/officeDocument/2006/relationships/tags" Target="../tags/tag302.xml"/><Relationship Id="rId9" Type="http://schemas.openxmlformats.org/officeDocument/2006/relationships/tags" Target="../tags/tag307.xml"/><Relationship Id="rId14" Type="http://schemas.openxmlformats.org/officeDocument/2006/relationships/tags" Target="../tags/tag312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20.png"/><Relationship Id="rId30" Type="http://schemas.openxmlformats.org/officeDocument/2006/relationships/image" Target="../media/image23.png"/><Relationship Id="rId35" Type="http://schemas.openxmlformats.org/officeDocument/2006/relationships/image" Target="../media/image11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26.xml"/><Relationship Id="rId13" Type="http://schemas.openxmlformats.org/officeDocument/2006/relationships/tags" Target="../tags/tag331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3.png"/><Relationship Id="rId3" Type="http://schemas.openxmlformats.org/officeDocument/2006/relationships/tags" Target="../tags/tag321.xml"/><Relationship Id="rId21" Type="http://schemas.openxmlformats.org/officeDocument/2006/relationships/image" Target="../media/image118.emf"/><Relationship Id="rId7" Type="http://schemas.openxmlformats.org/officeDocument/2006/relationships/tags" Target="../tags/tag325.xml"/><Relationship Id="rId12" Type="http://schemas.openxmlformats.org/officeDocument/2006/relationships/tags" Target="../tags/tag330.xml"/><Relationship Id="rId17" Type="http://schemas.openxmlformats.org/officeDocument/2006/relationships/tags" Target="../tags/tag335.xml"/><Relationship Id="rId25" Type="http://schemas.openxmlformats.org/officeDocument/2006/relationships/image" Target="../media/image22.png"/><Relationship Id="rId2" Type="http://schemas.openxmlformats.org/officeDocument/2006/relationships/tags" Target="../tags/tag320.xml"/><Relationship Id="rId16" Type="http://schemas.openxmlformats.org/officeDocument/2006/relationships/tags" Target="../tags/tag334.xml"/><Relationship Id="rId20" Type="http://schemas.openxmlformats.org/officeDocument/2006/relationships/oleObject" Target="../embeddings/oleObject19.bin"/><Relationship Id="rId29" Type="http://schemas.openxmlformats.org/officeDocument/2006/relationships/image" Target="../media/image119.png"/><Relationship Id="rId1" Type="http://schemas.openxmlformats.org/officeDocument/2006/relationships/vmlDrawing" Target="../drawings/vmlDrawing19.vml"/><Relationship Id="rId6" Type="http://schemas.openxmlformats.org/officeDocument/2006/relationships/tags" Target="../tags/tag324.xml"/><Relationship Id="rId11" Type="http://schemas.openxmlformats.org/officeDocument/2006/relationships/tags" Target="../tags/tag329.xml"/><Relationship Id="rId24" Type="http://schemas.openxmlformats.org/officeDocument/2006/relationships/image" Target="../media/image21.png"/><Relationship Id="rId32" Type="http://schemas.openxmlformats.org/officeDocument/2006/relationships/image" Target="../media/image122.png"/><Relationship Id="rId5" Type="http://schemas.openxmlformats.org/officeDocument/2006/relationships/tags" Target="../tags/tag323.xml"/><Relationship Id="rId15" Type="http://schemas.openxmlformats.org/officeDocument/2006/relationships/tags" Target="../tags/tag333.xml"/><Relationship Id="rId23" Type="http://schemas.openxmlformats.org/officeDocument/2006/relationships/image" Target="../media/image20.png"/><Relationship Id="rId28" Type="http://schemas.openxmlformats.org/officeDocument/2006/relationships/image" Target="../media/image105.png"/><Relationship Id="rId10" Type="http://schemas.openxmlformats.org/officeDocument/2006/relationships/tags" Target="../tags/tag328.xml"/><Relationship Id="rId19" Type="http://schemas.openxmlformats.org/officeDocument/2006/relationships/notesSlide" Target="../notesSlides/notesSlide21.xml"/><Relationship Id="rId31" Type="http://schemas.openxmlformats.org/officeDocument/2006/relationships/image" Target="../media/image121.png"/><Relationship Id="rId4" Type="http://schemas.openxmlformats.org/officeDocument/2006/relationships/tags" Target="../tags/tag322.xml"/><Relationship Id="rId9" Type="http://schemas.openxmlformats.org/officeDocument/2006/relationships/tags" Target="../tags/tag327.xml"/><Relationship Id="rId14" Type="http://schemas.openxmlformats.org/officeDocument/2006/relationships/tags" Target="../tags/tag332.xml"/><Relationship Id="rId22" Type="http://schemas.openxmlformats.org/officeDocument/2006/relationships/image" Target="../media/image19.png"/><Relationship Id="rId27" Type="http://schemas.openxmlformats.org/officeDocument/2006/relationships/image" Target="../media/image62.png"/><Relationship Id="rId30" Type="http://schemas.openxmlformats.org/officeDocument/2006/relationships/image" Target="../media/image12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42.xml"/><Relationship Id="rId13" Type="http://schemas.openxmlformats.org/officeDocument/2006/relationships/tags" Target="../tags/tag347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24.png"/><Relationship Id="rId3" Type="http://schemas.openxmlformats.org/officeDocument/2006/relationships/tags" Target="../tags/tag337.xml"/><Relationship Id="rId21" Type="http://schemas.openxmlformats.org/officeDocument/2006/relationships/image" Target="../media/image123.emf"/><Relationship Id="rId7" Type="http://schemas.openxmlformats.org/officeDocument/2006/relationships/tags" Target="../tags/tag341.xml"/><Relationship Id="rId12" Type="http://schemas.openxmlformats.org/officeDocument/2006/relationships/tags" Target="../tags/tag346.xml"/><Relationship Id="rId17" Type="http://schemas.openxmlformats.org/officeDocument/2006/relationships/tags" Target="../tags/tag351.xml"/><Relationship Id="rId25" Type="http://schemas.openxmlformats.org/officeDocument/2006/relationships/image" Target="../media/image23.png"/><Relationship Id="rId2" Type="http://schemas.openxmlformats.org/officeDocument/2006/relationships/tags" Target="../tags/tag336.xml"/><Relationship Id="rId16" Type="http://schemas.openxmlformats.org/officeDocument/2006/relationships/tags" Target="../tags/tag350.xml"/><Relationship Id="rId20" Type="http://schemas.openxmlformats.org/officeDocument/2006/relationships/oleObject" Target="../embeddings/oleObject20.bin"/><Relationship Id="rId29" Type="http://schemas.openxmlformats.org/officeDocument/2006/relationships/image" Target="../media/image21.png"/><Relationship Id="rId1" Type="http://schemas.openxmlformats.org/officeDocument/2006/relationships/vmlDrawing" Target="../drawings/vmlDrawing20.vml"/><Relationship Id="rId6" Type="http://schemas.openxmlformats.org/officeDocument/2006/relationships/tags" Target="../tags/tag340.xml"/><Relationship Id="rId11" Type="http://schemas.openxmlformats.org/officeDocument/2006/relationships/tags" Target="../tags/tag345.xml"/><Relationship Id="rId24" Type="http://schemas.openxmlformats.org/officeDocument/2006/relationships/image" Target="../media/image22.png"/><Relationship Id="rId32" Type="http://schemas.openxmlformats.org/officeDocument/2006/relationships/image" Target="../media/image128.png"/><Relationship Id="rId5" Type="http://schemas.openxmlformats.org/officeDocument/2006/relationships/tags" Target="../tags/tag339.xml"/><Relationship Id="rId15" Type="http://schemas.openxmlformats.org/officeDocument/2006/relationships/tags" Target="../tags/tag349.xml"/><Relationship Id="rId23" Type="http://schemas.openxmlformats.org/officeDocument/2006/relationships/image" Target="../media/image20.png"/><Relationship Id="rId28" Type="http://schemas.openxmlformats.org/officeDocument/2006/relationships/image" Target="../media/image62.png"/><Relationship Id="rId10" Type="http://schemas.openxmlformats.org/officeDocument/2006/relationships/tags" Target="../tags/tag344.xml"/><Relationship Id="rId19" Type="http://schemas.openxmlformats.org/officeDocument/2006/relationships/notesSlide" Target="../notesSlides/notesSlide22.xml"/><Relationship Id="rId31" Type="http://schemas.openxmlformats.org/officeDocument/2006/relationships/image" Target="../media/image127.png"/><Relationship Id="rId4" Type="http://schemas.openxmlformats.org/officeDocument/2006/relationships/tags" Target="../tags/tag338.xml"/><Relationship Id="rId9" Type="http://schemas.openxmlformats.org/officeDocument/2006/relationships/tags" Target="../tags/tag343.xml"/><Relationship Id="rId14" Type="http://schemas.openxmlformats.org/officeDocument/2006/relationships/tags" Target="../tags/tag348.xml"/><Relationship Id="rId22" Type="http://schemas.openxmlformats.org/officeDocument/2006/relationships/image" Target="../media/image19.png"/><Relationship Id="rId27" Type="http://schemas.openxmlformats.org/officeDocument/2006/relationships/image" Target="../media/image125.png"/><Relationship Id="rId30" Type="http://schemas.openxmlformats.org/officeDocument/2006/relationships/image" Target="../media/image12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58.xml"/><Relationship Id="rId13" Type="http://schemas.openxmlformats.org/officeDocument/2006/relationships/tags" Target="../tags/tag363.xml"/><Relationship Id="rId18" Type="http://schemas.openxmlformats.org/officeDocument/2006/relationships/oleObject" Target="../embeddings/oleObject21.bin"/><Relationship Id="rId26" Type="http://schemas.openxmlformats.org/officeDocument/2006/relationships/image" Target="../media/image131.png"/><Relationship Id="rId3" Type="http://schemas.openxmlformats.org/officeDocument/2006/relationships/tags" Target="../tags/tag353.xml"/><Relationship Id="rId21" Type="http://schemas.openxmlformats.org/officeDocument/2006/relationships/image" Target="../media/image19.png"/><Relationship Id="rId7" Type="http://schemas.openxmlformats.org/officeDocument/2006/relationships/tags" Target="../tags/tag357.xml"/><Relationship Id="rId12" Type="http://schemas.openxmlformats.org/officeDocument/2006/relationships/tags" Target="../tags/tag362.xml"/><Relationship Id="rId17" Type="http://schemas.openxmlformats.org/officeDocument/2006/relationships/notesSlide" Target="../notesSlides/notesSlide23.xml"/><Relationship Id="rId25" Type="http://schemas.openxmlformats.org/officeDocument/2006/relationships/image" Target="../media/image130.png"/><Relationship Id="rId2" Type="http://schemas.openxmlformats.org/officeDocument/2006/relationships/tags" Target="../tags/tag352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58.png"/><Relationship Id="rId1" Type="http://schemas.openxmlformats.org/officeDocument/2006/relationships/vmlDrawing" Target="../drawings/vmlDrawing21.vml"/><Relationship Id="rId6" Type="http://schemas.openxmlformats.org/officeDocument/2006/relationships/tags" Target="../tags/tag356.xml"/><Relationship Id="rId11" Type="http://schemas.openxmlformats.org/officeDocument/2006/relationships/tags" Target="../tags/tag361.xml"/><Relationship Id="rId24" Type="http://schemas.openxmlformats.org/officeDocument/2006/relationships/image" Target="../media/image60.png"/><Relationship Id="rId5" Type="http://schemas.openxmlformats.org/officeDocument/2006/relationships/tags" Target="../tags/tag355.xml"/><Relationship Id="rId15" Type="http://schemas.openxmlformats.org/officeDocument/2006/relationships/tags" Target="../tags/tag365.xml"/><Relationship Id="rId23" Type="http://schemas.openxmlformats.org/officeDocument/2006/relationships/image" Target="../media/image59.png"/><Relationship Id="rId28" Type="http://schemas.openxmlformats.org/officeDocument/2006/relationships/image" Target="../media/image132.png"/><Relationship Id="rId10" Type="http://schemas.openxmlformats.org/officeDocument/2006/relationships/tags" Target="../tags/tag360.xml"/><Relationship Id="rId19" Type="http://schemas.openxmlformats.org/officeDocument/2006/relationships/image" Target="../media/image129.emf"/><Relationship Id="rId4" Type="http://schemas.openxmlformats.org/officeDocument/2006/relationships/tags" Target="../tags/tag354.xml"/><Relationship Id="rId9" Type="http://schemas.openxmlformats.org/officeDocument/2006/relationships/tags" Target="../tags/tag359.xml"/><Relationship Id="rId14" Type="http://schemas.openxmlformats.org/officeDocument/2006/relationships/tags" Target="../tags/tag364.xml"/><Relationship Id="rId22" Type="http://schemas.openxmlformats.org/officeDocument/2006/relationships/image" Target="../media/image20.png"/><Relationship Id="rId27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72.xml"/><Relationship Id="rId13" Type="http://schemas.openxmlformats.org/officeDocument/2006/relationships/tags" Target="../tags/tag377.xml"/><Relationship Id="rId18" Type="http://schemas.openxmlformats.org/officeDocument/2006/relationships/tags" Target="../tags/tag382.xml"/><Relationship Id="rId26" Type="http://schemas.openxmlformats.org/officeDocument/2006/relationships/image" Target="../media/image21.png"/><Relationship Id="rId3" Type="http://schemas.openxmlformats.org/officeDocument/2006/relationships/tags" Target="../tags/tag367.xml"/><Relationship Id="rId21" Type="http://schemas.openxmlformats.org/officeDocument/2006/relationships/notesSlide" Target="../notesSlides/notesSlide24.xml"/><Relationship Id="rId34" Type="http://schemas.openxmlformats.org/officeDocument/2006/relationships/image" Target="../media/image68.png"/><Relationship Id="rId7" Type="http://schemas.openxmlformats.org/officeDocument/2006/relationships/tags" Target="../tags/tag371.xml"/><Relationship Id="rId12" Type="http://schemas.openxmlformats.org/officeDocument/2006/relationships/tags" Target="../tags/tag376.xml"/><Relationship Id="rId17" Type="http://schemas.openxmlformats.org/officeDocument/2006/relationships/tags" Target="../tags/tag381.xml"/><Relationship Id="rId25" Type="http://schemas.openxmlformats.org/officeDocument/2006/relationships/image" Target="../media/image20.png"/><Relationship Id="rId33" Type="http://schemas.openxmlformats.org/officeDocument/2006/relationships/image" Target="../media/image24.png"/><Relationship Id="rId2" Type="http://schemas.openxmlformats.org/officeDocument/2006/relationships/tags" Target="../tags/tag366.xml"/><Relationship Id="rId16" Type="http://schemas.openxmlformats.org/officeDocument/2006/relationships/tags" Target="../tags/tag380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34.png"/><Relationship Id="rId1" Type="http://schemas.openxmlformats.org/officeDocument/2006/relationships/vmlDrawing" Target="../drawings/vmlDrawing22.vml"/><Relationship Id="rId6" Type="http://schemas.openxmlformats.org/officeDocument/2006/relationships/tags" Target="../tags/tag370.xml"/><Relationship Id="rId11" Type="http://schemas.openxmlformats.org/officeDocument/2006/relationships/tags" Target="../tags/tag375.xml"/><Relationship Id="rId24" Type="http://schemas.openxmlformats.org/officeDocument/2006/relationships/image" Target="../media/image19.png"/><Relationship Id="rId32" Type="http://schemas.openxmlformats.org/officeDocument/2006/relationships/image" Target="../media/image137.png"/><Relationship Id="rId5" Type="http://schemas.openxmlformats.org/officeDocument/2006/relationships/tags" Target="../tags/tag369.xml"/><Relationship Id="rId15" Type="http://schemas.openxmlformats.org/officeDocument/2006/relationships/tags" Target="../tags/tag379.xml"/><Relationship Id="rId23" Type="http://schemas.openxmlformats.org/officeDocument/2006/relationships/image" Target="../media/image133.emf"/><Relationship Id="rId28" Type="http://schemas.openxmlformats.org/officeDocument/2006/relationships/image" Target="../media/image23.png"/><Relationship Id="rId36" Type="http://schemas.openxmlformats.org/officeDocument/2006/relationships/image" Target="../media/image139.png"/><Relationship Id="rId10" Type="http://schemas.openxmlformats.org/officeDocument/2006/relationships/tags" Target="../tags/tag374.xml"/><Relationship Id="rId19" Type="http://schemas.openxmlformats.org/officeDocument/2006/relationships/tags" Target="../tags/tag383.xml"/><Relationship Id="rId31" Type="http://schemas.openxmlformats.org/officeDocument/2006/relationships/image" Target="../media/image136.png"/><Relationship Id="rId4" Type="http://schemas.openxmlformats.org/officeDocument/2006/relationships/tags" Target="../tags/tag368.xml"/><Relationship Id="rId9" Type="http://schemas.openxmlformats.org/officeDocument/2006/relationships/tags" Target="../tags/tag373.xml"/><Relationship Id="rId14" Type="http://schemas.openxmlformats.org/officeDocument/2006/relationships/tags" Target="../tags/tag378.xml"/><Relationship Id="rId22" Type="http://schemas.openxmlformats.org/officeDocument/2006/relationships/oleObject" Target="../embeddings/oleObject22.bin"/><Relationship Id="rId27" Type="http://schemas.openxmlformats.org/officeDocument/2006/relationships/image" Target="../media/image22.png"/><Relationship Id="rId30" Type="http://schemas.openxmlformats.org/officeDocument/2006/relationships/image" Target="../media/image135.png"/><Relationship Id="rId35" Type="http://schemas.openxmlformats.org/officeDocument/2006/relationships/image" Target="../media/image13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90.xml"/><Relationship Id="rId13" Type="http://schemas.openxmlformats.org/officeDocument/2006/relationships/tags" Target="../tags/tag395.xml"/><Relationship Id="rId18" Type="http://schemas.openxmlformats.org/officeDocument/2006/relationships/tags" Target="../tags/tag400.xml"/><Relationship Id="rId26" Type="http://schemas.openxmlformats.org/officeDocument/2006/relationships/image" Target="../media/image21.png"/><Relationship Id="rId3" Type="http://schemas.openxmlformats.org/officeDocument/2006/relationships/tags" Target="../tags/tag385.xml"/><Relationship Id="rId21" Type="http://schemas.openxmlformats.org/officeDocument/2006/relationships/notesSlide" Target="../notesSlides/notesSlide25.xml"/><Relationship Id="rId34" Type="http://schemas.openxmlformats.org/officeDocument/2006/relationships/image" Target="../media/image144.png"/><Relationship Id="rId7" Type="http://schemas.openxmlformats.org/officeDocument/2006/relationships/tags" Target="../tags/tag389.xml"/><Relationship Id="rId12" Type="http://schemas.openxmlformats.org/officeDocument/2006/relationships/tags" Target="../tags/tag394.xml"/><Relationship Id="rId17" Type="http://schemas.openxmlformats.org/officeDocument/2006/relationships/tags" Target="../tags/tag399.xml"/><Relationship Id="rId25" Type="http://schemas.openxmlformats.org/officeDocument/2006/relationships/image" Target="../media/image20.png"/><Relationship Id="rId33" Type="http://schemas.openxmlformats.org/officeDocument/2006/relationships/image" Target="../media/image143.png"/><Relationship Id="rId2" Type="http://schemas.openxmlformats.org/officeDocument/2006/relationships/tags" Target="../tags/tag384.xml"/><Relationship Id="rId16" Type="http://schemas.openxmlformats.org/officeDocument/2006/relationships/tags" Target="../tags/tag398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41.png"/><Relationship Id="rId1" Type="http://schemas.openxmlformats.org/officeDocument/2006/relationships/vmlDrawing" Target="../drawings/vmlDrawing23.vml"/><Relationship Id="rId6" Type="http://schemas.openxmlformats.org/officeDocument/2006/relationships/tags" Target="../tags/tag388.xml"/><Relationship Id="rId11" Type="http://schemas.openxmlformats.org/officeDocument/2006/relationships/tags" Target="../tags/tag393.xml"/><Relationship Id="rId24" Type="http://schemas.openxmlformats.org/officeDocument/2006/relationships/image" Target="../media/image19.png"/><Relationship Id="rId32" Type="http://schemas.openxmlformats.org/officeDocument/2006/relationships/image" Target="../media/image105.png"/><Relationship Id="rId5" Type="http://schemas.openxmlformats.org/officeDocument/2006/relationships/tags" Target="../tags/tag387.xml"/><Relationship Id="rId15" Type="http://schemas.openxmlformats.org/officeDocument/2006/relationships/tags" Target="../tags/tag397.xml"/><Relationship Id="rId23" Type="http://schemas.openxmlformats.org/officeDocument/2006/relationships/image" Target="../media/image140.emf"/><Relationship Id="rId28" Type="http://schemas.openxmlformats.org/officeDocument/2006/relationships/image" Target="../media/image23.png"/><Relationship Id="rId36" Type="http://schemas.openxmlformats.org/officeDocument/2006/relationships/image" Target="../media/image95.png"/><Relationship Id="rId10" Type="http://schemas.openxmlformats.org/officeDocument/2006/relationships/tags" Target="../tags/tag392.xml"/><Relationship Id="rId19" Type="http://schemas.openxmlformats.org/officeDocument/2006/relationships/tags" Target="../tags/tag401.xml"/><Relationship Id="rId31" Type="http://schemas.openxmlformats.org/officeDocument/2006/relationships/image" Target="../media/image142.png"/><Relationship Id="rId4" Type="http://schemas.openxmlformats.org/officeDocument/2006/relationships/tags" Target="../tags/tag386.xml"/><Relationship Id="rId9" Type="http://schemas.openxmlformats.org/officeDocument/2006/relationships/tags" Target="../tags/tag391.xml"/><Relationship Id="rId14" Type="http://schemas.openxmlformats.org/officeDocument/2006/relationships/tags" Target="../tags/tag396.xml"/><Relationship Id="rId22" Type="http://schemas.openxmlformats.org/officeDocument/2006/relationships/oleObject" Target="../embeddings/oleObject23.bin"/><Relationship Id="rId27" Type="http://schemas.openxmlformats.org/officeDocument/2006/relationships/image" Target="../media/image22.png"/><Relationship Id="rId30" Type="http://schemas.openxmlformats.org/officeDocument/2006/relationships/image" Target="../media/image62.png"/><Relationship Id="rId35" Type="http://schemas.openxmlformats.org/officeDocument/2006/relationships/image" Target="../media/image14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408.xml"/><Relationship Id="rId13" Type="http://schemas.openxmlformats.org/officeDocument/2006/relationships/tags" Target="../tags/tag413.xml"/><Relationship Id="rId18" Type="http://schemas.openxmlformats.org/officeDocument/2006/relationships/tags" Target="../tags/tag418.xml"/><Relationship Id="rId26" Type="http://schemas.openxmlformats.org/officeDocument/2006/relationships/image" Target="../media/image22.png"/><Relationship Id="rId3" Type="http://schemas.openxmlformats.org/officeDocument/2006/relationships/tags" Target="../tags/tag403.xml"/><Relationship Id="rId21" Type="http://schemas.openxmlformats.org/officeDocument/2006/relationships/oleObject" Target="../embeddings/oleObject24.bin"/><Relationship Id="rId7" Type="http://schemas.openxmlformats.org/officeDocument/2006/relationships/tags" Target="../tags/tag407.xml"/><Relationship Id="rId12" Type="http://schemas.openxmlformats.org/officeDocument/2006/relationships/tags" Target="../tags/tag412.xml"/><Relationship Id="rId17" Type="http://schemas.openxmlformats.org/officeDocument/2006/relationships/tags" Target="../tags/tag417.xml"/><Relationship Id="rId25" Type="http://schemas.openxmlformats.org/officeDocument/2006/relationships/image" Target="../media/image21.png"/><Relationship Id="rId33" Type="http://schemas.openxmlformats.org/officeDocument/2006/relationships/image" Target="../media/image149.png"/><Relationship Id="rId2" Type="http://schemas.openxmlformats.org/officeDocument/2006/relationships/tags" Target="../tags/tag402.xml"/><Relationship Id="rId16" Type="http://schemas.openxmlformats.org/officeDocument/2006/relationships/tags" Target="../tags/tag416.xml"/><Relationship Id="rId20" Type="http://schemas.openxmlformats.org/officeDocument/2006/relationships/notesSlide" Target="../notesSlides/notesSlide26.xml"/><Relationship Id="rId29" Type="http://schemas.openxmlformats.org/officeDocument/2006/relationships/image" Target="../media/image62.png"/><Relationship Id="rId1" Type="http://schemas.openxmlformats.org/officeDocument/2006/relationships/vmlDrawing" Target="../drawings/vmlDrawing24.vml"/><Relationship Id="rId6" Type="http://schemas.openxmlformats.org/officeDocument/2006/relationships/tags" Target="../tags/tag406.xml"/><Relationship Id="rId11" Type="http://schemas.openxmlformats.org/officeDocument/2006/relationships/tags" Target="../tags/tag411.xml"/><Relationship Id="rId24" Type="http://schemas.openxmlformats.org/officeDocument/2006/relationships/image" Target="../media/image20.png"/><Relationship Id="rId32" Type="http://schemas.openxmlformats.org/officeDocument/2006/relationships/image" Target="../media/image148.png"/><Relationship Id="rId5" Type="http://schemas.openxmlformats.org/officeDocument/2006/relationships/tags" Target="../tags/tag405.xml"/><Relationship Id="rId15" Type="http://schemas.openxmlformats.org/officeDocument/2006/relationships/tags" Target="../tags/tag415.xml"/><Relationship Id="rId23" Type="http://schemas.openxmlformats.org/officeDocument/2006/relationships/image" Target="../media/image19.png"/><Relationship Id="rId28" Type="http://schemas.openxmlformats.org/officeDocument/2006/relationships/image" Target="../media/image141.png"/><Relationship Id="rId10" Type="http://schemas.openxmlformats.org/officeDocument/2006/relationships/tags" Target="../tags/tag410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05.png"/><Relationship Id="rId4" Type="http://schemas.openxmlformats.org/officeDocument/2006/relationships/tags" Target="../tags/tag404.xml"/><Relationship Id="rId9" Type="http://schemas.openxmlformats.org/officeDocument/2006/relationships/tags" Target="../tags/tag409.xml"/><Relationship Id="rId14" Type="http://schemas.openxmlformats.org/officeDocument/2006/relationships/tags" Target="../tags/tag414.xml"/><Relationship Id="rId22" Type="http://schemas.openxmlformats.org/officeDocument/2006/relationships/image" Target="../media/image146.emf"/><Relationship Id="rId27" Type="http://schemas.openxmlformats.org/officeDocument/2006/relationships/image" Target="../media/image23.png"/><Relationship Id="rId30" Type="http://schemas.openxmlformats.org/officeDocument/2006/relationships/image" Target="../media/image14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425.xml"/><Relationship Id="rId13" Type="http://schemas.openxmlformats.org/officeDocument/2006/relationships/tags" Target="../tags/tag430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3.png"/><Relationship Id="rId3" Type="http://schemas.openxmlformats.org/officeDocument/2006/relationships/tags" Target="../tags/tag420.xml"/><Relationship Id="rId21" Type="http://schemas.openxmlformats.org/officeDocument/2006/relationships/image" Target="../media/image150.emf"/><Relationship Id="rId7" Type="http://schemas.openxmlformats.org/officeDocument/2006/relationships/tags" Target="../tags/tag424.xml"/><Relationship Id="rId12" Type="http://schemas.openxmlformats.org/officeDocument/2006/relationships/tags" Target="../tags/tag429.xml"/><Relationship Id="rId17" Type="http://schemas.openxmlformats.org/officeDocument/2006/relationships/tags" Target="../tags/tag434.xml"/><Relationship Id="rId25" Type="http://schemas.openxmlformats.org/officeDocument/2006/relationships/image" Target="../media/image22.png"/><Relationship Id="rId2" Type="http://schemas.openxmlformats.org/officeDocument/2006/relationships/tags" Target="../tags/tag419.xml"/><Relationship Id="rId16" Type="http://schemas.openxmlformats.org/officeDocument/2006/relationships/tags" Target="../tags/tag433.xml"/><Relationship Id="rId20" Type="http://schemas.openxmlformats.org/officeDocument/2006/relationships/oleObject" Target="../embeddings/oleObject25.bin"/><Relationship Id="rId29" Type="http://schemas.openxmlformats.org/officeDocument/2006/relationships/image" Target="../media/image62.png"/><Relationship Id="rId1" Type="http://schemas.openxmlformats.org/officeDocument/2006/relationships/vmlDrawing" Target="../drawings/vmlDrawing25.vml"/><Relationship Id="rId6" Type="http://schemas.openxmlformats.org/officeDocument/2006/relationships/tags" Target="../tags/tag423.xml"/><Relationship Id="rId11" Type="http://schemas.openxmlformats.org/officeDocument/2006/relationships/tags" Target="../tags/tag428.xml"/><Relationship Id="rId24" Type="http://schemas.openxmlformats.org/officeDocument/2006/relationships/image" Target="../media/image21.png"/><Relationship Id="rId32" Type="http://schemas.openxmlformats.org/officeDocument/2006/relationships/image" Target="../media/image155.png"/><Relationship Id="rId5" Type="http://schemas.openxmlformats.org/officeDocument/2006/relationships/tags" Target="../tags/tag422.xml"/><Relationship Id="rId15" Type="http://schemas.openxmlformats.org/officeDocument/2006/relationships/tags" Target="../tags/tag432.xml"/><Relationship Id="rId23" Type="http://schemas.openxmlformats.org/officeDocument/2006/relationships/image" Target="../media/image20.png"/><Relationship Id="rId28" Type="http://schemas.openxmlformats.org/officeDocument/2006/relationships/image" Target="../media/image152.png"/><Relationship Id="rId10" Type="http://schemas.openxmlformats.org/officeDocument/2006/relationships/tags" Target="../tags/tag427.xml"/><Relationship Id="rId19" Type="http://schemas.openxmlformats.org/officeDocument/2006/relationships/notesSlide" Target="../notesSlides/notesSlide27.xml"/><Relationship Id="rId31" Type="http://schemas.openxmlformats.org/officeDocument/2006/relationships/image" Target="../media/image154.png"/><Relationship Id="rId4" Type="http://schemas.openxmlformats.org/officeDocument/2006/relationships/tags" Target="../tags/tag421.xml"/><Relationship Id="rId9" Type="http://schemas.openxmlformats.org/officeDocument/2006/relationships/tags" Target="../tags/tag426.xml"/><Relationship Id="rId14" Type="http://schemas.openxmlformats.org/officeDocument/2006/relationships/tags" Target="../tags/tag431.xml"/><Relationship Id="rId22" Type="http://schemas.openxmlformats.org/officeDocument/2006/relationships/image" Target="../media/image19.png"/><Relationship Id="rId27" Type="http://schemas.openxmlformats.org/officeDocument/2006/relationships/image" Target="../media/image151.png"/><Relationship Id="rId30" Type="http://schemas.openxmlformats.org/officeDocument/2006/relationships/image" Target="../media/image15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tags" Target="../tags/tag12.xml"/><Relationship Id="rId16" Type="http://schemas.openxmlformats.org/officeDocument/2006/relationships/image" Target="../media/image13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8.png"/><Relationship Id="rId5" Type="http://schemas.openxmlformats.org/officeDocument/2006/relationships/tags" Target="../tags/tag15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41.xml"/><Relationship Id="rId13" Type="http://schemas.openxmlformats.org/officeDocument/2006/relationships/tags" Target="../tags/tag446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3.png"/><Relationship Id="rId3" Type="http://schemas.openxmlformats.org/officeDocument/2006/relationships/tags" Target="../tags/tag436.xml"/><Relationship Id="rId21" Type="http://schemas.openxmlformats.org/officeDocument/2006/relationships/image" Target="../media/image156.emf"/><Relationship Id="rId7" Type="http://schemas.openxmlformats.org/officeDocument/2006/relationships/tags" Target="../tags/tag440.xml"/><Relationship Id="rId12" Type="http://schemas.openxmlformats.org/officeDocument/2006/relationships/tags" Target="../tags/tag445.xml"/><Relationship Id="rId17" Type="http://schemas.openxmlformats.org/officeDocument/2006/relationships/tags" Target="../tags/tag450.xml"/><Relationship Id="rId25" Type="http://schemas.openxmlformats.org/officeDocument/2006/relationships/image" Target="../media/image22.png"/><Relationship Id="rId2" Type="http://schemas.openxmlformats.org/officeDocument/2006/relationships/tags" Target="../tags/tag435.xml"/><Relationship Id="rId16" Type="http://schemas.openxmlformats.org/officeDocument/2006/relationships/tags" Target="../tags/tag449.xml"/><Relationship Id="rId20" Type="http://schemas.openxmlformats.org/officeDocument/2006/relationships/oleObject" Target="../embeddings/oleObject26.bin"/><Relationship Id="rId29" Type="http://schemas.openxmlformats.org/officeDocument/2006/relationships/image" Target="../media/image24.png"/><Relationship Id="rId1" Type="http://schemas.openxmlformats.org/officeDocument/2006/relationships/vmlDrawing" Target="../drawings/vmlDrawing26.vml"/><Relationship Id="rId6" Type="http://schemas.openxmlformats.org/officeDocument/2006/relationships/tags" Target="../tags/tag439.xml"/><Relationship Id="rId11" Type="http://schemas.openxmlformats.org/officeDocument/2006/relationships/tags" Target="../tags/tag444.xml"/><Relationship Id="rId24" Type="http://schemas.openxmlformats.org/officeDocument/2006/relationships/image" Target="../media/image21.png"/><Relationship Id="rId32" Type="http://schemas.openxmlformats.org/officeDocument/2006/relationships/image" Target="../media/image155.png"/><Relationship Id="rId5" Type="http://schemas.openxmlformats.org/officeDocument/2006/relationships/tags" Target="../tags/tag438.xml"/><Relationship Id="rId15" Type="http://schemas.openxmlformats.org/officeDocument/2006/relationships/tags" Target="../tags/tag448.xml"/><Relationship Id="rId23" Type="http://schemas.openxmlformats.org/officeDocument/2006/relationships/image" Target="../media/image20.png"/><Relationship Id="rId28" Type="http://schemas.openxmlformats.org/officeDocument/2006/relationships/image" Target="../media/image158.png"/><Relationship Id="rId10" Type="http://schemas.openxmlformats.org/officeDocument/2006/relationships/tags" Target="../tags/tag443.xml"/><Relationship Id="rId19" Type="http://schemas.openxmlformats.org/officeDocument/2006/relationships/notesSlide" Target="../notesSlides/notesSlide28.xml"/><Relationship Id="rId31" Type="http://schemas.openxmlformats.org/officeDocument/2006/relationships/image" Target="../media/image160.png"/><Relationship Id="rId4" Type="http://schemas.openxmlformats.org/officeDocument/2006/relationships/tags" Target="../tags/tag437.xml"/><Relationship Id="rId9" Type="http://schemas.openxmlformats.org/officeDocument/2006/relationships/tags" Target="../tags/tag442.xml"/><Relationship Id="rId14" Type="http://schemas.openxmlformats.org/officeDocument/2006/relationships/tags" Target="../tags/tag447.xml"/><Relationship Id="rId22" Type="http://schemas.openxmlformats.org/officeDocument/2006/relationships/image" Target="../media/image19.png"/><Relationship Id="rId27" Type="http://schemas.openxmlformats.org/officeDocument/2006/relationships/image" Target="../media/image157.png"/><Relationship Id="rId30" Type="http://schemas.openxmlformats.org/officeDocument/2006/relationships/image" Target="../media/image15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457.xml"/><Relationship Id="rId13" Type="http://schemas.openxmlformats.org/officeDocument/2006/relationships/tags" Target="../tags/tag462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3.png"/><Relationship Id="rId3" Type="http://schemas.openxmlformats.org/officeDocument/2006/relationships/tags" Target="../tags/tag452.xml"/><Relationship Id="rId21" Type="http://schemas.openxmlformats.org/officeDocument/2006/relationships/image" Target="../media/image161.emf"/><Relationship Id="rId7" Type="http://schemas.openxmlformats.org/officeDocument/2006/relationships/tags" Target="../tags/tag456.xml"/><Relationship Id="rId12" Type="http://schemas.openxmlformats.org/officeDocument/2006/relationships/tags" Target="../tags/tag461.xml"/><Relationship Id="rId17" Type="http://schemas.openxmlformats.org/officeDocument/2006/relationships/tags" Target="../tags/tag466.xml"/><Relationship Id="rId25" Type="http://schemas.openxmlformats.org/officeDocument/2006/relationships/image" Target="../media/image22.png"/><Relationship Id="rId2" Type="http://schemas.openxmlformats.org/officeDocument/2006/relationships/tags" Target="../tags/tag451.xml"/><Relationship Id="rId16" Type="http://schemas.openxmlformats.org/officeDocument/2006/relationships/tags" Target="../tags/tag465.xml"/><Relationship Id="rId20" Type="http://schemas.openxmlformats.org/officeDocument/2006/relationships/oleObject" Target="../embeddings/oleObject27.bin"/><Relationship Id="rId29" Type="http://schemas.openxmlformats.org/officeDocument/2006/relationships/image" Target="../media/image164.png"/><Relationship Id="rId1" Type="http://schemas.openxmlformats.org/officeDocument/2006/relationships/vmlDrawing" Target="../drawings/vmlDrawing27.vml"/><Relationship Id="rId6" Type="http://schemas.openxmlformats.org/officeDocument/2006/relationships/tags" Target="../tags/tag455.xml"/><Relationship Id="rId11" Type="http://schemas.openxmlformats.org/officeDocument/2006/relationships/tags" Target="../tags/tag460.xml"/><Relationship Id="rId24" Type="http://schemas.openxmlformats.org/officeDocument/2006/relationships/image" Target="../media/image21.png"/><Relationship Id="rId32" Type="http://schemas.openxmlformats.org/officeDocument/2006/relationships/image" Target="../media/image155.png"/><Relationship Id="rId5" Type="http://schemas.openxmlformats.org/officeDocument/2006/relationships/tags" Target="../tags/tag454.xml"/><Relationship Id="rId15" Type="http://schemas.openxmlformats.org/officeDocument/2006/relationships/tags" Target="../tags/tag464.xml"/><Relationship Id="rId23" Type="http://schemas.openxmlformats.org/officeDocument/2006/relationships/image" Target="../media/image20.png"/><Relationship Id="rId28" Type="http://schemas.openxmlformats.org/officeDocument/2006/relationships/image" Target="../media/image163.png"/><Relationship Id="rId10" Type="http://schemas.openxmlformats.org/officeDocument/2006/relationships/tags" Target="../tags/tag459.xml"/><Relationship Id="rId19" Type="http://schemas.openxmlformats.org/officeDocument/2006/relationships/notesSlide" Target="../notesSlides/notesSlide29.xml"/><Relationship Id="rId31" Type="http://schemas.openxmlformats.org/officeDocument/2006/relationships/image" Target="../media/image24.png"/><Relationship Id="rId4" Type="http://schemas.openxmlformats.org/officeDocument/2006/relationships/tags" Target="../tags/tag453.xml"/><Relationship Id="rId9" Type="http://schemas.openxmlformats.org/officeDocument/2006/relationships/tags" Target="../tags/tag458.xml"/><Relationship Id="rId14" Type="http://schemas.openxmlformats.org/officeDocument/2006/relationships/tags" Target="../tags/tag463.xml"/><Relationship Id="rId22" Type="http://schemas.openxmlformats.org/officeDocument/2006/relationships/image" Target="../media/image19.png"/><Relationship Id="rId27" Type="http://schemas.openxmlformats.org/officeDocument/2006/relationships/image" Target="../media/image162.png"/><Relationship Id="rId30" Type="http://schemas.openxmlformats.org/officeDocument/2006/relationships/image" Target="../media/image16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473.xml"/><Relationship Id="rId13" Type="http://schemas.openxmlformats.org/officeDocument/2006/relationships/tags" Target="../tags/tag478.xml"/><Relationship Id="rId18" Type="http://schemas.openxmlformats.org/officeDocument/2006/relationships/tags" Target="../tags/tag483.xml"/><Relationship Id="rId26" Type="http://schemas.openxmlformats.org/officeDocument/2006/relationships/image" Target="../media/image21.png"/><Relationship Id="rId3" Type="http://schemas.openxmlformats.org/officeDocument/2006/relationships/tags" Target="../tags/tag468.xml"/><Relationship Id="rId21" Type="http://schemas.openxmlformats.org/officeDocument/2006/relationships/notesSlide" Target="../notesSlides/notesSlide30.xml"/><Relationship Id="rId34" Type="http://schemas.openxmlformats.org/officeDocument/2006/relationships/image" Target="../media/image170.png"/><Relationship Id="rId7" Type="http://schemas.openxmlformats.org/officeDocument/2006/relationships/tags" Target="../tags/tag472.xml"/><Relationship Id="rId12" Type="http://schemas.openxmlformats.org/officeDocument/2006/relationships/tags" Target="../tags/tag477.xml"/><Relationship Id="rId17" Type="http://schemas.openxmlformats.org/officeDocument/2006/relationships/tags" Target="../tags/tag482.xml"/><Relationship Id="rId25" Type="http://schemas.openxmlformats.org/officeDocument/2006/relationships/image" Target="../media/image20.png"/><Relationship Id="rId33" Type="http://schemas.openxmlformats.org/officeDocument/2006/relationships/image" Target="../media/image169.png"/><Relationship Id="rId2" Type="http://schemas.openxmlformats.org/officeDocument/2006/relationships/tags" Target="../tags/tag467.xml"/><Relationship Id="rId16" Type="http://schemas.openxmlformats.org/officeDocument/2006/relationships/tags" Target="../tags/tag481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67.png"/><Relationship Id="rId1" Type="http://schemas.openxmlformats.org/officeDocument/2006/relationships/vmlDrawing" Target="../drawings/vmlDrawing28.vml"/><Relationship Id="rId6" Type="http://schemas.openxmlformats.org/officeDocument/2006/relationships/tags" Target="../tags/tag471.xml"/><Relationship Id="rId11" Type="http://schemas.openxmlformats.org/officeDocument/2006/relationships/tags" Target="../tags/tag476.xml"/><Relationship Id="rId24" Type="http://schemas.openxmlformats.org/officeDocument/2006/relationships/image" Target="../media/image19.png"/><Relationship Id="rId32" Type="http://schemas.openxmlformats.org/officeDocument/2006/relationships/image" Target="../media/image24.png"/><Relationship Id="rId5" Type="http://schemas.openxmlformats.org/officeDocument/2006/relationships/tags" Target="../tags/tag470.xml"/><Relationship Id="rId15" Type="http://schemas.openxmlformats.org/officeDocument/2006/relationships/tags" Target="../tags/tag480.xml"/><Relationship Id="rId23" Type="http://schemas.openxmlformats.org/officeDocument/2006/relationships/image" Target="../media/image166.emf"/><Relationship Id="rId28" Type="http://schemas.openxmlformats.org/officeDocument/2006/relationships/image" Target="../media/image23.png"/><Relationship Id="rId36" Type="http://schemas.openxmlformats.org/officeDocument/2006/relationships/image" Target="../media/image172.png"/><Relationship Id="rId10" Type="http://schemas.openxmlformats.org/officeDocument/2006/relationships/tags" Target="../tags/tag475.xml"/><Relationship Id="rId19" Type="http://schemas.openxmlformats.org/officeDocument/2006/relationships/tags" Target="../tags/tag484.xml"/><Relationship Id="rId31" Type="http://schemas.openxmlformats.org/officeDocument/2006/relationships/image" Target="../media/image155.png"/><Relationship Id="rId4" Type="http://schemas.openxmlformats.org/officeDocument/2006/relationships/tags" Target="../tags/tag469.xml"/><Relationship Id="rId9" Type="http://schemas.openxmlformats.org/officeDocument/2006/relationships/tags" Target="../tags/tag474.xml"/><Relationship Id="rId14" Type="http://schemas.openxmlformats.org/officeDocument/2006/relationships/tags" Target="../tags/tag479.xml"/><Relationship Id="rId22" Type="http://schemas.openxmlformats.org/officeDocument/2006/relationships/oleObject" Target="../embeddings/oleObject28.bin"/><Relationship Id="rId27" Type="http://schemas.openxmlformats.org/officeDocument/2006/relationships/image" Target="../media/image22.png"/><Relationship Id="rId30" Type="http://schemas.openxmlformats.org/officeDocument/2006/relationships/image" Target="../media/image168.png"/><Relationship Id="rId35" Type="http://schemas.openxmlformats.org/officeDocument/2006/relationships/image" Target="../media/image17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492.xml"/><Relationship Id="rId13" Type="http://schemas.openxmlformats.org/officeDocument/2006/relationships/image" Target="../media/image174.png"/><Relationship Id="rId18" Type="http://schemas.openxmlformats.org/officeDocument/2006/relationships/image" Target="../media/image179.png"/><Relationship Id="rId3" Type="http://schemas.openxmlformats.org/officeDocument/2006/relationships/tags" Target="../tags/tag487.xml"/><Relationship Id="rId7" Type="http://schemas.openxmlformats.org/officeDocument/2006/relationships/tags" Target="../tags/tag491.xml"/><Relationship Id="rId12" Type="http://schemas.openxmlformats.org/officeDocument/2006/relationships/image" Target="../media/image173.png"/><Relationship Id="rId17" Type="http://schemas.openxmlformats.org/officeDocument/2006/relationships/image" Target="../media/image178.png"/><Relationship Id="rId2" Type="http://schemas.openxmlformats.org/officeDocument/2006/relationships/tags" Target="../tags/tag486.xml"/><Relationship Id="rId16" Type="http://schemas.openxmlformats.org/officeDocument/2006/relationships/image" Target="../media/image177.png"/><Relationship Id="rId1" Type="http://schemas.openxmlformats.org/officeDocument/2006/relationships/tags" Target="../tags/tag485.xml"/><Relationship Id="rId6" Type="http://schemas.openxmlformats.org/officeDocument/2006/relationships/tags" Target="../tags/tag490.xml"/><Relationship Id="rId11" Type="http://schemas.openxmlformats.org/officeDocument/2006/relationships/notesSlide" Target="../notesSlides/notesSlide31.xml"/><Relationship Id="rId5" Type="http://schemas.openxmlformats.org/officeDocument/2006/relationships/tags" Target="../tags/tag489.xml"/><Relationship Id="rId15" Type="http://schemas.openxmlformats.org/officeDocument/2006/relationships/image" Target="../media/image176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80.png"/><Relationship Id="rId4" Type="http://schemas.openxmlformats.org/officeDocument/2006/relationships/tags" Target="../tags/tag488.xml"/><Relationship Id="rId9" Type="http://schemas.openxmlformats.org/officeDocument/2006/relationships/tags" Target="../tags/tag493.xml"/><Relationship Id="rId14" Type="http://schemas.openxmlformats.org/officeDocument/2006/relationships/image" Target="../media/image17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501.xml"/><Relationship Id="rId13" Type="http://schemas.openxmlformats.org/officeDocument/2006/relationships/image" Target="../media/image183.png"/><Relationship Id="rId3" Type="http://schemas.openxmlformats.org/officeDocument/2006/relationships/tags" Target="../tags/tag496.xml"/><Relationship Id="rId7" Type="http://schemas.openxmlformats.org/officeDocument/2006/relationships/tags" Target="../tags/tag500.xml"/><Relationship Id="rId12" Type="http://schemas.openxmlformats.org/officeDocument/2006/relationships/image" Target="../media/image182.png"/><Relationship Id="rId17" Type="http://schemas.openxmlformats.org/officeDocument/2006/relationships/image" Target="../media/image187.png"/><Relationship Id="rId2" Type="http://schemas.openxmlformats.org/officeDocument/2006/relationships/tags" Target="../tags/tag495.xml"/><Relationship Id="rId16" Type="http://schemas.openxmlformats.org/officeDocument/2006/relationships/image" Target="../media/image186.png"/><Relationship Id="rId1" Type="http://schemas.openxmlformats.org/officeDocument/2006/relationships/tags" Target="../tags/tag494.xml"/><Relationship Id="rId6" Type="http://schemas.openxmlformats.org/officeDocument/2006/relationships/tags" Target="../tags/tag499.xml"/><Relationship Id="rId11" Type="http://schemas.openxmlformats.org/officeDocument/2006/relationships/image" Target="../media/image181.png"/><Relationship Id="rId5" Type="http://schemas.openxmlformats.org/officeDocument/2006/relationships/tags" Target="../tags/tag498.xml"/><Relationship Id="rId15" Type="http://schemas.openxmlformats.org/officeDocument/2006/relationships/image" Target="../media/image185.png"/><Relationship Id="rId10" Type="http://schemas.openxmlformats.org/officeDocument/2006/relationships/notesSlide" Target="../notesSlides/notesSlide32.xml"/><Relationship Id="rId4" Type="http://schemas.openxmlformats.org/officeDocument/2006/relationships/tags" Target="../tags/tag497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8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509.xml"/><Relationship Id="rId13" Type="http://schemas.openxmlformats.org/officeDocument/2006/relationships/image" Target="../media/image189.png"/><Relationship Id="rId3" Type="http://schemas.openxmlformats.org/officeDocument/2006/relationships/tags" Target="../tags/tag504.xml"/><Relationship Id="rId7" Type="http://schemas.openxmlformats.org/officeDocument/2006/relationships/tags" Target="../tags/tag508.xml"/><Relationship Id="rId12" Type="http://schemas.openxmlformats.org/officeDocument/2006/relationships/image" Target="../media/image188.png"/><Relationship Id="rId17" Type="http://schemas.openxmlformats.org/officeDocument/2006/relationships/image" Target="../media/image193.png"/><Relationship Id="rId2" Type="http://schemas.openxmlformats.org/officeDocument/2006/relationships/tags" Target="../tags/tag503.xml"/><Relationship Id="rId16" Type="http://schemas.openxmlformats.org/officeDocument/2006/relationships/image" Target="../media/image192.png"/><Relationship Id="rId1" Type="http://schemas.openxmlformats.org/officeDocument/2006/relationships/tags" Target="../tags/tag502.xml"/><Relationship Id="rId6" Type="http://schemas.openxmlformats.org/officeDocument/2006/relationships/tags" Target="../tags/tag507.xml"/><Relationship Id="rId11" Type="http://schemas.openxmlformats.org/officeDocument/2006/relationships/image" Target="../media/image173.png"/><Relationship Id="rId5" Type="http://schemas.openxmlformats.org/officeDocument/2006/relationships/tags" Target="../tags/tag506.xml"/><Relationship Id="rId15" Type="http://schemas.openxmlformats.org/officeDocument/2006/relationships/image" Target="../media/image191.png"/><Relationship Id="rId10" Type="http://schemas.openxmlformats.org/officeDocument/2006/relationships/notesSlide" Target="../notesSlides/notesSlide33.xml"/><Relationship Id="rId4" Type="http://schemas.openxmlformats.org/officeDocument/2006/relationships/tags" Target="../tags/tag505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9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517.xml"/><Relationship Id="rId13" Type="http://schemas.openxmlformats.org/officeDocument/2006/relationships/tags" Target="../tags/tag522.xml"/><Relationship Id="rId18" Type="http://schemas.openxmlformats.org/officeDocument/2006/relationships/image" Target="../media/image173.png"/><Relationship Id="rId26" Type="http://schemas.openxmlformats.org/officeDocument/2006/relationships/image" Target="../media/image200.png"/><Relationship Id="rId3" Type="http://schemas.openxmlformats.org/officeDocument/2006/relationships/tags" Target="../tags/tag512.xml"/><Relationship Id="rId21" Type="http://schemas.openxmlformats.org/officeDocument/2006/relationships/image" Target="../media/image195.png"/><Relationship Id="rId7" Type="http://schemas.openxmlformats.org/officeDocument/2006/relationships/tags" Target="../tags/tag516.xml"/><Relationship Id="rId12" Type="http://schemas.openxmlformats.org/officeDocument/2006/relationships/tags" Target="../tags/tag521.xml"/><Relationship Id="rId17" Type="http://schemas.openxmlformats.org/officeDocument/2006/relationships/notesSlide" Target="../notesSlides/notesSlide34.xml"/><Relationship Id="rId25" Type="http://schemas.openxmlformats.org/officeDocument/2006/relationships/image" Target="../media/image199.png"/><Relationship Id="rId2" Type="http://schemas.openxmlformats.org/officeDocument/2006/relationships/tags" Target="../tags/tag511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94.png"/><Relationship Id="rId29" Type="http://schemas.openxmlformats.org/officeDocument/2006/relationships/image" Target="../media/image203.png"/><Relationship Id="rId1" Type="http://schemas.openxmlformats.org/officeDocument/2006/relationships/tags" Target="../tags/tag510.xml"/><Relationship Id="rId6" Type="http://schemas.openxmlformats.org/officeDocument/2006/relationships/tags" Target="../tags/tag515.xml"/><Relationship Id="rId11" Type="http://schemas.openxmlformats.org/officeDocument/2006/relationships/tags" Target="../tags/tag520.xml"/><Relationship Id="rId24" Type="http://schemas.openxmlformats.org/officeDocument/2006/relationships/image" Target="../media/image198.png"/><Relationship Id="rId5" Type="http://schemas.openxmlformats.org/officeDocument/2006/relationships/tags" Target="../tags/tag514.xml"/><Relationship Id="rId15" Type="http://schemas.openxmlformats.org/officeDocument/2006/relationships/tags" Target="../tags/tag524.xml"/><Relationship Id="rId23" Type="http://schemas.openxmlformats.org/officeDocument/2006/relationships/image" Target="../media/image197.png"/><Relationship Id="rId28" Type="http://schemas.openxmlformats.org/officeDocument/2006/relationships/image" Target="../media/image202.png"/><Relationship Id="rId10" Type="http://schemas.openxmlformats.org/officeDocument/2006/relationships/tags" Target="../tags/tag519.xml"/><Relationship Id="rId19" Type="http://schemas.openxmlformats.org/officeDocument/2006/relationships/image" Target="../media/image190.png"/><Relationship Id="rId31" Type="http://schemas.openxmlformats.org/officeDocument/2006/relationships/image" Target="../media/image205.png"/><Relationship Id="rId4" Type="http://schemas.openxmlformats.org/officeDocument/2006/relationships/tags" Target="../tags/tag513.xml"/><Relationship Id="rId9" Type="http://schemas.openxmlformats.org/officeDocument/2006/relationships/tags" Target="../tags/tag518.xml"/><Relationship Id="rId14" Type="http://schemas.openxmlformats.org/officeDocument/2006/relationships/tags" Target="../tags/tag523.xml"/><Relationship Id="rId22" Type="http://schemas.openxmlformats.org/officeDocument/2006/relationships/image" Target="../media/image196.png"/><Relationship Id="rId27" Type="http://schemas.openxmlformats.org/officeDocument/2006/relationships/image" Target="../media/image201.png"/><Relationship Id="rId30" Type="http://schemas.openxmlformats.org/officeDocument/2006/relationships/image" Target="../media/image20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532.xml"/><Relationship Id="rId13" Type="http://schemas.openxmlformats.org/officeDocument/2006/relationships/tags" Target="../tags/tag537.xml"/><Relationship Id="rId18" Type="http://schemas.openxmlformats.org/officeDocument/2006/relationships/image" Target="../media/image173.png"/><Relationship Id="rId26" Type="http://schemas.openxmlformats.org/officeDocument/2006/relationships/image" Target="../media/image207.png"/><Relationship Id="rId3" Type="http://schemas.openxmlformats.org/officeDocument/2006/relationships/tags" Target="../tags/tag527.xml"/><Relationship Id="rId21" Type="http://schemas.openxmlformats.org/officeDocument/2006/relationships/image" Target="../media/image206.png"/><Relationship Id="rId7" Type="http://schemas.openxmlformats.org/officeDocument/2006/relationships/tags" Target="../tags/tag531.xml"/><Relationship Id="rId12" Type="http://schemas.openxmlformats.org/officeDocument/2006/relationships/tags" Target="../tags/tag536.xml"/><Relationship Id="rId17" Type="http://schemas.openxmlformats.org/officeDocument/2006/relationships/notesSlide" Target="../notesSlides/notesSlide35.xml"/><Relationship Id="rId25" Type="http://schemas.openxmlformats.org/officeDocument/2006/relationships/image" Target="../media/image202.png"/><Relationship Id="rId2" Type="http://schemas.openxmlformats.org/officeDocument/2006/relationships/tags" Target="../tags/tag526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94.png"/><Relationship Id="rId29" Type="http://schemas.openxmlformats.org/officeDocument/2006/relationships/image" Target="../media/image210.png"/><Relationship Id="rId1" Type="http://schemas.openxmlformats.org/officeDocument/2006/relationships/tags" Target="../tags/tag525.xml"/><Relationship Id="rId6" Type="http://schemas.openxmlformats.org/officeDocument/2006/relationships/tags" Target="../tags/tag530.xml"/><Relationship Id="rId11" Type="http://schemas.openxmlformats.org/officeDocument/2006/relationships/tags" Target="../tags/tag535.xml"/><Relationship Id="rId24" Type="http://schemas.openxmlformats.org/officeDocument/2006/relationships/image" Target="../media/image201.png"/><Relationship Id="rId5" Type="http://schemas.openxmlformats.org/officeDocument/2006/relationships/tags" Target="../tags/tag529.xml"/><Relationship Id="rId15" Type="http://schemas.openxmlformats.org/officeDocument/2006/relationships/tags" Target="../tags/tag539.xml"/><Relationship Id="rId23" Type="http://schemas.openxmlformats.org/officeDocument/2006/relationships/image" Target="../media/image200.png"/><Relationship Id="rId28" Type="http://schemas.openxmlformats.org/officeDocument/2006/relationships/image" Target="../media/image209.png"/><Relationship Id="rId10" Type="http://schemas.openxmlformats.org/officeDocument/2006/relationships/tags" Target="../tags/tag534.xml"/><Relationship Id="rId19" Type="http://schemas.openxmlformats.org/officeDocument/2006/relationships/image" Target="../media/image190.png"/><Relationship Id="rId4" Type="http://schemas.openxmlformats.org/officeDocument/2006/relationships/tags" Target="../tags/tag528.xml"/><Relationship Id="rId9" Type="http://schemas.openxmlformats.org/officeDocument/2006/relationships/tags" Target="../tags/tag533.xml"/><Relationship Id="rId14" Type="http://schemas.openxmlformats.org/officeDocument/2006/relationships/tags" Target="../tags/tag538.xml"/><Relationship Id="rId22" Type="http://schemas.openxmlformats.org/officeDocument/2006/relationships/image" Target="../media/image199.png"/><Relationship Id="rId27" Type="http://schemas.openxmlformats.org/officeDocument/2006/relationships/image" Target="../media/image20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546.xml"/><Relationship Id="rId13" Type="http://schemas.openxmlformats.org/officeDocument/2006/relationships/tags" Target="../tags/tag551.xml"/><Relationship Id="rId18" Type="http://schemas.openxmlformats.org/officeDocument/2006/relationships/tags" Target="../tags/tag556.xml"/><Relationship Id="rId26" Type="http://schemas.openxmlformats.org/officeDocument/2006/relationships/image" Target="../media/image21.png"/><Relationship Id="rId3" Type="http://schemas.openxmlformats.org/officeDocument/2006/relationships/tags" Target="../tags/tag541.xml"/><Relationship Id="rId21" Type="http://schemas.openxmlformats.org/officeDocument/2006/relationships/notesSlide" Target="../notesSlides/notesSlide36.xml"/><Relationship Id="rId34" Type="http://schemas.openxmlformats.org/officeDocument/2006/relationships/image" Target="../media/image29.png"/><Relationship Id="rId7" Type="http://schemas.openxmlformats.org/officeDocument/2006/relationships/tags" Target="../tags/tag545.xml"/><Relationship Id="rId12" Type="http://schemas.openxmlformats.org/officeDocument/2006/relationships/tags" Target="../tags/tag550.xml"/><Relationship Id="rId17" Type="http://schemas.openxmlformats.org/officeDocument/2006/relationships/tags" Target="../tags/tag555.xml"/><Relationship Id="rId25" Type="http://schemas.openxmlformats.org/officeDocument/2006/relationships/image" Target="../media/image20.png"/><Relationship Id="rId33" Type="http://schemas.openxmlformats.org/officeDocument/2006/relationships/image" Target="../media/image28.png"/><Relationship Id="rId2" Type="http://schemas.openxmlformats.org/officeDocument/2006/relationships/tags" Target="../tags/tag540.xml"/><Relationship Id="rId16" Type="http://schemas.openxmlformats.org/officeDocument/2006/relationships/tags" Target="../tags/tag554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5.png"/><Relationship Id="rId1" Type="http://schemas.openxmlformats.org/officeDocument/2006/relationships/vmlDrawing" Target="../drawings/vmlDrawing29.vml"/><Relationship Id="rId6" Type="http://schemas.openxmlformats.org/officeDocument/2006/relationships/tags" Target="../tags/tag544.xml"/><Relationship Id="rId11" Type="http://schemas.openxmlformats.org/officeDocument/2006/relationships/tags" Target="../tags/tag549.xml"/><Relationship Id="rId24" Type="http://schemas.openxmlformats.org/officeDocument/2006/relationships/image" Target="../media/image19.png"/><Relationship Id="rId32" Type="http://schemas.openxmlformats.org/officeDocument/2006/relationships/image" Target="../media/image27.png"/><Relationship Id="rId5" Type="http://schemas.openxmlformats.org/officeDocument/2006/relationships/tags" Target="../tags/tag543.xml"/><Relationship Id="rId15" Type="http://schemas.openxmlformats.org/officeDocument/2006/relationships/tags" Target="../tags/tag553.xml"/><Relationship Id="rId23" Type="http://schemas.openxmlformats.org/officeDocument/2006/relationships/image" Target="../media/image211.emf"/><Relationship Id="rId28" Type="http://schemas.openxmlformats.org/officeDocument/2006/relationships/image" Target="../media/image23.png"/><Relationship Id="rId36" Type="http://schemas.openxmlformats.org/officeDocument/2006/relationships/image" Target="../media/image214.png"/><Relationship Id="rId10" Type="http://schemas.openxmlformats.org/officeDocument/2006/relationships/tags" Target="../tags/tag548.xml"/><Relationship Id="rId19" Type="http://schemas.openxmlformats.org/officeDocument/2006/relationships/tags" Target="../tags/tag557.xml"/><Relationship Id="rId31" Type="http://schemas.openxmlformats.org/officeDocument/2006/relationships/image" Target="../media/image24.png"/><Relationship Id="rId4" Type="http://schemas.openxmlformats.org/officeDocument/2006/relationships/tags" Target="../tags/tag542.xml"/><Relationship Id="rId9" Type="http://schemas.openxmlformats.org/officeDocument/2006/relationships/tags" Target="../tags/tag547.xml"/><Relationship Id="rId14" Type="http://schemas.openxmlformats.org/officeDocument/2006/relationships/tags" Target="../tags/tag552.xml"/><Relationship Id="rId22" Type="http://schemas.openxmlformats.org/officeDocument/2006/relationships/oleObject" Target="../embeddings/oleObject29.bin"/><Relationship Id="rId27" Type="http://schemas.openxmlformats.org/officeDocument/2006/relationships/image" Target="../media/image22.png"/><Relationship Id="rId30" Type="http://schemas.openxmlformats.org/officeDocument/2006/relationships/image" Target="../media/image212.png"/><Relationship Id="rId35" Type="http://schemas.openxmlformats.org/officeDocument/2006/relationships/image" Target="../media/image21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564.xml"/><Relationship Id="rId13" Type="http://schemas.openxmlformats.org/officeDocument/2006/relationships/tags" Target="../tags/tag569.xml"/><Relationship Id="rId18" Type="http://schemas.openxmlformats.org/officeDocument/2006/relationships/tags" Target="../tags/tag574.xml"/><Relationship Id="rId26" Type="http://schemas.openxmlformats.org/officeDocument/2006/relationships/image" Target="../media/image22.png"/><Relationship Id="rId3" Type="http://schemas.openxmlformats.org/officeDocument/2006/relationships/tags" Target="../tags/tag559.xml"/><Relationship Id="rId21" Type="http://schemas.openxmlformats.org/officeDocument/2006/relationships/oleObject" Target="../embeddings/oleObject30.bin"/><Relationship Id="rId34" Type="http://schemas.openxmlformats.org/officeDocument/2006/relationships/image" Target="../media/image38.png"/><Relationship Id="rId7" Type="http://schemas.openxmlformats.org/officeDocument/2006/relationships/tags" Target="../tags/tag563.xml"/><Relationship Id="rId12" Type="http://schemas.openxmlformats.org/officeDocument/2006/relationships/tags" Target="../tags/tag568.xml"/><Relationship Id="rId17" Type="http://schemas.openxmlformats.org/officeDocument/2006/relationships/tags" Target="../tags/tag573.xml"/><Relationship Id="rId25" Type="http://schemas.openxmlformats.org/officeDocument/2006/relationships/image" Target="../media/image21.png"/><Relationship Id="rId33" Type="http://schemas.openxmlformats.org/officeDocument/2006/relationships/image" Target="../media/image220.png"/><Relationship Id="rId2" Type="http://schemas.openxmlformats.org/officeDocument/2006/relationships/tags" Target="../tags/tag558.xml"/><Relationship Id="rId16" Type="http://schemas.openxmlformats.org/officeDocument/2006/relationships/tags" Target="../tags/tag572.xml"/><Relationship Id="rId20" Type="http://schemas.openxmlformats.org/officeDocument/2006/relationships/notesSlide" Target="../notesSlides/notesSlide37.xml"/><Relationship Id="rId29" Type="http://schemas.openxmlformats.org/officeDocument/2006/relationships/image" Target="../media/image216.png"/><Relationship Id="rId1" Type="http://schemas.openxmlformats.org/officeDocument/2006/relationships/vmlDrawing" Target="../drawings/vmlDrawing30.vml"/><Relationship Id="rId6" Type="http://schemas.openxmlformats.org/officeDocument/2006/relationships/tags" Target="../tags/tag562.xml"/><Relationship Id="rId11" Type="http://schemas.openxmlformats.org/officeDocument/2006/relationships/tags" Target="../tags/tag567.xml"/><Relationship Id="rId24" Type="http://schemas.openxmlformats.org/officeDocument/2006/relationships/image" Target="../media/image20.png"/><Relationship Id="rId32" Type="http://schemas.openxmlformats.org/officeDocument/2006/relationships/image" Target="../media/image219.png"/><Relationship Id="rId5" Type="http://schemas.openxmlformats.org/officeDocument/2006/relationships/tags" Target="../tags/tag561.xml"/><Relationship Id="rId15" Type="http://schemas.openxmlformats.org/officeDocument/2006/relationships/tags" Target="../tags/tag571.xml"/><Relationship Id="rId23" Type="http://schemas.openxmlformats.org/officeDocument/2006/relationships/image" Target="../media/image19.png"/><Relationship Id="rId28" Type="http://schemas.openxmlformats.org/officeDocument/2006/relationships/image" Target="../media/image24.png"/><Relationship Id="rId10" Type="http://schemas.openxmlformats.org/officeDocument/2006/relationships/tags" Target="../tags/tag566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18.png"/><Relationship Id="rId4" Type="http://schemas.openxmlformats.org/officeDocument/2006/relationships/tags" Target="../tags/tag560.xml"/><Relationship Id="rId9" Type="http://schemas.openxmlformats.org/officeDocument/2006/relationships/tags" Target="../tags/tag565.xml"/><Relationship Id="rId14" Type="http://schemas.openxmlformats.org/officeDocument/2006/relationships/tags" Target="../tags/tag570.xml"/><Relationship Id="rId22" Type="http://schemas.openxmlformats.org/officeDocument/2006/relationships/image" Target="../media/image215.emf"/><Relationship Id="rId27" Type="http://schemas.openxmlformats.org/officeDocument/2006/relationships/image" Target="../media/image23.png"/><Relationship Id="rId30" Type="http://schemas.openxmlformats.org/officeDocument/2006/relationships/image" Target="../media/image2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17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581.xml"/><Relationship Id="rId13" Type="http://schemas.openxmlformats.org/officeDocument/2006/relationships/tags" Target="../tags/tag586.xml"/><Relationship Id="rId18" Type="http://schemas.openxmlformats.org/officeDocument/2006/relationships/tags" Target="../tags/tag591.xml"/><Relationship Id="rId26" Type="http://schemas.openxmlformats.org/officeDocument/2006/relationships/image" Target="../media/image22.png"/><Relationship Id="rId3" Type="http://schemas.openxmlformats.org/officeDocument/2006/relationships/tags" Target="../tags/tag576.xml"/><Relationship Id="rId21" Type="http://schemas.openxmlformats.org/officeDocument/2006/relationships/oleObject" Target="../embeddings/oleObject31.bin"/><Relationship Id="rId34" Type="http://schemas.openxmlformats.org/officeDocument/2006/relationships/image" Target="../media/image38.png"/><Relationship Id="rId7" Type="http://schemas.openxmlformats.org/officeDocument/2006/relationships/tags" Target="../tags/tag580.xml"/><Relationship Id="rId12" Type="http://schemas.openxmlformats.org/officeDocument/2006/relationships/tags" Target="../tags/tag585.xml"/><Relationship Id="rId17" Type="http://schemas.openxmlformats.org/officeDocument/2006/relationships/tags" Target="../tags/tag590.xml"/><Relationship Id="rId25" Type="http://schemas.openxmlformats.org/officeDocument/2006/relationships/image" Target="../media/image21.png"/><Relationship Id="rId33" Type="http://schemas.openxmlformats.org/officeDocument/2006/relationships/image" Target="../media/image220.png"/><Relationship Id="rId2" Type="http://schemas.openxmlformats.org/officeDocument/2006/relationships/tags" Target="../tags/tag575.xml"/><Relationship Id="rId16" Type="http://schemas.openxmlformats.org/officeDocument/2006/relationships/tags" Target="../tags/tag589.xml"/><Relationship Id="rId20" Type="http://schemas.openxmlformats.org/officeDocument/2006/relationships/notesSlide" Target="../notesSlides/notesSlide38.xml"/><Relationship Id="rId29" Type="http://schemas.openxmlformats.org/officeDocument/2006/relationships/image" Target="../media/image222.png"/><Relationship Id="rId1" Type="http://schemas.openxmlformats.org/officeDocument/2006/relationships/vmlDrawing" Target="../drawings/vmlDrawing31.vml"/><Relationship Id="rId6" Type="http://schemas.openxmlformats.org/officeDocument/2006/relationships/tags" Target="../tags/tag579.xml"/><Relationship Id="rId11" Type="http://schemas.openxmlformats.org/officeDocument/2006/relationships/tags" Target="../tags/tag584.xml"/><Relationship Id="rId24" Type="http://schemas.openxmlformats.org/officeDocument/2006/relationships/image" Target="../media/image20.png"/><Relationship Id="rId32" Type="http://schemas.openxmlformats.org/officeDocument/2006/relationships/image" Target="../media/image219.png"/><Relationship Id="rId5" Type="http://schemas.openxmlformats.org/officeDocument/2006/relationships/tags" Target="../tags/tag578.xml"/><Relationship Id="rId15" Type="http://schemas.openxmlformats.org/officeDocument/2006/relationships/tags" Target="../tags/tag588.xml"/><Relationship Id="rId23" Type="http://schemas.openxmlformats.org/officeDocument/2006/relationships/image" Target="../media/image19.png"/><Relationship Id="rId28" Type="http://schemas.openxmlformats.org/officeDocument/2006/relationships/image" Target="../media/image24.png"/><Relationship Id="rId10" Type="http://schemas.openxmlformats.org/officeDocument/2006/relationships/tags" Target="../tags/tag583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18.png"/><Relationship Id="rId4" Type="http://schemas.openxmlformats.org/officeDocument/2006/relationships/tags" Target="../tags/tag577.xml"/><Relationship Id="rId9" Type="http://schemas.openxmlformats.org/officeDocument/2006/relationships/tags" Target="../tags/tag582.xml"/><Relationship Id="rId14" Type="http://schemas.openxmlformats.org/officeDocument/2006/relationships/tags" Target="../tags/tag587.xml"/><Relationship Id="rId22" Type="http://schemas.openxmlformats.org/officeDocument/2006/relationships/image" Target="../media/image221.emf"/><Relationship Id="rId27" Type="http://schemas.openxmlformats.org/officeDocument/2006/relationships/image" Target="../media/image23.png"/><Relationship Id="rId30" Type="http://schemas.openxmlformats.org/officeDocument/2006/relationships/image" Target="../media/image21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598.xml"/><Relationship Id="rId13" Type="http://schemas.openxmlformats.org/officeDocument/2006/relationships/tags" Target="../tags/tag603.xml"/><Relationship Id="rId18" Type="http://schemas.openxmlformats.org/officeDocument/2006/relationships/tags" Target="../tags/tag608.xml"/><Relationship Id="rId26" Type="http://schemas.openxmlformats.org/officeDocument/2006/relationships/image" Target="../media/image21.png"/><Relationship Id="rId3" Type="http://schemas.openxmlformats.org/officeDocument/2006/relationships/tags" Target="../tags/tag593.xml"/><Relationship Id="rId21" Type="http://schemas.openxmlformats.org/officeDocument/2006/relationships/notesSlide" Target="../notesSlides/notesSlide39.xml"/><Relationship Id="rId34" Type="http://schemas.openxmlformats.org/officeDocument/2006/relationships/image" Target="../media/image38.png"/><Relationship Id="rId7" Type="http://schemas.openxmlformats.org/officeDocument/2006/relationships/tags" Target="../tags/tag597.xml"/><Relationship Id="rId12" Type="http://schemas.openxmlformats.org/officeDocument/2006/relationships/tags" Target="../tags/tag602.xml"/><Relationship Id="rId17" Type="http://schemas.openxmlformats.org/officeDocument/2006/relationships/tags" Target="../tags/tag607.xml"/><Relationship Id="rId25" Type="http://schemas.openxmlformats.org/officeDocument/2006/relationships/image" Target="../media/image20.png"/><Relationship Id="rId33" Type="http://schemas.openxmlformats.org/officeDocument/2006/relationships/image" Target="../media/image218.png"/><Relationship Id="rId2" Type="http://schemas.openxmlformats.org/officeDocument/2006/relationships/tags" Target="../tags/tag592.xml"/><Relationship Id="rId16" Type="http://schemas.openxmlformats.org/officeDocument/2006/relationships/tags" Target="../tags/tag606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24.png"/><Relationship Id="rId1" Type="http://schemas.openxmlformats.org/officeDocument/2006/relationships/vmlDrawing" Target="../drawings/vmlDrawing32.vml"/><Relationship Id="rId6" Type="http://schemas.openxmlformats.org/officeDocument/2006/relationships/tags" Target="../tags/tag596.xml"/><Relationship Id="rId11" Type="http://schemas.openxmlformats.org/officeDocument/2006/relationships/tags" Target="../tags/tag601.xml"/><Relationship Id="rId24" Type="http://schemas.openxmlformats.org/officeDocument/2006/relationships/image" Target="../media/image19.png"/><Relationship Id="rId32" Type="http://schemas.openxmlformats.org/officeDocument/2006/relationships/image" Target="../media/image217.png"/><Relationship Id="rId5" Type="http://schemas.openxmlformats.org/officeDocument/2006/relationships/tags" Target="../tags/tag595.xml"/><Relationship Id="rId15" Type="http://schemas.openxmlformats.org/officeDocument/2006/relationships/tags" Target="../tags/tag605.xml"/><Relationship Id="rId23" Type="http://schemas.openxmlformats.org/officeDocument/2006/relationships/image" Target="../media/image223.emf"/><Relationship Id="rId28" Type="http://schemas.openxmlformats.org/officeDocument/2006/relationships/image" Target="../media/image23.png"/><Relationship Id="rId36" Type="http://schemas.openxmlformats.org/officeDocument/2006/relationships/image" Target="../media/image220.png"/><Relationship Id="rId10" Type="http://schemas.openxmlformats.org/officeDocument/2006/relationships/tags" Target="../tags/tag600.xml"/><Relationship Id="rId19" Type="http://schemas.openxmlformats.org/officeDocument/2006/relationships/tags" Target="../tags/tag609.xml"/><Relationship Id="rId31" Type="http://schemas.openxmlformats.org/officeDocument/2006/relationships/image" Target="../media/image225.png"/><Relationship Id="rId4" Type="http://schemas.openxmlformats.org/officeDocument/2006/relationships/tags" Target="../tags/tag594.xml"/><Relationship Id="rId9" Type="http://schemas.openxmlformats.org/officeDocument/2006/relationships/tags" Target="../tags/tag599.xml"/><Relationship Id="rId14" Type="http://schemas.openxmlformats.org/officeDocument/2006/relationships/tags" Target="../tags/tag604.xml"/><Relationship Id="rId22" Type="http://schemas.openxmlformats.org/officeDocument/2006/relationships/oleObject" Target="../embeddings/oleObject32.bin"/><Relationship Id="rId27" Type="http://schemas.openxmlformats.org/officeDocument/2006/relationships/image" Target="../media/image22.png"/><Relationship Id="rId30" Type="http://schemas.openxmlformats.org/officeDocument/2006/relationships/image" Target="../media/image24.png"/><Relationship Id="rId35" Type="http://schemas.openxmlformats.org/officeDocument/2006/relationships/image" Target="../media/image219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616.xml"/><Relationship Id="rId13" Type="http://schemas.openxmlformats.org/officeDocument/2006/relationships/tags" Target="../tags/tag621.xml"/><Relationship Id="rId18" Type="http://schemas.openxmlformats.org/officeDocument/2006/relationships/tags" Target="../tags/tag626.xml"/><Relationship Id="rId26" Type="http://schemas.openxmlformats.org/officeDocument/2006/relationships/image" Target="../media/image22.png"/><Relationship Id="rId3" Type="http://schemas.openxmlformats.org/officeDocument/2006/relationships/tags" Target="../tags/tag611.xml"/><Relationship Id="rId21" Type="http://schemas.openxmlformats.org/officeDocument/2006/relationships/oleObject" Target="../embeddings/oleObject33.bin"/><Relationship Id="rId34" Type="http://schemas.openxmlformats.org/officeDocument/2006/relationships/image" Target="../media/image231.png"/><Relationship Id="rId7" Type="http://schemas.openxmlformats.org/officeDocument/2006/relationships/tags" Target="../tags/tag615.xml"/><Relationship Id="rId12" Type="http://schemas.openxmlformats.org/officeDocument/2006/relationships/tags" Target="../tags/tag620.xml"/><Relationship Id="rId17" Type="http://schemas.openxmlformats.org/officeDocument/2006/relationships/tags" Target="../tags/tag625.xml"/><Relationship Id="rId25" Type="http://schemas.openxmlformats.org/officeDocument/2006/relationships/image" Target="../media/image21.png"/><Relationship Id="rId33" Type="http://schemas.openxmlformats.org/officeDocument/2006/relationships/image" Target="../media/image230.png"/><Relationship Id="rId2" Type="http://schemas.openxmlformats.org/officeDocument/2006/relationships/tags" Target="../tags/tag610.xml"/><Relationship Id="rId16" Type="http://schemas.openxmlformats.org/officeDocument/2006/relationships/tags" Target="../tags/tag624.xml"/><Relationship Id="rId20" Type="http://schemas.openxmlformats.org/officeDocument/2006/relationships/notesSlide" Target="../notesSlides/notesSlide40.xml"/><Relationship Id="rId29" Type="http://schemas.openxmlformats.org/officeDocument/2006/relationships/image" Target="../media/image228.png"/><Relationship Id="rId1" Type="http://schemas.openxmlformats.org/officeDocument/2006/relationships/vmlDrawing" Target="../drawings/vmlDrawing33.vml"/><Relationship Id="rId6" Type="http://schemas.openxmlformats.org/officeDocument/2006/relationships/tags" Target="../tags/tag614.xml"/><Relationship Id="rId11" Type="http://schemas.openxmlformats.org/officeDocument/2006/relationships/tags" Target="../tags/tag619.xml"/><Relationship Id="rId24" Type="http://schemas.openxmlformats.org/officeDocument/2006/relationships/image" Target="../media/image20.png"/><Relationship Id="rId32" Type="http://schemas.openxmlformats.org/officeDocument/2006/relationships/image" Target="../media/image229.png"/><Relationship Id="rId5" Type="http://schemas.openxmlformats.org/officeDocument/2006/relationships/tags" Target="../tags/tag613.xml"/><Relationship Id="rId15" Type="http://schemas.openxmlformats.org/officeDocument/2006/relationships/tags" Target="../tags/tag623.xml"/><Relationship Id="rId23" Type="http://schemas.openxmlformats.org/officeDocument/2006/relationships/image" Target="../media/image19.png"/><Relationship Id="rId28" Type="http://schemas.openxmlformats.org/officeDocument/2006/relationships/image" Target="../media/image227.png"/><Relationship Id="rId10" Type="http://schemas.openxmlformats.org/officeDocument/2006/relationships/tags" Target="../tags/tag618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4.png"/><Relationship Id="rId4" Type="http://schemas.openxmlformats.org/officeDocument/2006/relationships/tags" Target="../tags/tag612.xml"/><Relationship Id="rId9" Type="http://schemas.openxmlformats.org/officeDocument/2006/relationships/tags" Target="../tags/tag617.xml"/><Relationship Id="rId14" Type="http://schemas.openxmlformats.org/officeDocument/2006/relationships/tags" Target="../tags/tag622.xml"/><Relationship Id="rId22" Type="http://schemas.openxmlformats.org/officeDocument/2006/relationships/image" Target="../media/image226.emf"/><Relationship Id="rId27" Type="http://schemas.openxmlformats.org/officeDocument/2006/relationships/image" Target="../media/image23.png"/><Relationship Id="rId30" Type="http://schemas.openxmlformats.org/officeDocument/2006/relationships/image" Target="../media/image224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633.xml"/><Relationship Id="rId13" Type="http://schemas.openxmlformats.org/officeDocument/2006/relationships/tags" Target="../tags/tag638.xml"/><Relationship Id="rId18" Type="http://schemas.openxmlformats.org/officeDocument/2006/relationships/tags" Target="../tags/tag643.xml"/><Relationship Id="rId26" Type="http://schemas.openxmlformats.org/officeDocument/2006/relationships/image" Target="../media/image22.png"/><Relationship Id="rId3" Type="http://schemas.openxmlformats.org/officeDocument/2006/relationships/tags" Target="../tags/tag628.xml"/><Relationship Id="rId21" Type="http://schemas.openxmlformats.org/officeDocument/2006/relationships/oleObject" Target="../embeddings/oleObject34.bin"/><Relationship Id="rId34" Type="http://schemas.openxmlformats.org/officeDocument/2006/relationships/image" Target="../media/image237.png"/><Relationship Id="rId7" Type="http://schemas.openxmlformats.org/officeDocument/2006/relationships/tags" Target="../tags/tag632.xml"/><Relationship Id="rId12" Type="http://schemas.openxmlformats.org/officeDocument/2006/relationships/tags" Target="../tags/tag637.xml"/><Relationship Id="rId17" Type="http://schemas.openxmlformats.org/officeDocument/2006/relationships/tags" Target="../tags/tag642.xml"/><Relationship Id="rId25" Type="http://schemas.openxmlformats.org/officeDocument/2006/relationships/image" Target="../media/image21.png"/><Relationship Id="rId33" Type="http://schemas.openxmlformats.org/officeDocument/2006/relationships/image" Target="../media/image230.png"/><Relationship Id="rId2" Type="http://schemas.openxmlformats.org/officeDocument/2006/relationships/tags" Target="../tags/tag627.xml"/><Relationship Id="rId16" Type="http://schemas.openxmlformats.org/officeDocument/2006/relationships/tags" Target="../tags/tag641.xml"/><Relationship Id="rId20" Type="http://schemas.openxmlformats.org/officeDocument/2006/relationships/notesSlide" Target="../notesSlides/notesSlide41.xml"/><Relationship Id="rId29" Type="http://schemas.openxmlformats.org/officeDocument/2006/relationships/image" Target="../media/image233.png"/><Relationship Id="rId1" Type="http://schemas.openxmlformats.org/officeDocument/2006/relationships/vmlDrawing" Target="../drawings/vmlDrawing34.vml"/><Relationship Id="rId6" Type="http://schemas.openxmlformats.org/officeDocument/2006/relationships/tags" Target="../tags/tag631.xml"/><Relationship Id="rId11" Type="http://schemas.openxmlformats.org/officeDocument/2006/relationships/tags" Target="../tags/tag636.xml"/><Relationship Id="rId24" Type="http://schemas.openxmlformats.org/officeDocument/2006/relationships/image" Target="../media/image20.png"/><Relationship Id="rId32" Type="http://schemas.openxmlformats.org/officeDocument/2006/relationships/image" Target="../media/image236.png"/><Relationship Id="rId5" Type="http://schemas.openxmlformats.org/officeDocument/2006/relationships/tags" Target="../tags/tag630.xml"/><Relationship Id="rId15" Type="http://schemas.openxmlformats.org/officeDocument/2006/relationships/tags" Target="../tags/tag640.xml"/><Relationship Id="rId23" Type="http://schemas.openxmlformats.org/officeDocument/2006/relationships/image" Target="../media/image19.png"/><Relationship Id="rId28" Type="http://schemas.openxmlformats.org/officeDocument/2006/relationships/image" Target="../media/image24.png"/><Relationship Id="rId10" Type="http://schemas.openxmlformats.org/officeDocument/2006/relationships/tags" Target="../tags/tag635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35.png"/><Relationship Id="rId4" Type="http://schemas.openxmlformats.org/officeDocument/2006/relationships/tags" Target="../tags/tag629.xml"/><Relationship Id="rId9" Type="http://schemas.openxmlformats.org/officeDocument/2006/relationships/tags" Target="../tags/tag634.xml"/><Relationship Id="rId14" Type="http://schemas.openxmlformats.org/officeDocument/2006/relationships/tags" Target="../tags/tag639.xml"/><Relationship Id="rId22" Type="http://schemas.openxmlformats.org/officeDocument/2006/relationships/image" Target="../media/image232.emf"/><Relationship Id="rId27" Type="http://schemas.openxmlformats.org/officeDocument/2006/relationships/image" Target="../media/image23.png"/><Relationship Id="rId30" Type="http://schemas.openxmlformats.org/officeDocument/2006/relationships/image" Target="../media/image23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650.xml"/><Relationship Id="rId13" Type="http://schemas.openxmlformats.org/officeDocument/2006/relationships/tags" Target="../tags/tag65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3.png"/><Relationship Id="rId3" Type="http://schemas.openxmlformats.org/officeDocument/2006/relationships/tags" Target="../tags/tag645.xml"/><Relationship Id="rId21" Type="http://schemas.openxmlformats.org/officeDocument/2006/relationships/image" Target="../media/image238.emf"/><Relationship Id="rId7" Type="http://schemas.openxmlformats.org/officeDocument/2006/relationships/tags" Target="../tags/tag649.xml"/><Relationship Id="rId12" Type="http://schemas.openxmlformats.org/officeDocument/2006/relationships/tags" Target="../tags/tag654.xml"/><Relationship Id="rId17" Type="http://schemas.openxmlformats.org/officeDocument/2006/relationships/tags" Target="../tags/tag659.xml"/><Relationship Id="rId25" Type="http://schemas.openxmlformats.org/officeDocument/2006/relationships/image" Target="../media/image22.png"/><Relationship Id="rId2" Type="http://schemas.openxmlformats.org/officeDocument/2006/relationships/tags" Target="../tags/tag644.xml"/><Relationship Id="rId16" Type="http://schemas.openxmlformats.org/officeDocument/2006/relationships/tags" Target="../tags/tag658.xml"/><Relationship Id="rId20" Type="http://schemas.openxmlformats.org/officeDocument/2006/relationships/oleObject" Target="../embeddings/oleObject35.bin"/><Relationship Id="rId29" Type="http://schemas.openxmlformats.org/officeDocument/2006/relationships/image" Target="../media/image240.png"/><Relationship Id="rId1" Type="http://schemas.openxmlformats.org/officeDocument/2006/relationships/vmlDrawing" Target="../drawings/vmlDrawing35.vml"/><Relationship Id="rId6" Type="http://schemas.openxmlformats.org/officeDocument/2006/relationships/tags" Target="../tags/tag648.xml"/><Relationship Id="rId11" Type="http://schemas.openxmlformats.org/officeDocument/2006/relationships/tags" Target="../tags/tag653.xml"/><Relationship Id="rId24" Type="http://schemas.openxmlformats.org/officeDocument/2006/relationships/image" Target="../media/image21.png"/><Relationship Id="rId32" Type="http://schemas.openxmlformats.org/officeDocument/2006/relationships/image" Target="../media/image231.png"/><Relationship Id="rId5" Type="http://schemas.openxmlformats.org/officeDocument/2006/relationships/tags" Target="../tags/tag647.xml"/><Relationship Id="rId15" Type="http://schemas.openxmlformats.org/officeDocument/2006/relationships/tags" Target="../tags/tag657.xml"/><Relationship Id="rId23" Type="http://schemas.openxmlformats.org/officeDocument/2006/relationships/image" Target="../media/image20.png"/><Relationship Id="rId28" Type="http://schemas.openxmlformats.org/officeDocument/2006/relationships/image" Target="../media/image239.png"/><Relationship Id="rId10" Type="http://schemas.openxmlformats.org/officeDocument/2006/relationships/tags" Target="../tags/tag652.xml"/><Relationship Id="rId19" Type="http://schemas.openxmlformats.org/officeDocument/2006/relationships/notesSlide" Target="../notesSlides/notesSlide42.xml"/><Relationship Id="rId31" Type="http://schemas.openxmlformats.org/officeDocument/2006/relationships/image" Target="../media/image230.png"/><Relationship Id="rId4" Type="http://schemas.openxmlformats.org/officeDocument/2006/relationships/tags" Target="../tags/tag646.xml"/><Relationship Id="rId9" Type="http://schemas.openxmlformats.org/officeDocument/2006/relationships/tags" Target="../tags/tag651.xml"/><Relationship Id="rId14" Type="http://schemas.openxmlformats.org/officeDocument/2006/relationships/tags" Target="../tags/tag656.xml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29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666.xml"/><Relationship Id="rId13" Type="http://schemas.openxmlformats.org/officeDocument/2006/relationships/tags" Target="../tags/tag671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3.png"/><Relationship Id="rId3" Type="http://schemas.openxmlformats.org/officeDocument/2006/relationships/tags" Target="../tags/tag661.xml"/><Relationship Id="rId21" Type="http://schemas.openxmlformats.org/officeDocument/2006/relationships/image" Target="../media/image241.emf"/><Relationship Id="rId7" Type="http://schemas.openxmlformats.org/officeDocument/2006/relationships/tags" Target="../tags/tag665.xml"/><Relationship Id="rId12" Type="http://schemas.openxmlformats.org/officeDocument/2006/relationships/tags" Target="../tags/tag670.xml"/><Relationship Id="rId17" Type="http://schemas.openxmlformats.org/officeDocument/2006/relationships/tags" Target="../tags/tag675.xml"/><Relationship Id="rId25" Type="http://schemas.openxmlformats.org/officeDocument/2006/relationships/image" Target="../media/image22.png"/><Relationship Id="rId2" Type="http://schemas.openxmlformats.org/officeDocument/2006/relationships/tags" Target="../tags/tag660.xml"/><Relationship Id="rId16" Type="http://schemas.openxmlformats.org/officeDocument/2006/relationships/tags" Target="../tags/tag674.xml"/><Relationship Id="rId20" Type="http://schemas.openxmlformats.org/officeDocument/2006/relationships/oleObject" Target="../embeddings/oleObject36.bin"/><Relationship Id="rId29" Type="http://schemas.openxmlformats.org/officeDocument/2006/relationships/image" Target="../media/image234.png"/><Relationship Id="rId1" Type="http://schemas.openxmlformats.org/officeDocument/2006/relationships/vmlDrawing" Target="../drawings/vmlDrawing36.vml"/><Relationship Id="rId6" Type="http://schemas.openxmlformats.org/officeDocument/2006/relationships/tags" Target="../tags/tag664.xml"/><Relationship Id="rId11" Type="http://schemas.openxmlformats.org/officeDocument/2006/relationships/tags" Target="../tags/tag669.xml"/><Relationship Id="rId24" Type="http://schemas.openxmlformats.org/officeDocument/2006/relationships/image" Target="../media/image21.png"/><Relationship Id="rId32" Type="http://schemas.openxmlformats.org/officeDocument/2006/relationships/image" Target="../media/image237.png"/><Relationship Id="rId5" Type="http://schemas.openxmlformats.org/officeDocument/2006/relationships/tags" Target="../tags/tag663.xml"/><Relationship Id="rId15" Type="http://schemas.openxmlformats.org/officeDocument/2006/relationships/tags" Target="../tags/tag673.xml"/><Relationship Id="rId23" Type="http://schemas.openxmlformats.org/officeDocument/2006/relationships/image" Target="../media/image20.png"/><Relationship Id="rId28" Type="http://schemas.openxmlformats.org/officeDocument/2006/relationships/image" Target="../media/image242.png"/><Relationship Id="rId10" Type="http://schemas.openxmlformats.org/officeDocument/2006/relationships/tags" Target="../tags/tag668.xml"/><Relationship Id="rId19" Type="http://schemas.openxmlformats.org/officeDocument/2006/relationships/notesSlide" Target="../notesSlides/notesSlide43.xml"/><Relationship Id="rId31" Type="http://schemas.openxmlformats.org/officeDocument/2006/relationships/image" Target="../media/image236.png"/><Relationship Id="rId4" Type="http://schemas.openxmlformats.org/officeDocument/2006/relationships/tags" Target="../tags/tag662.xml"/><Relationship Id="rId9" Type="http://schemas.openxmlformats.org/officeDocument/2006/relationships/tags" Target="../tags/tag667.xml"/><Relationship Id="rId14" Type="http://schemas.openxmlformats.org/officeDocument/2006/relationships/tags" Target="../tags/tag672.xml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35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683.xml"/><Relationship Id="rId13" Type="http://schemas.openxmlformats.org/officeDocument/2006/relationships/tags" Target="../tags/tag688.xml"/><Relationship Id="rId18" Type="http://schemas.openxmlformats.org/officeDocument/2006/relationships/tags" Target="../tags/tag693.xml"/><Relationship Id="rId26" Type="http://schemas.openxmlformats.org/officeDocument/2006/relationships/image" Target="../media/image244.png"/><Relationship Id="rId39" Type="http://schemas.openxmlformats.org/officeDocument/2006/relationships/image" Target="../media/image256.png"/><Relationship Id="rId3" Type="http://schemas.openxmlformats.org/officeDocument/2006/relationships/tags" Target="../tags/tag678.xml"/><Relationship Id="rId21" Type="http://schemas.openxmlformats.org/officeDocument/2006/relationships/tags" Target="../tags/tag696.xml"/><Relationship Id="rId34" Type="http://schemas.openxmlformats.org/officeDocument/2006/relationships/image" Target="../media/image251.png"/><Relationship Id="rId42" Type="http://schemas.openxmlformats.org/officeDocument/2006/relationships/image" Target="../media/image258.png"/><Relationship Id="rId7" Type="http://schemas.openxmlformats.org/officeDocument/2006/relationships/tags" Target="../tags/tag682.xml"/><Relationship Id="rId12" Type="http://schemas.openxmlformats.org/officeDocument/2006/relationships/tags" Target="../tags/tag687.xml"/><Relationship Id="rId17" Type="http://schemas.openxmlformats.org/officeDocument/2006/relationships/tags" Target="../tags/tag692.xml"/><Relationship Id="rId25" Type="http://schemas.openxmlformats.org/officeDocument/2006/relationships/image" Target="../media/image243.png"/><Relationship Id="rId33" Type="http://schemas.openxmlformats.org/officeDocument/2006/relationships/image" Target="../media/image250.png"/><Relationship Id="rId38" Type="http://schemas.openxmlformats.org/officeDocument/2006/relationships/image" Target="../media/image255.png"/><Relationship Id="rId2" Type="http://schemas.openxmlformats.org/officeDocument/2006/relationships/tags" Target="../tags/tag677.xml"/><Relationship Id="rId16" Type="http://schemas.openxmlformats.org/officeDocument/2006/relationships/tags" Target="../tags/tag691.xml"/><Relationship Id="rId20" Type="http://schemas.openxmlformats.org/officeDocument/2006/relationships/tags" Target="../tags/tag695.xml"/><Relationship Id="rId29" Type="http://schemas.openxmlformats.org/officeDocument/2006/relationships/image" Target="../media/image246.png"/><Relationship Id="rId41" Type="http://schemas.openxmlformats.org/officeDocument/2006/relationships/image" Target="../media/image257.png"/><Relationship Id="rId1" Type="http://schemas.openxmlformats.org/officeDocument/2006/relationships/tags" Target="../tags/tag676.xml"/><Relationship Id="rId6" Type="http://schemas.openxmlformats.org/officeDocument/2006/relationships/tags" Target="../tags/tag681.xml"/><Relationship Id="rId11" Type="http://schemas.openxmlformats.org/officeDocument/2006/relationships/tags" Target="../tags/tag686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249.png"/><Relationship Id="rId37" Type="http://schemas.openxmlformats.org/officeDocument/2006/relationships/image" Target="../media/image254.png"/><Relationship Id="rId40" Type="http://schemas.openxmlformats.org/officeDocument/2006/relationships/image" Target="../media/image108.png"/><Relationship Id="rId45" Type="http://schemas.openxmlformats.org/officeDocument/2006/relationships/image" Target="../media/image261.png"/><Relationship Id="rId5" Type="http://schemas.openxmlformats.org/officeDocument/2006/relationships/tags" Target="../tags/tag680.xml"/><Relationship Id="rId15" Type="http://schemas.openxmlformats.org/officeDocument/2006/relationships/tags" Target="../tags/tag690.xml"/><Relationship Id="rId23" Type="http://schemas.openxmlformats.org/officeDocument/2006/relationships/tags" Target="../tags/tag698.xml"/><Relationship Id="rId28" Type="http://schemas.openxmlformats.org/officeDocument/2006/relationships/image" Target="../media/image117.png"/><Relationship Id="rId36" Type="http://schemas.openxmlformats.org/officeDocument/2006/relationships/image" Target="../media/image253.png"/><Relationship Id="rId10" Type="http://schemas.openxmlformats.org/officeDocument/2006/relationships/tags" Target="../tags/tag685.xml"/><Relationship Id="rId19" Type="http://schemas.openxmlformats.org/officeDocument/2006/relationships/tags" Target="../tags/tag694.xml"/><Relationship Id="rId31" Type="http://schemas.openxmlformats.org/officeDocument/2006/relationships/image" Target="../media/image248.png"/><Relationship Id="rId44" Type="http://schemas.openxmlformats.org/officeDocument/2006/relationships/image" Target="../media/image260.png"/><Relationship Id="rId4" Type="http://schemas.openxmlformats.org/officeDocument/2006/relationships/tags" Target="../tags/tag679.xml"/><Relationship Id="rId9" Type="http://schemas.openxmlformats.org/officeDocument/2006/relationships/tags" Target="../tags/tag684.xml"/><Relationship Id="rId14" Type="http://schemas.openxmlformats.org/officeDocument/2006/relationships/tags" Target="../tags/tag689.xml"/><Relationship Id="rId22" Type="http://schemas.openxmlformats.org/officeDocument/2006/relationships/tags" Target="../tags/tag697.xml"/><Relationship Id="rId27" Type="http://schemas.openxmlformats.org/officeDocument/2006/relationships/image" Target="../media/image245.png"/><Relationship Id="rId30" Type="http://schemas.openxmlformats.org/officeDocument/2006/relationships/image" Target="../media/image247.png"/><Relationship Id="rId35" Type="http://schemas.openxmlformats.org/officeDocument/2006/relationships/image" Target="../media/image252.png"/><Relationship Id="rId43" Type="http://schemas.openxmlformats.org/officeDocument/2006/relationships/image" Target="../media/image259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706.xml"/><Relationship Id="rId13" Type="http://schemas.openxmlformats.org/officeDocument/2006/relationships/tags" Target="../tags/tag711.xml"/><Relationship Id="rId18" Type="http://schemas.openxmlformats.org/officeDocument/2006/relationships/tags" Target="../tags/tag716.xml"/><Relationship Id="rId26" Type="http://schemas.openxmlformats.org/officeDocument/2006/relationships/image" Target="../media/image262.png"/><Relationship Id="rId39" Type="http://schemas.openxmlformats.org/officeDocument/2006/relationships/image" Target="../media/image244.png"/><Relationship Id="rId3" Type="http://schemas.openxmlformats.org/officeDocument/2006/relationships/tags" Target="../tags/tag701.xml"/><Relationship Id="rId21" Type="http://schemas.openxmlformats.org/officeDocument/2006/relationships/tags" Target="../tags/tag719.xml"/><Relationship Id="rId34" Type="http://schemas.openxmlformats.org/officeDocument/2006/relationships/image" Target="../media/image256.png"/><Relationship Id="rId42" Type="http://schemas.openxmlformats.org/officeDocument/2006/relationships/image" Target="../media/image247.png"/><Relationship Id="rId47" Type="http://schemas.openxmlformats.org/officeDocument/2006/relationships/image" Target="../media/image261.png"/><Relationship Id="rId7" Type="http://schemas.openxmlformats.org/officeDocument/2006/relationships/tags" Target="../tags/tag705.xml"/><Relationship Id="rId12" Type="http://schemas.openxmlformats.org/officeDocument/2006/relationships/tags" Target="../tags/tag710.xml"/><Relationship Id="rId17" Type="http://schemas.openxmlformats.org/officeDocument/2006/relationships/tags" Target="../tags/tag715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255.png"/><Relationship Id="rId38" Type="http://schemas.openxmlformats.org/officeDocument/2006/relationships/image" Target="../media/image259.png"/><Relationship Id="rId46" Type="http://schemas.openxmlformats.org/officeDocument/2006/relationships/image" Target="../media/image265.png"/><Relationship Id="rId2" Type="http://schemas.openxmlformats.org/officeDocument/2006/relationships/tags" Target="../tags/tag700.xml"/><Relationship Id="rId16" Type="http://schemas.openxmlformats.org/officeDocument/2006/relationships/tags" Target="../tags/tag714.xml"/><Relationship Id="rId20" Type="http://schemas.openxmlformats.org/officeDocument/2006/relationships/tags" Target="../tags/tag718.xml"/><Relationship Id="rId29" Type="http://schemas.openxmlformats.org/officeDocument/2006/relationships/image" Target="../media/image251.png"/><Relationship Id="rId41" Type="http://schemas.openxmlformats.org/officeDocument/2006/relationships/image" Target="../media/image246.png"/><Relationship Id="rId1" Type="http://schemas.openxmlformats.org/officeDocument/2006/relationships/tags" Target="../tags/tag699.xml"/><Relationship Id="rId6" Type="http://schemas.openxmlformats.org/officeDocument/2006/relationships/tags" Target="../tags/tag704.xml"/><Relationship Id="rId11" Type="http://schemas.openxmlformats.org/officeDocument/2006/relationships/tags" Target="../tags/tag709.xml"/><Relationship Id="rId24" Type="http://schemas.openxmlformats.org/officeDocument/2006/relationships/tags" Target="../tags/tag722.xml"/><Relationship Id="rId32" Type="http://schemas.openxmlformats.org/officeDocument/2006/relationships/image" Target="../media/image254.png"/><Relationship Id="rId37" Type="http://schemas.openxmlformats.org/officeDocument/2006/relationships/image" Target="../media/image258.png"/><Relationship Id="rId40" Type="http://schemas.openxmlformats.org/officeDocument/2006/relationships/image" Target="../media/image245.png"/><Relationship Id="rId45" Type="http://schemas.openxmlformats.org/officeDocument/2006/relationships/image" Target="../media/image264.png"/><Relationship Id="rId5" Type="http://schemas.openxmlformats.org/officeDocument/2006/relationships/tags" Target="../tags/tag703.xml"/><Relationship Id="rId15" Type="http://schemas.openxmlformats.org/officeDocument/2006/relationships/tags" Target="../tags/tag713.xml"/><Relationship Id="rId23" Type="http://schemas.openxmlformats.org/officeDocument/2006/relationships/tags" Target="../tags/tag721.xml"/><Relationship Id="rId28" Type="http://schemas.openxmlformats.org/officeDocument/2006/relationships/image" Target="../media/image117.png"/><Relationship Id="rId36" Type="http://schemas.openxmlformats.org/officeDocument/2006/relationships/image" Target="../media/image257.png"/><Relationship Id="rId10" Type="http://schemas.openxmlformats.org/officeDocument/2006/relationships/tags" Target="../tags/tag708.xml"/><Relationship Id="rId19" Type="http://schemas.openxmlformats.org/officeDocument/2006/relationships/tags" Target="../tags/tag717.xml"/><Relationship Id="rId31" Type="http://schemas.openxmlformats.org/officeDocument/2006/relationships/image" Target="../media/image253.png"/><Relationship Id="rId44" Type="http://schemas.openxmlformats.org/officeDocument/2006/relationships/image" Target="../media/image263.png"/><Relationship Id="rId4" Type="http://schemas.openxmlformats.org/officeDocument/2006/relationships/tags" Target="../tags/tag702.xml"/><Relationship Id="rId9" Type="http://schemas.openxmlformats.org/officeDocument/2006/relationships/tags" Target="../tags/tag707.xml"/><Relationship Id="rId14" Type="http://schemas.openxmlformats.org/officeDocument/2006/relationships/tags" Target="../tags/tag712.xml"/><Relationship Id="rId22" Type="http://schemas.openxmlformats.org/officeDocument/2006/relationships/tags" Target="../tags/tag720.xml"/><Relationship Id="rId27" Type="http://schemas.openxmlformats.org/officeDocument/2006/relationships/image" Target="../media/image243.png"/><Relationship Id="rId30" Type="http://schemas.openxmlformats.org/officeDocument/2006/relationships/image" Target="../media/image252.png"/><Relationship Id="rId35" Type="http://schemas.openxmlformats.org/officeDocument/2006/relationships/image" Target="../media/image108.png"/><Relationship Id="rId43" Type="http://schemas.openxmlformats.org/officeDocument/2006/relationships/image" Target="../media/image250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730.xml"/><Relationship Id="rId13" Type="http://schemas.openxmlformats.org/officeDocument/2006/relationships/image" Target="../media/image269.png"/><Relationship Id="rId3" Type="http://schemas.openxmlformats.org/officeDocument/2006/relationships/tags" Target="../tags/tag725.xml"/><Relationship Id="rId7" Type="http://schemas.openxmlformats.org/officeDocument/2006/relationships/tags" Target="../tags/tag729.xml"/><Relationship Id="rId12" Type="http://schemas.openxmlformats.org/officeDocument/2006/relationships/image" Target="../media/image268.png"/><Relationship Id="rId2" Type="http://schemas.openxmlformats.org/officeDocument/2006/relationships/tags" Target="../tags/tag724.xml"/><Relationship Id="rId16" Type="http://schemas.openxmlformats.org/officeDocument/2006/relationships/image" Target="../media/image261.png"/><Relationship Id="rId1" Type="http://schemas.openxmlformats.org/officeDocument/2006/relationships/tags" Target="../tags/tag723.xml"/><Relationship Id="rId6" Type="http://schemas.openxmlformats.org/officeDocument/2006/relationships/tags" Target="../tags/tag728.xml"/><Relationship Id="rId11" Type="http://schemas.openxmlformats.org/officeDocument/2006/relationships/image" Target="../media/image267.png"/><Relationship Id="rId5" Type="http://schemas.openxmlformats.org/officeDocument/2006/relationships/tags" Target="../tags/tag727.xml"/><Relationship Id="rId15" Type="http://schemas.openxmlformats.org/officeDocument/2006/relationships/image" Target="../media/image271.png"/><Relationship Id="rId10" Type="http://schemas.openxmlformats.org/officeDocument/2006/relationships/image" Target="../media/image266.png"/><Relationship Id="rId4" Type="http://schemas.openxmlformats.org/officeDocument/2006/relationships/tags" Target="../tags/tag72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70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738.xml"/><Relationship Id="rId13" Type="http://schemas.openxmlformats.org/officeDocument/2006/relationships/tags" Target="../tags/tag743.xml"/><Relationship Id="rId18" Type="http://schemas.openxmlformats.org/officeDocument/2006/relationships/image" Target="../media/image273.png"/><Relationship Id="rId26" Type="http://schemas.openxmlformats.org/officeDocument/2006/relationships/image" Target="../media/image261.png"/><Relationship Id="rId3" Type="http://schemas.openxmlformats.org/officeDocument/2006/relationships/tags" Target="../tags/tag733.xml"/><Relationship Id="rId21" Type="http://schemas.openxmlformats.org/officeDocument/2006/relationships/image" Target="../media/image276.png"/><Relationship Id="rId7" Type="http://schemas.openxmlformats.org/officeDocument/2006/relationships/tags" Target="../tags/tag737.xml"/><Relationship Id="rId12" Type="http://schemas.openxmlformats.org/officeDocument/2006/relationships/tags" Target="../tags/tag742.xml"/><Relationship Id="rId17" Type="http://schemas.openxmlformats.org/officeDocument/2006/relationships/image" Target="../media/image272.png"/><Relationship Id="rId25" Type="http://schemas.openxmlformats.org/officeDocument/2006/relationships/image" Target="../media/image280.png"/><Relationship Id="rId2" Type="http://schemas.openxmlformats.org/officeDocument/2006/relationships/tags" Target="../tags/tag732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75.png"/><Relationship Id="rId1" Type="http://schemas.openxmlformats.org/officeDocument/2006/relationships/tags" Target="../tags/tag731.xml"/><Relationship Id="rId6" Type="http://schemas.openxmlformats.org/officeDocument/2006/relationships/tags" Target="../tags/tag736.xml"/><Relationship Id="rId11" Type="http://schemas.openxmlformats.org/officeDocument/2006/relationships/tags" Target="../tags/tag741.xml"/><Relationship Id="rId24" Type="http://schemas.openxmlformats.org/officeDocument/2006/relationships/image" Target="../media/image279.png"/><Relationship Id="rId5" Type="http://schemas.openxmlformats.org/officeDocument/2006/relationships/tags" Target="../tags/tag735.xml"/><Relationship Id="rId15" Type="http://schemas.openxmlformats.org/officeDocument/2006/relationships/tags" Target="../tags/tag745.xml"/><Relationship Id="rId23" Type="http://schemas.openxmlformats.org/officeDocument/2006/relationships/image" Target="../media/image278.png"/><Relationship Id="rId10" Type="http://schemas.openxmlformats.org/officeDocument/2006/relationships/tags" Target="../tags/tag740.xml"/><Relationship Id="rId19" Type="http://schemas.openxmlformats.org/officeDocument/2006/relationships/image" Target="../media/image274.png"/><Relationship Id="rId4" Type="http://schemas.openxmlformats.org/officeDocument/2006/relationships/tags" Target="../tags/tag734.xml"/><Relationship Id="rId9" Type="http://schemas.openxmlformats.org/officeDocument/2006/relationships/tags" Target="../tags/tag739.xml"/><Relationship Id="rId14" Type="http://schemas.openxmlformats.org/officeDocument/2006/relationships/tags" Target="../tags/tag744.xml"/><Relationship Id="rId22" Type="http://schemas.openxmlformats.org/officeDocument/2006/relationships/image" Target="../media/image27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tags" Target="../tags/tag34.xml"/><Relationship Id="rId18" Type="http://schemas.openxmlformats.org/officeDocument/2006/relationships/tags" Target="../tags/tag39.xml"/><Relationship Id="rId26" Type="http://schemas.openxmlformats.org/officeDocument/2006/relationships/image" Target="../media/image21.png"/><Relationship Id="rId3" Type="http://schemas.openxmlformats.org/officeDocument/2006/relationships/tags" Target="../tags/tag24.xml"/><Relationship Id="rId21" Type="http://schemas.openxmlformats.org/officeDocument/2006/relationships/notesSlide" Target="../notesSlides/notesSlide3.xml"/><Relationship Id="rId34" Type="http://schemas.openxmlformats.org/officeDocument/2006/relationships/image" Target="../media/image29.png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tags" Target="../tags/tag38.xml"/><Relationship Id="rId25" Type="http://schemas.openxmlformats.org/officeDocument/2006/relationships/image" Target="../media/image20.png"/><Relationship Id="rId33" Type="http://schemas.openxmlformats.org/officeDocument/2006/relationships/image" Target="../media/image28.png"/><Relationship Id="rId2" Type="http://schemas.openxmlformats.org/officeDocument/2006/relationships/tags" Target="../tags/tag23.xml"/><Relationship Id="rId16" Type="http://schemas.openxmlformats.org/officeDocument/2006/relationships/tags" Target="../tags/tag37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4.png"/><Relationship Id="rId1" Type="http://schemas.openxmlformats.org/officeDocument/2006/relationships/vmlDrawing" Target="../drawings/vmlDrawing1.v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24" Type="http://schemas.openxmlformats.org/officeDocument/2006/relationships/image" Target="../media/image19.png"/><Relationship Id="rId32" Type="http://schemas.openxmlformats.org/officeDocument/2006/relationships/image" Target="../media/image27.png"/><Relationship Id="rId5" Type="http://schemas.openxmlformats.org/officeDocument/2006/relationships/tags" Target="../tags/tag26.xml"/><Relationship Id="rId15" Type="http://schemas.openxmlformats.org/officeDocument/2006/relationships/tags" Target="../tags/tag36.xml"/><Relationship Id="rId23" Type="http://schemas.openxmlformats.org/officeDocument/2006/relationships/image" Target="../media/image18.emf"/><Relationship Id="rId28" Type="http://schemas.openxmlformats.org/officeDocument/2006/relationships/image" Target="../media/image23.png"/><Relationship Id="rId36" Type="http://schemas.openxmlformats.org/officeDocument/2006/relationships/image" Target="../media/image31.png"/><Relationship Id="rId10" Type="http://schemas.openxmlformats.org/officeDocument/2006/relationships/tags" Target="../tags/tag31.xml"/><Relationship Id="rId19" Type="http://schemas.openxmlformats.org/officeDocument/2006/relationships/tags" Target="../tags/tag40.xml"/><Relationship Id="rId31" Type="http://schemas.openxmlformats.org/officeDocument/2006/relationships/image" Target="../media/image26.png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Relationship Id="rId22" Type="http://schemas.openxmlformats.org/officeDocument/2006/relationships/oleObject" Target="../embeddings/oleObject1.bin"/><Relationship Id="rId27" Type="http://schemas.openxmlformats.org/officeDocument/2006/relationships/image" Target="../media/image22.png"/><Relationship Id="rId30" Type="http://schemas.openxmlformats.org/officeDocument/2006/relationships/image" Target="../media/image25.png"/><Relationship Id="rId35" Type="http://schemas.openxmlformats.org/officeDocument/2006/relationships/image" Target="../media/image30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83.png"/><Relationship Id="rId3" Type="http://schemas.openxmlformats.org/officeDocument/2006/relationships/tags" Target="../tags/tag748.xml"/><Relationship Id="rId7" Type="http://schemas.openxmlformats.org/officeDocument/2006/relationships/tags" Target="../tags/tag752.xml"/><Relationship Id="rId12" Type="http://schemas.openxmlformats.org/officeDocument/2006/relationships/image" Target="../media/image282.png"/><Relationship Id="rId2" Type="http://schemas.openxmlformats.org/officeDocument/2006/relationships/tags" Target="../tags/tag747.xml"/><Relationship Id="rId1" Type="http://schemas.openxmlformats.org/officeDocument/2006/relationships/tags" Target="../tags/tag746.xml"/><Relationship Id="rId6" Type="http://schemas.openxmlformats.org/officeDocument/2006/relationships/tags" Target="../tags/tag751.xml"/><Relationship Id="rId11" Type="http://schemas.openxmlformats.org/officeDocument/2006/relationships/image" Target="../media/image281.png"/><Relationship Id="rId5" Type="http://schemas.openxmlformats.org/officeDocument/2006/relationships/tags" Target="../tags/tag750.xml"/><Relationship Id="rId15" Type="http://schemas.openxmlformats.org/officeDocument/2006/relationships/image" Target="../media/image285.png"/><Relationship Id="rId10" Type="http://schemas.openxmlformats.org/officeDocument/2006/relationships/image" Target="../media/image173.png"/><Relationship Id="rId4" Type="http://schemas.openxmlformats.org/officeDocument/2006/relationships/tags" Target="../tags/tag749.xml"/><Relationship Id="rId9" Type="http://schemas.openxmlformats.org/officeDocument/2006/relationships/notesSlide" Target="../notesSlides/notesSlide44.xml"/><Relationship Id="rId14" Type="http://schemas.openxmlformats.org/officeDocument/2006/relationships/image" Target="../media/image284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89.png"/><Relationship Id="rId3" Type="http://schemas.openxmlformats.org/officeDocument/2006/relationships/tags" Target="../tags/tag755.xml"/><Relationship Id="rId7" Type="http://schemas.openxmlformats.org/officeDocument/2006/relationships/tags" Target="../tags/tag759.xml"/><Relationship Id="rId12" Type="http://schemas.openxmlformats.org/officeDocument/2006/relationships/image" Target="../media/image288.png"/><Relationship Id="rId2" Type="http://schemas.openxmlformats.org/officeDocument/2006/relationships/tags" Target="../tags/tag754.xml"/><Relationship Id="rId1" Type="http://schemas.openxmlformats.org/officeDocument/2006/relationships/tags" Target="../tags/tag753.xml"/><Relationship Id="rId6" Type="http://schemas.openxmlformats.org/officeDocument/2006/relationships/tags" Target="../tags/tag758.xml"/><Relationship Id="rId11" Type="http://schemas.openxmlformats.org/officeDocument/2006/relationships/image" Target="../media/image287.png"/><Relationship Id="rId5" Type="http://schemas.openxmlformats.org/officeDocument/2006/relationships/tags" Target="../tags/tag757.xml"/><Relationship Id="rId15" Type="http://schemas.openxmlformats.org/officeDocument/2006/relationships/image" Target="../media/image291.png"/><Relationship Id="rId10" Type="http://schemas.openxmlformats.org/officeDocument/2006/relationships/image" Target="../media/image286.png"/><Relationship Id="rId4" Type="http://schemas.openxmlformats.org/officeDocument/2006/relationships/tags" Target="../tags/tag756.xml"/><Relationship Id="rId9" Type="http://schemas.openxmlformats.org/officeDocument/2006/relationships/notesSlide" Target="../notesSlides/notesSlide45.xml"/><Relationship Id="rId14" Type="http://schemas.openxmlformats.org/officeDocument/2006/relationships/image" Target="../media/image290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6.xml"/><Relationship Id="rId13" Type="http://schemas.openxmlformats.org/officeDocument/2006/relationships/image" Target="../media/image295.png"/><Relationship Id="rId3" Type="http://schemas.openxmlformats.org/officeDocument/2006/relationships/tags" Target="../tags/tag762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94.png"/><Relationship Id="rId2" Type="http://schemas.openxmlformats.org/officeDocument/2006/relationships/tags" Target="../tags/tag761.xml"/><Relationship Id="rId1" Type="http://schemas.openxmlformats.org/officeDocument/2006/relationships/tags" Target="../tags/tag760.xml"/><Relationship Id="rId6" Type="http://schemas.openxmlformats.org/officeDocument/2006/relationships/tags" Target="../tags/tag765.xml"/><Relationship Id="rId11" Type="http://schemas.openxmlformats.org/officeDocument/2006/relationships/image" Target="../media/image293.png"/><Relationship Id="rId5" Type="http://schemas.openxmlformats.org/officeDocument/2006/relationships/tags" Target="../tags/tag764.xml"/><Relationship Id="rId10" Type="http://schemas.openxmlformats.org/officeDocument/2006/relationships/image" Target="../media/image5.png"/><Relationship Id="rId4" Type="http://schemas.openxmlformats.org/officeDocument/2006/relationships/tags" Target="../tags/tag763.xml"/><Relationship Id="rId9" Type="http://schemas.openxmlformats.org/officeDocument/2006/relationships/image" Target="../media/image29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tags" Target="../tags/tag52.xml"/><Relationship Id="rId18" Type="http://schemas.openxmlformats.org/officeDocument/2006/relationships/tags" Target="../tags/tag57.xml"/><Relationship Id="rId26" Type="http://schemas.openxmlformats.org/officeDocument/2006/relationships/image" Target="../media/image22.png"/><Relationship Id="rId3" Type="http://schemas.openxmlformats.org/officeDocument/2006/relationships/tags" Target="../tags/tag42.xml"/><Relationship Id="rId21" Type="http://schemas.openxmlformats.org/officeDocument/2006/relationships/oleObject" Target="../embeddings/oleObject2.bin"/><Relationship Id="rId34" Type="http://schemas.openxmlformats.org/officeDocument/2006/relationships/image" Target="../media/image38.png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17" Type="http://schemas.openxmlformats.org/officeDocument/2006/relationships/tags" Target="../tags/tag56.xml"/><Relationship Id="rId25" Type="http://schemas.openxmlformats.org/officeDocument/2006/relationships/image" Target="../media/image21.png"/><Relationship Id="rId33" Type="http://schemas.openxmlformats.org/officeDocument/2006/relationships/image" Target="../media/image37.png"/><Relationship Id="rId2" Type="http://schemas.openxmlformats.org/officeDocument/2006/relationships/tags" Target="../tags/tag41.xml"/><Relationship Id="rId16" Type="http://schemas.openxmlformats.org/officeDocument/2006/relationships/tags" Target="../tags/tag55.xml"/><Relationship Id="rId20" Type="http://schemas.openxmlformats.org/officeDocument/2006/relationships/notesSlide" Target="../notesSlides/notesSlide4.xml"/><Relationship Id="rId29" Type="http://schemas.openxmlformats.org/officeDocument/2006/relationships/image" Target="../media/image24.png"/><Relationship Id="rId1" Type="http://schemas.openxmlformats.org/officeDocument/2006/relationships/vmlDrawing" Target="../drawings/vmlDrawing2.v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24" Type="http://schemas.openxmlformats.org/officeDocument/2006/relationships/image" Target="../media/image20.png"/><Relationship Id="rId32" Type="http://schemas.openxmlformats.org/officeDocument/2006/relationships/image" Target="../media/image36.png"/><Relationship Id="rId5" Type="http://schemas.openxmlformats.org/officeDocument/2006/relationships/tags" Target="../tags/tag44.xml"/><Relationship Id="rId15" Type="http://schemas.openxmlformats.org/officeDocument/2006/relationships/tags" Target="../tags/tag54.xml"/><Relationship Id="rId23" Type="http://schemas.openxmlformats.org/officeDocument/2006/relationships/image" Target="../media/image19.png"/><Relationship Id="rId28" Type="http://schemas.openxmlformats.org/officeDocument/2006/relationships/image" Target="../media/image33.png"/><Relationship Id="rId10" Type="http://schemas.openxmlformats.org/officeDocument/2006/relationships/tags" Target="../tags/tag49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35.png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tags" Target="../tags/tag53.xml"/><Relationship Id="rId22" Type="http://schemas.openxmlformats.org/officeDocument/2006/relationships/image" Target="../media/image32.emf"/><Relationship Id="rId27" Type="http://schemas.openxmlformats.org/officeDocument/2006/relationships/image" Target="../media/image23.png"/><Relationship Id="rId30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tags" Target="../tags/tag69.xml"/><Relationship Id="rId18" Type="http://schemas.openxmlformats.org/officeDocument/2006/relationships/tags" Target="../tags/tag74.xml"/><Relationship Id="rId26" Type="http://schemas.openxmlformats.org/officeDocument/2006/relationships/image" Target="../media/image40.png"/><Relationship Id="rId3" Type="http://schemas.openxmlformats.org/officeDocument/2006/relationships/tags" Target="../tags/tag59.xml"/><Relationship Id="rId21" Type="http://schemas.openxmlformats.org/officeDocument/2006/relationships/notesSlide" Target="../notesSlides/notesSlide5.xml"/><Relationship Id="rId34" Type="http://schemas.openxmlformats.org/officeDocument/2006/relationships/image" Target="../media/image44.png"/><Relationship Id="rId7" Type="http://schemas.openxmlformats.org/officeDocument/2006/relationships/tags" Target="../tags/tag63.xml"/><Relationship Id="rId12" Type="http://schemas.openxmlformats.org/officeDocument/2006/relationships/tags" Target="../tags/tag68.xml"/><Relationship Id="rId17" Type="http://schemas.openxmlformats.org/officeDocument/2006/relationships/tags" Target="../tags/tag73.xml"/><Relationship Id="rId25" Type="http://schemas.openxmlformats.org/officeDocument/2006/relationships/image" Target="../media/image23.png"/><Relationship Id="rId33" Type="http://schemas.openxmlformats.org/officeDocument/2006/relationships/image" Target="../media/image21.png"/><Relationship Id="rId2" Type="http://schemas.openxmlformats.org/officeDocument/2006/relationships/tags" Target="../tags/tag58.xml"/><Relationship Id="rId16" Type="http://schemas.openxmlformats.org/officeDocument/2006/relationships/tags" Target="../tags/tag72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42.png"/><Relationship Id="rId1" Type="http://schemas.openxmlformats.org/officeDocument/2006/relationships/vmlDrawing" Target="../drawings/vmlDrawing3.v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24" Type="http://schemas.openxmlformats.org/officeDocument/2006/relationships/image" Target="../media/image22.png"/><Relationship Id="rId32" Type="http://schemas.openxmlformats.org/officeDocument/2006/relationships/image" Target="../media/image20.png"/><Relationship Id="rId5" Type="http://schemas.openxmlformats.org/officeDocument/2006/relationships/tags" Target="../tags/tag61.xml"/><Relationship Id="rId15" Type="http://schemas.openxmlformats.org/officeDocument/2006/relationships/tags" Target="../tags/tag71.xml"/><Relationship Id="rId23" Type="http://schemas.openxmlformats.org/officeDocument/2006/relationships/image" Target="../media/image39.emf"/><Relationship Id="rId28" Type="http://schemas.openxmlformats.org/officeDocument/2006/relationships/image" Target="../media/image24.png"/><Relationship Id="rId36" Type="http://schemas.openxmlformats.org/officeDocument/2006/relationships/image" Target="../media/image46.png"/><Relationship Id="rId10" Type="http://schemas.openxmlformats.org/officeDocument/2006/relationships/tags" Target="../tags/tag66.xml"/><Relationship Id="rId19" Type="http://schemas.openxmlformats.org/officeDocument/2006/relationships/tags" Target="../tags/tag75.xml"/><Relationship Id="rId31" Type="http://schemas.openxmlformats.org/officeDocument/2006/relationships/image" Target="../media/image19.png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tags" Target="../tags/tag70.xml"/><Relationship Id="rId22" Type="http://schemas.openxmlformats.org/officeDocument/2006/relationships/oleObject" Target="../embeddings/oleObject3.bin"/><Relationship Id="rId27" Type="http://schemas.openxmlformats.org/officeDocument/2006/relationships/image" Target="../media/image41.png"/><Relationship Id="rId30" Type="http://schemas.openxmlformats.org/officeDocument/2006/relationships/image" Target="../media/image43.png"/><Relationship Id="rId35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13" Type="http://schemas.openxmlformats.org/officeDocument/2006/relationships/tags" Target="../tags/tag87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3.png"/><Relationship Id="rId3" Type="http://schemas.openxmlformats.org/officeDocument/2006/relationships/tags" Target="../tags/tag77.xml"/><Relationship Id="rId21" Type="http://schemas.openxmlformats.org/officeDocument/2006/relationships/image" Target="../media/image47.emf"/><Relationship Id="rId7" Type="http://schemas.openxmlformats.org/officeDocument/2006/relationships/tags" Target="../tags/tag81.xml"/><Relationship Id="rId12" Type="http://schemas.openxmlformats.org/officeDocument/2006/relationships/tags" Target="../tags/tag86.xml"/><Relationship Id="rId17" Type="http://schemas.openxmlformats.org/officeDocument/2006/relationships/tags" Target="../tags/tag91.xml"/><Relationship Id="rId25" Type="http://schemas.openxmlformats.org/officeDocument/2006/relationships/image" Target="../media/image22.png"/><Relationship Id="rId2" Type="http://schemas.openxmlformats.org/officeDocument/2006/relationships/tags" Target="../tags/tag76.xml"/><Relationship Id="rId16" Type="http://schemas.openxmlformats.org/officeDocument/2006/relationships/tags" Target="../tags/tag90.xml"/><Relationship Id="rId20" Type="http://schemas.openxmlformats.org/officeDocument/2006/relationships/oleObject" Target="../embeddings/oleObject4.bin"/><Relationship Id="rId29" Type="http://schemas.openxmlformats.org/officeDocument/2006/relationships/image" Target="../media/image43.png"/><Relationship Id="rId1" Type="http://schemas.openxmlformats.org/officeDocument/2006/relationships/vmlDrawing" Target="../drawings/vmlDrawing4.vml"/><Relationship Id="rId6" Type="http://schemas.openxmlformats.org/officeDocument/2006/relationships/tags" Target="../tags/tag80.xml"/><Relationship Id="rId11" Type="http://schemas.openxmlformats.org/officeDocument/2006/relationships/tags" Target="../tags/tag85.xml"/><Relationship Id="rId24" Type="http://schemas.openxmlformats.org/officeDocument/2006/relationships/image" Target="../media/image21.png"/><Relationship Id="rId32" Type="http://schemas.openxmlformats.org/officeDocument/2006/relationships/image" Target="../media/image51.png"/><Relationship Id="rId5" Type="http://schemas.openxmlformats.org/officeDocument/2006/relationships/tags" Target="../tags/tag79.xml"/><Relationship Id="rId15" Type="http://schemas.openxmlformats.org/officeDocument/2006/relationships/tags" Target="../tags/tag89.xml"/><Relationship Id="rId23" Type="http://schemas.openxmlformats.org/officeDocument/2006/relationships/image" Target="../media/image20.png"/><Relationship Id="rId28" Type="http://schemas.openxmlformats.org/officeDocument/2006/relationships/image" Target="../media/image48.png"/><Relationship Id="rId10" Type="http://schemas.openxmlformats.org/officeDocument/2006/relationships/tags" Target="../tags/tag84.xml"/><Relationship Id="rId19" Type="http://schemas.openxmlformats.org/officeDocument/2006/relationships/notesSlide" Target="../notesSlides/notesSlide6.xml"/><Relationship Id="rId31" Type="http://schemas.openxmlformats.org/officeDocument/2006/relationships/image" Target="../media/image50.png"/><Relationship Id="rId4" Type="http://schemas.openxmlformats.org/officeDocument/2006/relationships/tags" Target="../tags/tag78.xml"/><Relationship Id="rId9" Type="http://schemas.openxmlformats.org/officeDocument/2006/relationships/tags" Target="../tags/tag83.xml"/><Relationship Id="rId14" Type="http://schemas.openxmlformats.org/officeDocument/2006/relationships/tags" Target="../tags/tag88.xml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13" Type="http://schemas.openxmlformats.org/officeDocument/2006/relationships/tags" Target="../tags/tag103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3.png"/><Relationship Id="rId3" Type="http://schemas.openxmlformats.org/officeDocument/2006/relationships/tags" Target="../tags/tag93.xml"/><Relationship Id="rId21" Type="http://schemas.openxmlformats.org/officeDocument/2006/relationships/image" Target="../media/image52.emf"/><Relationship Id="rId7" Type="http://schemas.openxmlformats.org/officeDocument/2006/relationships/tags" Target="../tags/tag97.xml"/><Relationship Id="rId12" Type="http://schemas.openxmlformats.org/officeDocument/2006/relationships/tags" Target="../tags/tag102.xml"/><Relationship Id="rId17" Type="http://schemas.openxmlformats.org/officeDocument/2006/relationships/tags" Target="../tags/tag107.xml"/><Relationship Id="rId25" Type="http://schemas.openxmlformats.org/officeDocument/2006/relationships/image" Target="../media/image22.png"/><Relationship Id="rId2" Type="http://schemas.openxmlformats.org/officeDocument/2006/relationships/tags" Target="../tags/tag92.xml"/><Relationship Id="rId16" Type="http://schemas.openxmlformats.org/officeDocument/2006/relationships/tags" Target="../tags/tag106.xml"/><Relationship Id="rId20" Type="http://schemas.openxmlformats.org/officeDocument/2006/relationships/oleObject" Target="../embeddings/oleObject5.bin"/><Relationship Id="rId29" Type="http://schemas.openxmlformats.org/officeDocument/2006/relationships/image" Target="../media/image55.png"/><Relationship Id="rId1" Type="http://schemas.openxmlformats.org/officeDocument/2006/relationships/vmlDrawing" Target="../drawings/vmlDrawing5.vml"/><Relationship Id="rId6" Type="http://schemas.openxmlformats.org/officeDocument/2006/relationships/tags" Target="../tags/tag96.xml"/><Relationship Id="rId11" Type="http://schemas.openxmlformats.org/officeDocument/2006/relationships/tags" Target="../tags/tag101.xml"/><Relationship Id="rId24" Type="http://schemas.openxmlformats.org/officeDocument/2006/relationships/image" Target="../media/image21.png"/><Relationship Id="rId32" Type="http://schemas.openxmlformats.org/officeDocument/2006/relationships/image" Target="../media/image43.png"/><Relationship Id="rId5" Type="http://schemas.openxmlformats.org/officeDocument/2006/relationships/tags" Target="../tags/tag95.xml"/><Relationship Id="rId15" Type="http://schemas.openxmlformats.org/officeDocument/2006/relationships/tags" Target="../tags/tag105.xml"/><Relationship Id="rId23" Type="http://schemas.openxmlformats.org/officeDocument/2006/relationships/image" Target="../media/image20.png"/><Relationship Id="rId28" Type="http://schemas.openxmlformats.org/officeDocument/2006/relationships/image" Target="../media/image54.png"/><Relationship Id="rId10" Type="http://schemas.openxmlformats.org/officeDocument/2006/relationships/tags" Target="../tags/tag100.xml"/><Relationship Id="rId19" Type="http://schemas.openxmlformats.org/officeDocument/2006/relationships/notesSlide" Target="../notesSlides/notesSlide7.xml"/><Relationship Id="rId31" Type="http://schemas.openxmlformats.org/officeDocument/2006/relationships/image" Target="../media/image56.png"/><Relationship Id="rId4" Type="http://schemas.openxmlformats.org/officeDocument/2006/relationships/tags" Target="../tags/tag94.xml"/><Relationship Id="rId9" Type="http://schemas.openxmlformats.org/officeDocument/2006/relationships/tags" Target="../tags/tag99.xml"/><Relationship Id="rId14" Type="http://schemas.openxmlformats.org/officeDocument/2006/relationships/tags" Target="../tags/tag104.xml"/><Relationship Id="rId22" Type="http://schemas.openxmlformats.org/officeDocument/2006/relationships/image" Target="../media/image19.png"/><Relationship Id="rId27" Type="http://schemas.openxmlformats.org/officeDocument/2006/relationships/image" Target="../media/image53.png"/><Relationship Id="rId30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295400" y="2514600"/>
            <a:ext cx="7010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 smtClean="0"/>
              <a:t>Calculus</a:t>
            </a:r>
          </a:p>
          <a:p>
            <a:pPr algn="ctr" eaLnBrk="1" hangingPunct="1"/>
            <a:r>
              <a:rPr lang="en-US" sz="3200" dirty="0" smtClean="0"/>
              <a:t>F 17 February 2012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74D0BE49-8EC5-4511-9889-330BD4658539}" type="slidenum">
              <a:rPr lang="en-US"/>
              <a:pPr/>
              <a:t>10</a:t>
            </a:fld>
            <a:endParaRPr lang="en-US"/>
          </a:p>
        </p:txBody>
      </p:sp>
      <p:sp>
        <p:nvSpPr>
          <p:cNvPr id="5386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28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38629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30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1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2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3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863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3863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3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07865246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80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42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45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5" name="Picture 9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096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1000" y="16764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7" name="Picture 9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9" name="Picture 9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6" name="Picture 9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8" name="Picture 9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5400" y="990600"/>
            <a:ext cx="3738524" cy="3772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0580" y="6468393"/>
            <a:ext cx="909462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96717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9CC02955-6E7E-4E3C-B79B-D6616A8D3F3A}" type="slidenum">
              <a:rPr lang="en-US"/>
              <a:pPr/>
              <a:t>11</a:t>
            </a:fld>
            <a:endParaRPr lang="en-US"/>
          </a:p>
        </p:txBody>
      </p:sp>
      <p:sp>
        <p:nvSpPr>
          <p:cNvPr id="54681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2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3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4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5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682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682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52708734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04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30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3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670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901" name="Picture 8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2" name="Picture 8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3" name="Picture 8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4" name="Picture 8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7" name="Picture 2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0580" y="6468393"/>
            <a:ext cx="909462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9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096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84959" y="990600"/>
            <a:ext cx="3379407" cy="4531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95009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12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133600"/>
            <a:ext cx="49530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2552003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1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47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209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52712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6600" y="457200"/>
            <a:ext cx="1606504" cy="3593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3524" y="2324622"/>
            <a:ext cx="3968076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6600" y="1088321"/>
            <a:ext cx="1568329" cy="3594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3524" y="1371600"/>
            <a:ext cx="2400123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276600"/>
            <a:ext cx="4081459" cy="8503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50932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13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69226979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15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" name="Picture 1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77652"/>
            <a:ext cx="2305325" cy="3968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4138" y="457200"/>
            <a:ext cx="1171428" cy="3594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6600" y="1088321"/>
            <a:ext cx="1568329" cy="3594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670465"/>
            <a:ext cx="1417444" cy="3776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584865"/>
            <a:ext cx="3855438" cy="6043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41178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14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59211776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39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40074"/>
            <a:ext cx="2210849" cy="3968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3031" y="457200"/>
            <a:ext cx="1133643" cy="3593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6600" y="1088321"/>
            <a:ext cx="1568329" cy="3594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670465"/>
            <a:ext cx="1360749" cy="3776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584865"/>
            <a:ext cx="3722773" cy="6043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47170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15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606618" y="2590800"/>
            <a:ext cx="5260782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36492480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63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2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2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7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7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60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4182" y="457200"/>
            <a:ext cx="2191341" cy="4160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5858" y="1088321"/>
            <a:ext cx="1549814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652" y="2734333"/>
            <a:ext cx="5115366" cy="4660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652" y="1794880"/>
            <a:ext cx="5159097" cy="4660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652" y="3631504"/>
            <a:ext cx="5071665" cy="4660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05058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16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16919705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75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9" y="6468393"/>
            <a:ext cx="671997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5200" y="609600"/>
            <a:ext cx="5461206" cy="10203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050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908771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21274"/>
            <a:ext cx="660968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0" name="Straight Arrow Connector 39"/>
          <p:cNvCxnSpPr/>
          <p:nvPr/>
        </p:nvCxnSpPr>
        <p:spPr bwMode="auto">
          <a:xfrm flipV="1">
            <a:off x="4038600" y="1422748"/>
            <a:ext cx="101600" cy="762000"/>
          </a:xfrm>
          <a:prstGeom prst="straightConnector1">
            <a:avLst/>
          </a:prstGeom>
          <a:solidFill>
            <a:srgbClr val="FF6600">
              <a:alpha val="0"/>
            </a:srgbClr>
          </a:solidFill>
          <a:ln w="76200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2"/>
    </p:custDataLst>
    <p:extLst>
      <p:ext uri="{BB962C8B-B14F-4D97-AF65-F5344CB8AC3E}">
        <p14:creationId xmlns:p14="http://schemas.microsoft.com/office/powerpoint/2010/main" val="50701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17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54470749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99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Picture 1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4896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73067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588" y="6468393"/>
            <a:ext cx="816679" cy="2237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426172" y="2603326"/>
            <a:ext cx="1631228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2794" y="457200"/>
            <a:ext cx="5612815" cy="10205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69504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07982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8878" grpId="0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18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68643591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17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5400" y="427546"/>
            <a:ext cx="3911388" cy="10203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94556"/>
            <a:ext cx="659766" cy="1889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7208" y="6464474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 flipH="1" flipV="1">
            <a:off x="6094956" y="1396652"/>
            <a:ext cx="381000" cy="406758"/>
          </a:xfrm>
          <a:prstGeom prst="straightConnector1">
            <a:avLst/>
          </a:prstGeom>
          <a:solidFill>
            <a:srgbClr val="FF6600">
              <a:alpha val="0"/>
            </a:srgbClr>
          </a:solidFill>
          <a:ln w="762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2" name="Picture 3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45" y="1778358"/>
            <a:ext cx="3817675" cy="4342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27120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19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60669759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41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4103" y="427546"/>
            <a:ext cx="3873982" cy="10203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94556"/>
            <a:ext cx="659766" cy="1889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7208" y="6464474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1" name="Straight Arrow Connector 40"/>
          <p:cNvCxnSpPr/>
          <p:nvPr/>
        </p:nvCxnSpPr>
        <p:spPr bwMode="auto">
          <a:xfrm flipH="1" flipV="1">
            <a:off x="6094956" y="1396652"/>
            <a:ext cx="381000" cy="406758"/>
          </a:xfrm>
          <a:prstGeom prst="straightConnector1">
            <a:avLst/>
          </a:prstGeom>
          <a:solidFill>
            <a:srgbClr val="FF6600">
              <a:alpha val="0"/>
            </a:srgbClr>
          </a:solidFill>
          <a:ln w="762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2" name="Picture 3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45" y="1778358"/>
            <a:ext cx="3817675" cy="4342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4357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 noChangeAspect="1"/>
          </p:cNvGrpSpPr>
          <p:nvPr/>
        </p:nvGrpSpPr>
        <p:grpSpPr bwMode="auto">
          <a:xfrm>
            <a:off x="1473740" y="2394619"/>
            <a:ext cx="6196521" cy="2068762"/>
            <a:chOff x="594" y="864"/>
            <a:chExt cx="4168" cy="1392"/>
          </a:xfrm>
        </p:grpSpPr>
        <p:pic>
          <p:nvPicPr>
            <p:cNvPr id="3078" name="Picture 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" y="864"/>
              <a:ext cx="2806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9" name="Picture 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" y="1341"/>
              <a:ext cx="4168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80" name="Picture 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" y="1820"/>
              <a:ext cx="1362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075" name="Group 12"/>
          <p:cNvGrpSpPr>
            <a:grpSpLocks/>
          </p:cNvGrpSpPr>
          <p:nvPr/>
        </p:nvGrpSpPr>
        <p:grpSpPr bwMode="auto">
          <a:xfrm>
            <a:off x="2015610" y="0"/>
            <a:ext cx="5112781" cy="1280510"/>
            <a:chOff x="354" y="48"/>
            <a:chExt cx="5004" cy="1250"/>
          </a:xfrm>
        </p:grpSpPr>
        <p:pic>
          <p:nvPicPr>
            <p:cNvPr id="3076" name="Picture 10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" y="48"/>
              <a:ext cx="500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7" name="Picture 11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748796" y="5562600"/>
            <a:ext cx="5646408" cy="1305838"/>
            <a:chOff x="706533" y="4770837"/>
            <a:chExt cx="8035734" cy="1819884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6533" y="4770837"/>
              <a:ext cx="8035734" cy="8696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02390" y="5721055"/>
              <a:ext cx="6244020" cy="8696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79903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20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78593668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65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4115" y="5206109"/>
            <a:ext cx="888485" cy="2643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7295" y="427546"/>
            <a:ext cx="3647598" cy="10204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94556"/>
            <a:ext cx="659766" cy="1889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7208" y="6450904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4" name="Straight Arrow Connector 43"/>
          <p:cNvCxnSpPr/>
          <p:nvPr/>
        </p:nvCxnSpPr>
        <p:spPr bwMode="auto">
          <a:xfrm flipH="1" flipV="1">
            <a:off x="5943600" y="1396652"/>
            <a:ext cx="381000" cy="406758"/>
          </a:xfrm>
          <a:prstGeom prst="straightConnector1">
            <a:avLst/>
          </a:prstGeom>
          <a:solidFill>
            <a:srgbClr val="FF6600">
              <a:alpha val="0"/>
            </a:srgbClr>
          </a:solidFill>
          <a:ln w="762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4" name="Picture 3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45" y="1778358"/>
            <a:ext cx="3817675" cy="4342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2306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21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09522203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87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6378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69504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3696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4316" y="457200"/>
            <a:ext cx="4514728" cy="13794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78355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22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>
          <a:xfrm>
            <a:off x="299183" y="543276"/>
            <a:ext cx="8229600" cy="1143000"/>
          </a:xfrm>
        </p:spPr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30403372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24" name="Chart" r:id="rId24" imgW="4572000" imgH="5143500" progId="MSGraph.Chart.8">
                  <p:embed followColorScheme="full"/>
                </p:oleObj>
              </mc:Choice>
              <mc:Fallback>
                <p:oleObj name="Chart" r:id="rId24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9" y="6468393"/>
            <a:ext cx="671997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5015" y="693211"/>
            <a:ext cx="3720881" cy="10200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76864"/>
            <a:ext cx="886100" cy="2636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81469"/>
            <a:ext cx="922897" cy="3953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95163"/>
            <a:ext cx="622420" cy="3960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183" y="365582"/>
            <a:ext cx="3834210" cy="4726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9182" y="747932"/>
            <a:ext cx="836614" cy="2201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86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9336" y="5206652"/>
            <a:ext cx="207275" cy="2831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28888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23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47784887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0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590" y="6468393"/>
            <a:ext cx="816676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7802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4348"/>
            <a:ext cx="623811" cy="3969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42370"/>
            <a:ext cx="944960" cy="3970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9791" y="457200"/>
            <a:ext cx="4195609" cy="1380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85305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24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92960481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23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" y="5334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" y="19399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66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609600"/>
            <a:ext cx="2947649" cy="5668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847" y="6468393"/>
            <a:ext cx="816160" cy="2235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16750" y="1766170"/>
            <a:ext cx="5961888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6" y="33528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266" y="1942578"/>
            <a:ext cx="5286832" cy="321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266" y="555632"/>
            <a:ext cx="4162334" cy="3210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266" y="3372728"/>
            <a:ext cx="5302913" cy="3210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20401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8878" grpId="0"/>
      <p:bldP spid="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74D0BE49-8EC5-4511-9889-330BD4658539}" type="slidenum">
              <a:rPr lang="en-US"/>
              <a:pPr/>
              <a:t>25</a:t>
            </a:fld>
            <a:endParaRPr lang="en-US"/>
          </a:p>
        </p:txBody>
      </p:sp>
      <p:sp>
        <p:nvSpPr>
          <p:cNvPr id="5386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28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38629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30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1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2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3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863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3863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3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55755142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47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42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45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5" name="Picture 9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4572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1000" y="2603326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7" name="Picture 9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9" name="Picture 9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6" name="Picture 9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8" name="Picture 9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1371650"/>
            <a:ext cx="3703952" cy="3968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8369" y="6468393"/>
            <a:ext cx="822715" cy="2253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8296" y="888304"/>
            <a:ext cx="2966665" cy="3774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85757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26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19889731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69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381000"/>
            <a:ext cx="4780032" cy="4726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66170"/>
            <a:ext cx="850302" cy="4727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43200"/>
            <a:ext cx="1397897" cy="4727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594970"/>
            <a:ext cx="416082" cy="3593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9529" y="1031519"/>
            <a:ext cx="3760173" cy="3400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36330" y="1360118"/>
            <a:ext cx="1851370" cy="4727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72930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27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86553810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59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59" y="6468393"/>
            <a:ext cx="816937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5487" y="685800"/>
            <a:ext cx="2643527" cy="812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81174"/>
            <a:ext cx="886869" cy="2639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3025" y="2657788"/>
            <a:ext cx="2244731" cy="6033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6" y="3599032"/>
            <a:ext cx="1754583" cy="4720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5181600"/>
            <a:ext cx="2930159" cy="3028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7077" y="5182098"/>
            <a:ext cx="207679" cy="2837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57747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5022" grpId="0"/>
      <p:bldP spid="3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28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77202403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83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59" y="6468393"/>
            <a:ext cx="816937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5487" y="685800"/>
            <a:ext cx="2643527" cy="812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81174"/>
            <a:ext cx="886869" cy="2639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2081" y="2657788"/>
            <a:ext cx="2226619" cy="6033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6" y="3599032"/>
            <a:ext cx="1754583" cy="4720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381000" y="2501124"/>
            <a:ext cx="4267200" cy="947804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18161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0926" grpId="0"/>
      <p:bldP spid="3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29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1529860"/>
            <a:ext cx="4495800" cy="9144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75750729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07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" name="Picture 1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7883" y="774199"/>
            <a:ext cx="3078434" cy="6555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14161"/>
            <a:ext cx="1646000" cy="3045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718"/>
            <a:ext cx="1949658" cy="3043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98235"/>
            <a:ext cx="3657443" cy="3812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5338" y="6481809"/>
            <a:ext cx="1502490" cy="2237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32381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3236714"/>
            <a:ext cx="7778977" cy="5385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3798378"/>
            <a:ext cx="6552306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4786648"/>
            <a:ext cx="5236460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5366570"/>
            <a:ext cx="6073012" cy="5385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6330576"/>
            <a:ext cx="5745156" cy="4793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2229728"/>
            <a:ext cx="8856535" cy="508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1160726"/>
            <a:ext cx="6432372" cy="4793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84630"/>
            <a:ext cx="6790804" cy="4487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886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30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376410"/>
            <a:ext cx="4495800" cy="9144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26651094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31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774199"/>
            <a:ext cx="2209800" cy="6857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664595"/>
            <a:ext cx="3352950" cy="6857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590800"/>
            <a:ext cx="3352638" cy="6857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492321"/>
            <a:ext cx="3352950" cy="6857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5340" y="6453673"/>
            <a:ext cx="1502487" cy="2237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91886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31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7721621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20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381000"/>
            <a:ext cx="4667591" cy="8128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8800"/>
            <a:ext cx="4497531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2834341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3358"/>
            <a:ext cx="2796927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21323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32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78644297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44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Picture 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726" y="5170990"/>
            <a:ext cx="1474719" cy="3028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4963" y="5181600"/>
            <a:ext cx="4122437" cy="3211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76644" y="381000"/>
            <a:ext cx="4648703" cy="8129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451" y="1828800"/>
            <a:ext cx="4498305" cy="3776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3195" y="2819400"/>
            <a:ext cx="2853626" cy="3208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46" y="3683358"/>
            <a:ext cx="2797311" cy="2834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3815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76200"/>
            <a:ext cx="3727140" cy="3827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3866" y="3048000"/>
            <a:ext cx="4388734" cy="3434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3866" y="3466534"/>
            <a:ext cx="4484532" cy="3434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3866" y="4203065"/>
            <a:ext cx="4350970" cy="3629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3866" y="4666866"/>
            <a:ext cx="5610474" cy="4385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3866" y="838200"/>
            <a:ext cx="7213433" cy="3629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3866" y="1295400"/>
            <a:ext cx="4828806" cy="4202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3866" y="2094355"/>
            <a:ext cx="5381191" cy="4201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340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0" y="3563941"/>
            <a:ext cx="2686807" cy="5420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1210" y="4173541"/>
            <a:ext cx="3185173" cy="5421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1792" y="5065163"/>
            <a:ext cx="4396443" cy="4769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5845" y="5566294"/>
            <a:ext cx="4353137" cy="3898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193" y="76200"/>
            <a:ext cx="8514151" cy="3797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567" y="547226"/>
            <a:ext cx="8514169" cy="3797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076" y="1029478"/>
            <a:ext cx="8856632" cy="3797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940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836F9E-0187-479F-B451-9CE5F0FB24C8}" type="slidenum">
              <a:rPr lang="en-US" smtClean="0"/>
              <a:pPr eaLnBrk="1" hangingPunct="1"/>
              <a:t>35</a:t>
            </a:fld>
            <a:endParaRPr lang="en-US" smtClean="0"/>
          </a:p>
        </p:txBody>
      </p:sp>
      <p:pic>
        <p:nvPicPr>
          <p:cNvPr id="23" name="Picture 2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609600"/>
            <a:ext cx="3727140" cy="3827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035" y="2827110"/>
            <a:ext cx="6265445" cy="396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035" y="3377156"/>
            <a:ext cx="8492338" cy="3963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035" y="4953000"/>
            <a:ext cx="4246955" cy="3397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7230" y="5780049"/>
            <a:ext cx="1245715" cy="8493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035" y="3886200"/>
            <a:ext cx="7812983" cy="4529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5171" y="4363006"/>
            <a:ext cx="2944029" cy="2830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691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3655852"/>
            <a:ext cx="3727140" cy="3827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3942" y="4555742"/>
            <a:ext cx="4246955" cy="3397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3942" y="4097853"/>
            <a:ext cx="4133712" cy="4156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713" y="940238"/>
            <a:ext cx="5606005" cy="3771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713" y="1397438"/>
            <a:ext cx="7267436" cy="3771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713" y="1889392"/>
            <a:ext cx="7550976" cy="3590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713" y="38622"/>
            <a:ext cx="6758334" cy="8302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3942" y="4930965"/>
            <a:ext cx="2019295" cy="4530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3942" y="5451839"/>
            <a:ext cx="2906658" cy="4155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421" y="5896431"/>
            <a:ext cx="7493530" cy="3963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421" y="6385096"/>
            <a:ext cx="7908427" cy="3205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2324622"/>
            <a:ext cx="4624821" cy="3205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2719192"/>
            <a:ext cx="5606863" cy="3771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3126966"/>
            <a:ext cx="5795575" cy="377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306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76200"/>
            <a:ext cx="3727140" cy="3827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3942" y="4555742"/>
            <a:ext cx="4246955" cy="3397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3942" y="4097853"/>
            <a:ext cx="4133712" cy="4156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1390" y="3318104"/>
            <a:ext cx="5266980" cy="4156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3942" y="4930965"/>
            <a:ext cx="2019295" cy="4530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3942" y="5451839"/>
            <a:ext cx="2906658" cy="4155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421" y="5896431"/>
            <a:ext cx="7493530" cy="3963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421" y="6385096"/>
            <a:ext cx="7908427" cy="3205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1323" y="796268"/>
            <a:ext cx="2491913" cy="2831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6978" y="1617475"/>
            <a:ext cx="2567805" cy="2831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6198" y="2419141"/>
            <a:ext cx="4607322" cy="4724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97143" y="1038438"/>
            <a:ext cx="811791" cy="2323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97143" y="1861621"/>
            <a:ext cx="811791" cy="2323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97143" y="2739487"/>
            <a:ext cx="811791" cy="2323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968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38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0999" y="1676400"/>
            <a:ext cx="4624311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64953738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44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5600" y="368473"/>
            <a:ext cx="2097412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4744" y="1828800"/>
            <a:ext cx="3722056" cy="416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5600" y="790516"/>
            <a:ext cx="2097417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800" y="1317005"/>
            <a:ext cx="3798033" cy="3593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4744" y="2784318"/>
            <a:ext cx="3721686" cy="4160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4744" y="3635086"/>
            <a:ext cx="3721315" cy="4159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66321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0A3CBF-869B-4B23-909A-55DA2CFDF409}" type="slidenum">
              <a:rPr lang="en-US" smtClean="0"/>
              <a:pPr eaLnBrk="1" hangingPunct="1"/>
              <a:t>39</a:t>
            </a:fld>
            <a:endParaRPr lang="en-US" smtClean="0"/>
          </a:p>
        </p:txBody>
      </p:sp>
      <p:sp>
        <p:nvSpPr>
          <p:cNvPr id="1741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7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420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17501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02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6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2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423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4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5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6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7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93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0864" y="556408"/>
            <a:ext cx="6197670" cy="4341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3249" y="1100257"/>
            <a:ext cx="5686630" cy="434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0126"/>
            <a:ext cx="1379760" cy="28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3852"/>
            <a:ext cx="1266000" cy="3400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77178"/>
            <a:ext cx="982653" cy="2833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88770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192213" y="2397125"/>
            <a:ext cx="6757987" cy="2062163"/>
            <a:chOff x="824" y="1197"/>
            <a:chExt cx="4257" cy="1299"/>
          </a:xfrm>
        </p:grpSpPr>
        <p:pic>
          <p:nvPicPr>
            <p:cNvPr id="5123" name="Picture 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" y="1197"/>
              <a:ext cx="2054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24" name="Picture 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" y="1899"/>
              <a:ext cx="4257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836695-1561-43FC-A48D-D4F3F7EC2467}" type="slidenum">
              <a:rPr lang="en-US" smtClean="0"/>
              <a:pPr eaLnBrk="1" hangingPunct="1"/>
              <a:t>40</a:t>
            </a:fld>
            <a:endParaRPr lang="en-US" smtClean="0"/>
          </a:p>
        </p:txBody>
      </p:sp>
      <p:sp>
        <p:nvSpPr>
          <p:cNvPr id="18435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3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44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1852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30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6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47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48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49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50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51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51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9012" y="556408"/>
            <a:ext cx="6141374" cy="4342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3249" y="1100257"/>
            <a:ext cx="5686630" cy="434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0126"/>
            <a:ext cx="1379760" cy="28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3852"/>
            <a:ext cx="1266000" cy="3400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77178"/>
            <a:ext cx="982653" cy="2833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7459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4FA985-5904-478D-A768-FCEA7CA70F4E}" type="slidenum">
              <a:rPr lang="en-US" smtClean="0"/>
              <a:pPr eaLnBrk="1" hangingPunct="1"/>
              <a:t>41</a:t>
            </a:fld>
            <a:endParaRPr lang="en-US" smtClean="0"/>
          </a:p>
        </p:txBody>
      </p:sp>
      <p:sp>
        <p:nvSpPr>
          <p:cNvPr id="19459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533400" y="1520825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5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6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7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468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1955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5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54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0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471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72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73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74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75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541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6" name="Picture 3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6468393"/>
            <a:ext cx="1476222" cy="2372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600" y="556408"/>
            <a:ext cx="6556733" cy="4342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3249" y="1100257"/>
            <a:ext cx="5686630" cy="434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0126"/>
            <a:ext cx="1379760" cy="28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3852"/>
            <a:ext cx="1266000" cy="3400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77178"/>
            <a:ext cx="982653" cy="2833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6021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E5B3C8-C114-4B0D-8372-30ED83418D06}" type="slidenum">
              <a:rPr lang="en-US" smtClean="0"/>
              <a:pPr eaLnBrk="1" hangingPunct="1"/>
              <a:t>42</a:t>
            </a:fld>
            <a:endParaRPr lang="en-US" smtClean="0"/>
          </a:p>
        </p:txBody>
      </p:sp>
      <p:sp>
        <p:nvSpPr>
          <p:cNvPr id="2150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5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51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159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9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02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8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519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0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1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2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3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8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726918"/>
            <a:ext cx="2550906" cy="416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43200"/>
            <a:ext cx="982949" cy="4534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6468393"/>
            <a:ext cx="1476222" cy="2372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8800"/>
            <a:ext cx="983329" cy="4536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4164"/>
            <a:ext cx="623796" cy="3969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59506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FF0C0DA-A063-4B53-A80E-21EAAD38867F}" type="slidenum">
              <a:rPr lang="en-US" smtClean="0"/>
              <a:pPr eaLnBrk="1" hangingPunct="1"/>
              <a:t>43</a:t>
            </a:fld>
            <a:endParaRPr lang="en-US" smtClean="0"/>
          </a:p>
        </p:txBody>
      </p:sp>
      <p:sp>
        <p:nvSpPr>
          <p:cNvPr id="2253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7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8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9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2540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2621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22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26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2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543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4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5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6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7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613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400" y="726918"/>
            <a:ext cx="3457902" cy="4534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43200"/>
            <a:ext cx="680507" cy="3969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8800"/>
            <a:ext cx="680769" cy="3971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4164"/>
            <a:ext cx="661225" cy="3969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15896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44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04378998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06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49364" y="726918"/>
            <a:ext cx="2796579" cy="4160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43200"/>
            <a:ext cx="1267363" cy="4538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8800"/>
            <a:ext cx="984005" cy="4539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4164"/>
            <a:ext cx="623796" cy="3969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97894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45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50532803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30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397" y="726918"/>
            <a:ext cx="3457909" cy="4534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43200"/>
            <a:ext cx="680507" cy="3969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8800"/>
            <a:ext cx="680769" cy="3971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4164"/>
            <a:ext cx="661225" cy="3969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5676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38" y="3124200"/>
            <a:ext cx="169863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Line 30"/>
          <p:cNvSpPr>
            <a:spLocks noChangeAspect="1" noChangeShapeType="1"/>
          </p:cNvSpPr>
          <p:nvPr/>
        </p:nvSpPr>
        <p:spPr bwMode="auto">
          <a:xfrm flipV="1">
            <a:off x="28956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31"/>
          <p:cNvSpPr>
            <a:spLocks noChangeAspect="1" noChangeShapeType="1"/>
          </p:cNvSpPr>
          <p:nvPr/>
        </p:nvSpPr>
        <p:spPr bwMode="auto">
          <a:xfrm>
            <a:off x="2895600" y="2438400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32"/>
          <p:cNvSpPr>
            <a:spLocks noChangeAspect="1" noChangeShapeType="1"/>
          </p:cNvSpPr>
          <p:nvPr/>
        </p:nvSpPr>
        <p:spPr bwMode="auto">
          <a:xfrm>
            <a:off x="7164388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33"/>
          <p:cNvSpPr>
            <a:spLocks noChangeAspect="1" noChangeShapeType="1"/>
          </p:cNvSpPr>
          <p:nvPr/>
        </p:nvSpPr>
        <p:spPr bwMode="auto">
          <a:xfrm>
            <a:off x="2895600" y="6707188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34"/>
          <p:cNvSpPr>
            <a:spLocks noChangeAspect="1" noChangeShapeType="1"/>
          </p:cNvSpPr>
          <p:nvPr/>
        </p:nvSpPr>
        <p:spPr bwMode="auto">
          <a:xfrm flipV="1">
            <a:off x="35052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35"/>
          <p:cNvSpPr>
            <a:spLocks noChangeAspect="1" noChangeShapeType="1"/>
          </p:cNvSpPr>
          <p:nvPr/>
        </p:nvSpPr>
        <p:spPr bwMode="auto">
          <a:xfrm flipV="1">
            <a:off x="41148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36"/>
          <p:cNvSpPr>
            <a:spLocks noChangeAspect="1" noChangeShapeType="1"/>
          </p:cNvSpPr>
          <p:nvPr/>
        </p:nvSpPr>
        <p:spPr bwMode="auto">
          <a:xfrm flipV="1">
            <a:off x="47244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37"/>
          <p:cNvSpPr>
            <a:spLocks noChangeAspect="1" noChangeShapeType="1"/>
          </p:cNvSpPr>
          <p:nvPr/>
        </p:nvSpPr>
        <p:spPr bwMode="auto">
          <a:xfrm flipV="1">
            <a:off x="5335588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38"/>
          <p:cNvSpPr>
            <a:spLocks noChangeAspect="1" noChangeShapeType="1"/>
          </p:cNvSpPr>
          <p:nvPr/>
        </p:nvSpPr>
        <p:spPr bwMode="auto">
          <a:xfrm flipV="1">
            <a:off x="5945188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39"/>
          <p:cNvSpPr>
            <a:spLocks noChangeAspect="1" noChangeShapeType="1"/>
          </p:cNvSpPr>
          <p:nvPr/>
        </p:nvSpPr>
        <p:spPr bwMode="auto">
          <a:xfrm flipV="1">
            <a:off x="6554788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40"/>
          <p:cNvSpPr>
            <a:spLocks noChangeAspect="1" noChangeShapeType="1"/>
          </p:cNvSpPr>
          <p:nvPr/>
        </p:nvSpPr>
        <p:spPr bwMode="auto">
          <a:xfrm>
            <a:off x="2895600" y="3048000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41"/>
          <p:cNvSpPr>
            <a:spLocks noChangeAspect="1" noChangeShapeType="1"/>
          </p:cNvSpPr>
          <p:nvPr/>
        </p:nvSpPr>
        <p:spPr bwMode="auto">
          <a:xfrm>
            <a:off x="2895600" y="3657600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42"/>
          <p:cNvSpPr>
            <a:spLocks noChangeAspect="1" noChangeShapeType="1"/>
          </p:cNvSpPr>
          <p:nvPr/>
        </p:nvSpPr>
        <p:spPr bwMode="auto">
          <a:xfrm>
            <a:off x="2895600" y="4267200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43"/>
          <p:cNvSpPr>
            <a:spLocks noChangeAspect="1" noChangeShapeType="1"/>
          </p:cNvSpPr>
          <p:nvPr/>
        </p:nvSpPr>
        <p:spPr bwMode="auto">
          <a:xfrm>
            <a:off x="2895600" y="4878388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44"/>
          <p:cNvSpPr>
            <a:spLocks noChangeAspect="1" noChangeShapeType="1"/>
          </p:cNvSpPr>
          <p:nvPr/>
        </p:nvSpPr>
        <p:spPr bwMode="auto">
          <a:xfrm>
            <a:off x="2895600" y="5487988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45"/>
          <p:cNvSpPr>
            <a:spLocks noChangeAspect="1" noChangeShapeType="1"/>
          </p:cNvSpPr>
          <p:nvPr/>
        </p:nvSpPr>
        <p:spPr bwMode="auto">
          <a:xfrm>
            <a:off x="2895600" y="6097588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47"/>
          <p:cNvSpPr>
            <a:spLocks noChangeShapeType="1"/>
          </p:cNvSpPr>
          <p:nvPr/>
        </p:nvSpPr>
        <p:spPr bwMode="auto">
          <a:xfrm flipV="1">
            <a:off x="4116388" y="2438400"/>
            <a:ext cx="0" cy="426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48"/>
          <p:cNvSpPr>
            <a:spLocks noChangeShapeType="1"/>
          </p:cNvSpPr>
          <p:nvPr/>
        </p:nvSpPr>
        <p:spPr bwMode="auto">
          <a:xfrm>
            <a:off x="2897188" y="6096000"/>
            <a:ext cx="48815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8" name="Picture 12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8425"/>
            <a:ext cx="65278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" name="Picture 13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80946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" name="Freeform 52"/>
          <p:cNvSpPr>
            <a:spLocks/>
          </p:cNvSpPr>
          <p:nvPr/>
        </p:nvSpPr>
        <p:spPr bwMode="auto">
          <a:xfrm>
            <a:off x="2895600" y="3738563"/>
            <a:ext cx="1841500" cy="1133475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60" h="714">
                <a:moveTo>
                  <a:pt x="0" y="0"/>
                </a:moveTo>
                <a:cubicBezTo>
                  <a:pt x="21" y="32"/>
                  <a:pt x="89" y="138"/>
                  <a:pt x="129" y="194"/>
                </a:cubicBezTo>
                <a:cubicBezTo>
                  <a:pt x="169" y="250"/>
                  <a:pt x="200" y="290"/>
                  <a:pt x="240" y="333"/>
                </a:cubicBezTo>
                <a:cubicBezTo>
                  <a:pt x="280" y="376"/>
                  <a:pt x="291" y="411"/>
                  <a:pt x="370" y="454"/>
                </a:cubicBezTo>
                <a:cubicBezTo>
                  <a:pt x="449" y="497"/>
                  <a:pt x="582" y="550"/>
                  <a:pt x="714" y="593"/>
                </a:cubicBezTo>
                <a:cubicBezTo>
                  <a:pt x="846" y="636"/>
                  <a:pt x="1067" y="689"/>
                  <a:pt x="1160" y="714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Oval 54"/>
          <p:cNvSpPr>
            <a:spLocks noChangeAspect="1" noChangeArrowheads="1"/>
          </p:cNvSpPr>
          <p:nvPr/>
        </p:nvSpPr>
        <p:spPr bwMode="auto">
          <a:xfrm>
            <a:off x="4691063" y="4852988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Freeform 55"/>
          <p:cNvSpPr>
            <a:spLocks/>
          </p:cNvSpPr>
          <p:nvPr/>
        </p:nvSpPr>
        <p:spPr bwMode="auto">
          <a:xfrm>
            <a:off x="4724400" y="3376613"/>
            <a:ext cx="3048000" cy="1620838"/>
          </a:xfrm>
          <a:custGeom>
            <a:avLst/>
            <a:gdLst>
              <a:gd name="T0" fmla="*/ 0 w 1920"/>
              <a:gd name="T1" fmla="*/ 561 h 1021"/>
              <a:gd name="T2" fmla="*/ 101 w 1920"/>
              <a:gd name="T3" fmla="*/ 744 h 1021"/>
              <a:gd name="T4" fmla="*/ 248 w 1920"/>
              <a:gd name="T5" fmla="*/ 883 h 1021"/>
              <a:gd name="T6" fmla="*/ 480 w 1920"/>
              <a:gd name="T7" fmla="*/ 1004 h 1021"/>
              <a:gd name="T8" fmla="*/ 694 w 1920"/>
              <a:gd name="T9" fmla="*/ 985 h 1021"/>
              <a:gd name="T10" fmla="*/ 972 w 1920"/>
              <a:gd name="T11" fmla="*/ 799 h 1021"/>
              <a:gd name="T12" fmla="*/ 1186 w 1920"/>
              <a:gd name="T13" fmla="*/ 586 h 1021"/>
              <a:gd name="T14" fmla="*/ 1418 w 1920"/>
              <a:gd name="T15" fmla="*/ 298 h 1021"/>
              <a:gd name="T16" fmla="*/ 1530 w 1920"/>
              <a:gd name="T17" fmla="*/ 186 h 1021"/>
              <a:gd name="T18" fmla="*/ 1706 w 1920"/>
              <a:gd name="T19" fmla="*/ 75 h 1021"/>
              <a:gd name="T20" fmla="*/ 1920 w 1920"/>
              <a:gd name="T21" fmla="*/ 0 h 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20" h="1021">
                <a:moveTo>
                  <a:pt x="0" y="561"/>
                </a:moveTo>
                <a:cubicBezTo>
                  <a:pt x="17" y="591"/>
                  <a:pt x="60" y="690"/>
                  <a:pt x="101" y="744"/>
                </a:cubicBezTo>
                <a:cubicBezTo>
                  <a:pt x="142" y="798"/>
                  <a:pt x="185" y="840"/>
                  <a:pt x="248" y="883"/>
                </a:cubicBezTo>
                <a:cubicBezTo>
                  <a:pt x="311" y="926"/>
                  <a:pt x="406" y="987"/>
                  <a:pt x="480" y="1004"/>
                </a:cubicBezTo>
                <a:cubicBezTo>
                  <a:pt x="554" y="1021"/>
                  <a:pt x="612" y="1019"/>
                  <a:pt x="694" y="985"/>
                </a:cubicBezTo>
                <a:cubicBezTo>
                  <a:pt x="776" y="951"/>
                  <a:pt x="890" y="865"/>
                  <a:pt x="972" y="799"/>
                </a:cubicBezTo>
                <a:cubicBezTo>
                  <a:pt x="1054" y="733"/>
                  <a:pt x="1112" y="669"/>
                  <a:pt x="1186" y="586"/>
                </a:cubicBezTo>
                <a:cubicBezTo>
                  <a:pt x="1260" y="503"/>
                  <a:pt x="1361" y="365"/>
                  <a:pt x="1418" y="298"/>
                </a:cubicBezTo>
                <a:cubicBezTo>
                  <a:pt x="1475" y="231"/>
                  <a:pt x="1482" y="223"/>
                  <a:pt x="1530" y="186"/>
                </a:cubicBezTo>
                <a:cubicBezTo>
                  <a:pt x="1578" y="149"/>
                  <a:pt x="1641" y="106"/>
                  <a:pt x="1706" y="75"/>
                </a:cubicBezTo>
                <a:cubicBezTo>
                  <a:pt x="1771" y="44"/>
                  <a:pt x="1876" y="16"/>
                  <a:pt x="1920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56"/>
          <p:cNvSpPr>
            <a:spLocks noChangeAspect="1" noChangeShapeType="1"/>
          </p:cNvSpPr>
          <p:nvPr/>
        </p:nvSpPr>
        <p:spPr bwMode="auto">
          <a:xfrm>
            <a:off x="77724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Oval 53"/>
          <p:cNvSpPr>
            <a:spLocks noChangeAspect="1" noChangeArrowheads="1"/>
          </p:cNvSpPr>
          <p:nvPr/>
        </p:nvSpPr>
        <p:spPr bwMode="auto">
          <a:xfrm>
            <a:off x="4681538" y="4222750"/>
            <a:ext cx="73025" cy="7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Oval 57"/>
          <p:cNvSpPr>
            <a:spLocks noChangeAspect="1" noChangeArrowheads="1"/>
          </p:cNvSpPr>
          <p:nvPr/>
        </p:nvSpPr>
        <p:spPr bwMode="auto">
          <a:xfrm>
            <a:off x="7129463" y="3619500"/>
            <a:ext cx="73025" cy="7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3001" y="4752975"/>
            <a:ext cx="178666" cy="2440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8" name="Picture 89395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24" y="1633538"/>
            <a:ext cx="1846815" cy="4342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9" name="Picture 89395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1124" y="1633538"/>
            <a:ext cx="1883325" cy="4470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61" name="Picture 89396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201" y="2397125"/>
            <a:ext cx="1692798" cy="4063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63" name="Picture 89396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196" y="3157538"/>
            <a:ext cx="1073370" cy="2713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60" name="Picture 89395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2526" y="1633538"/>
            <a:ext cx="1676948" cy="4056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2564" y="3546475"/>
            <a:ext cx="359103" cy="2279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6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38" y="2514600"/>
            <a:ext cx="1793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" name="Picture 6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1173" y="6172200"/>
            <a:ext cx="178666" cy="2274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" name="Picture 6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2971" y="6172200"/>
            <a:ext cx="195696" cy="2279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7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6188075"/>
            <a:ext cx="195263" cy="16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" name="Picture 5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4508" y="6172200"/>
            <a:ext cx="146772" cy="2279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Picture 6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0576" y="6172200"/>
            <a:ext cx="179062" cy="2446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2" name="Picture 89395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0257" y="6172200"/>
            <a:ext cx="179061" cy="2446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2605" y="5373688"/>
            <a:ext cx="179062" cy="2446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2605" y="4149725"/>
            <a:ext cx="179062" cy="2446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58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2565" y="2924175"/>
            <a:ext cx="359102" cy="2446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46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5" y="114822"/>
            <a:ext cx="1417243" cy="2834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" name="Picture 50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394570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25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47</a:t>
            </a:fld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4" y="114822"/>
            <a:ext cx="1417246" cy="283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14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926" y="3124200"/>
            <a:ext cx="169863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Line 30"/>
          <p:cNvSpPr>
            <a:spLocks noChangeAspect="1" noChangeShapeType="1"/>
          </p:cNvSpPr>
          <p:nvPr/>
        </p:nvSpPr>
        <p:spPr bwMode="auto">
          <a:xfrm flipV="1">
            <a:off x="28956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31"/>
          <p:cNvSpPr>
            <a:spLocks noChangeAspect="1" noChangeShapeType="1"/>
          </p:cNvSpPr>
          <p:nvPr/>
        </p:nvSpPr>
        <p:spPr bwMode="auto">
          <a:xfrm>
            <a:off x="2895600" y="2438400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32"/>
          <p:cNvSpPr>
            <a:spLocks noChangeAspect="1" noChangeShapeType="1"/>
          </p:cNvSpPr>
          <p:nvPr/>
        </p:nvSpPr>
        <p:spPr bwMode="auto">
          <a:xfrm>
            <a:off x="7164388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33"/>
          <p:cNvSpPr>
            <a:spLocks noChangeAspect="1" noChangeShapeType="1"/>
          </p:cNvSpPr>
          <p:nvPr/>
        </p:nvSpPr>
        <p:spPr bwMode="auto">
          <a:xfrm>
            <a:off x="2895600" y="6707188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34"/>
          <p:cNvSpPr>
            <a:spLocks noChangeAspect="1" noChangeShapeType="1"/>
          </p:cNvSpPr>
          <p:nvPr/>
        </p:nvSpPr>
        <p:spPr bwMode="auto">
          <a:xfrm flipV="1">
            <a:off x="35052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35"/>
          <p:cNvSpPr>
            <a:spLocks noChangeAspect="1" noChangeShapeType="1"/>
          </p:cNvSpPr>
          <p:nvPr/>
        </p:nvSpPr>
        <p:spPr bwMode="auto">
          <a:xfrm flipV="1">
            <a:off x="41148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36"/>
          <p:cNvSpPr>
            <a:spLocks noChangeAspect="1" noChangeShapeType="1"/>
          </p:cNvSpPr>
          <p:nvPr/>
        </p:nvSpPr>
        <p:spPr bwMode="auto">
          <a:xfrm flipV="1">
            <a:off x="47244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37"/>
          <p:cNvSpPr>
            <a:spLocks noChangeAspect="1" noChangeShapeType="1"/>
          </p:cNvSpPr>
          <p:nvPr/>
        </p:nvSpPr>
        <p:spPr bwMode="auto">
          <a:xfrm flipV="1">
            <a:off x="5335588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38"/>
          <p:cNvSpPr>
            <a:spLocks noChangeAspect="1" noChangeShapeType="1"/>
          </p:cNvSpPr>
          <p:nvPr/>
        </p:nvSpPr>
        <p:spPr bwMode="auto">
          <a:xfrm flipV="1">
            <a:off x="5945188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39"/>
          <p:cNvSpPr>
            <a:spLocks noChangeAspect="1" noChangeShapeType="1"/>
          </p:cNvSpPr>
          <p:nvPr/>
        </p:nvSpPr>
        <p:spPr bwMode="auto">
          <a:xfrm flipV="1">
            <a:off x="6554788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40"/>
          <p:cNvSpPr>
            <a:spLocks noChangeAspect="1" noChangeShapeType="1"/>
          </p:cNvSpPr>
          <p:nvPr/>
        </p:nvSpPr>
        <p:spPr bwMode="auto">
          <a:xfrm>
            <a:off x="2895600" y="3048000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41"/>
          <p:cNvSpPr>
            <a:spLocks noChangeAspect="1" noChangeShapeType="1"/>
          </p:cNvSpPr>
          <p:nvPr/>
        </p:nvSpPr>
        <p:spPr bwMode="auto">
          <a:xfrm>
            <a:off x="2895600" y="3657600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42"/>
          <p:cNvSpPr>
            <a:spLocks noChangeAspect="1" noChangeShapeType="1"/>
          </p:cNvSpPr>
          <p:nvPr/>
        </p:nvSpPr>
        <p:spPr bwMode="auto">
          <a:xfrm>
            <a:off x="2895600" y="4267200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43"/>
          <p:cNvSpPr>
            <a:spLocks noChangeAspect="1" noChangeShapeType="1"/>
          </p:cNvSpPr>
          <p:nvPr/>
        </p:nvSpPr>
        <p:spPr bwMode="auto">
          <a:xfrm>
            <a:off x="2895600" y="4878388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44"/>
          <p:cNvSpPr>
            <a:spLocks noChangeAspect="1" noChangeShapeType="1"/>
          </p:cNvSpPr>
          <p:nvPr/>
        </p:nvSpPr>
        <p:spPr bwMode="auto">
          <a:xfrm>
            <a:off x="2895600" y="5487988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45"/>
          <p:cNvSpPr>
            <a:spLocks noChangeAspect="1" noChangeShapeType="1"/>
          </p:cNvSpPr>
          <p:nvPr/>
        </p:nvSpPr>
        <p:spPr bwMode="auto">
          <a:xfrm>
            <a:off x="2895600" y="6097588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47"/>
          <p:cNvSpPr>
            <a:spLocks noChangeShapeType="1"/>
          </p:cNvSpPr>
          <p:nvPr/>
        </p:nvSpPr>
        <p:spPr bwMode="auto">
          <a:xfrm flipV="1">
            <a:off x="4116388" y="2438400"/>
            <a:ext cx="0" cy="426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48"/>
          <p:cNvSpPr>
            <a:spLocks noChangeShapeType="1"/>
          </p:cNvSpPr>
          <p:nvPr/>
        </p:nvSpPr>
        <p:spPr bwMode="auto">
          <a:xfrm>
            <a:off x="2897188" y="6096000"/>
            <a:ext cx="48815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52"/>
          <p:cNvSpPr>
            <a:spLocks/>
          </p:cNvSpPr>
          <p:nvPr/>
        </p:nvSpPr>
        <p:spPr bwMode="auto">
          <a:xfrm>
            <a:off x="2908051" y="3750978"/>
            <a:ext cx="1753845" cy="2949724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9524"/>
              <a:gd name="connsiteY0" fmla="*/ 0 h 25471"/>
              <a:gd name="connsiteX1" fmla="*/ 1112 w 9524"/>
              <a:gd name="connsiteY1" fmla="*/ 2717 h 25471"/>
              <a:gd name="connsiteX2" fmla="*/ 2069 w 9524"/>
              <a:gd name="connsiteY2" fmla="*/ 4664 h 25471"/>
              <a:gd name="connsiteX3" fmla="*/ 3190 w 9524"/>
              <a:gd name="connsiteY3" fmla="*/ 6359 h 25471"/>
              <a:gd name="connsiteX4" fmla="*/ 6155 w 9524"/>
              <a:gd name="connsiteY4" fmla="*/ 8305 h 25471"/>
              <a:gd name="connsiteX5" fmla="*/ 9524 w 9524"/>
              <a:gd name="connsiteY5" fmla="*/ 25471 h 25471"/>
              <a:gd name="connsiteX0" fmla="*/ 0 w 10000"/>
              <a:gd name="connsiteY0" fmla="*/ 0 h 10000"/>
              <a:gd name="connsiteX1" fmla="*/ 1168 w 10000"/>
              <a:gd name="connsiteY1" fmla="*/ 1067 h 10000"/>
              <a:gd name="connsiteX2" fmla="*/ 2172 w 10000"/>
              <a:gd name="connsiteY2" fmla="*/ 1831 h 10000"/>
              <a:gd name="connsiteX3" fmla="*/ 3349 w 10000"/>
              <a:gd name="connsiteY3" fmla="*/ 2497 h 10000"/>
              <a:gd name="connsiteX4" fmla="*/ 6463 w 10000"/>
              <a:gd name="connsiteY4" fmla="*/ 3261 h 10000"/>
              <a:gd name="connsiteX5" fmla="*/ 10000 w 10000"/>
              <a:gd name="connsiteY5" fmla="*/ 10000 h 10000"/>
              <a:gd name="connsiteX0" fmla="*/ 0 w 10071"/>
              <a:gd name="connsiteY0" fmla="*/ 0 h 10260"/>
              <a:gd name="connsiteX1" fmla="*/ 1168 w 10071"/>
              <a:gd name="connsiteY1" fmla="*/ 1067 h 10260"/>
              <a:gd name="connsiteX2" fmla="*/ 2172 w 10071"/>
              <a:gd name="connsiteY2" fmla="*/ 1831 h 10260"/>
              <a:gd name="connsiteX3" fmla="*/ 3349 w 10071"/>
              <a:gd name="connsiteY3" fmla="*/ 2497 h 10260"/>
              <a:gd name="connsiteX4" fmla="*/ 6463 w 10071"/>
              <a:gd name="connsiteY4" fmla="*/ 3261 h 10260"/>
              <a:gd name="connsiteX5" fmla="*/ 10071 w 10071"/>
              <a:gd name="connsiteY5" fmla="*/ 10260 h 10260"/>
              <a:gd name="connsiteX0" fmla="*/ 0 w 10000"/>
              <a:gd name="connsiteY0" fmla="*/ 0 h 10217"/>
              <a:gd name="connsiteX1" fmla="*/ 1097 w 10000"/>
              <a:gd name="connsiteY1" fmla="*/ 1024 h 10217"/>
              <a:gd name="connsiteX2" fmla="*/ 2101 w 10000"/>
              <a:gd name="connsiteY2" fmla="*/ 1788 h 10217"/>
              <a:gd name="connsiteX3" fmla="*/ 3278 w 10000"/>
              <a:gd name="connsiteY3" fmla="*/ 2454 h 10217"/>
              <a:gd name="connsiteX4" fmla="*/ 6392 w 10000"/>
              <a:gd name="connsiteY4" fmla="*/ 3218 h 10217"/>
              <a:gd name="connsiteX5" fmla="*/ 10000 w 10000"/>
              <a:gd name="connsiteY5" fmla="*/ 10217 h 10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217">
                <a:moveTo>
                  <a:pt x="0" y="0"/>
                </a:moveTo>
                <a:cubicBezTo>
                  <a:pt x="190" y="176"/>
                  <a:pt x="747" y="726"/>
                  <a:pt x="1097" y="1024"/>
                </a:cubicBezTo>
                <a:cubicBezTo>
                  <a:pt x="1447" y="1322"/>
                  <a:pt x="1739" y="1552"/>
                  <a:pt x="2101" y="1788"/>
                </a:cubicBezTo>
                <a:cubicBezTo>
                  <a:pt x="2464" y="2024"/>
                  <a:pt x="2563" y="2217"/>
                  <a:pt x="3278" y="2454"/>
                </a:cubicBezTo>
                <a:cubicBezTo>
                  <a:pt x="3993" y="2690"/>
                  <a:pt x="5197" y="2981"/>
                  <a:pt x="6392" y="3218"/>
                </a:cubicBezTo>
                <a:cubicBezTo>
                  <a:pt x="7586" y="3454"/>
                  <a:pt x="9872" y="8214"/>
                  <a:pt x="10000" y="10217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55"/>
          <p:cNvSpPr>
            <a:spLocks/>
          </p:cNvSpPr>
          <p:nvPr/>
        </p:nvSpPr>
        <p:spPr bwMode="auto">
          <a:xfrm>
            <a:off x="4749498" y="2438400"/>
            <a:ext cx="1776269" cy="2701548"/>
          </a:xfrm>
          <a:custGeom>
            <a:avLst/>
            <a:gdLst>
              <a:gd name="T0" fmla="*/ 0 w 1920"/>
              <a:gd name="T1" fmla="*/ 561 h 1021"/>
              <a:gd name="T2" fmla="*/ 101 w 1920"/>
              <a:gd name="T3" fmla="*/ 744 h 1021"/>
              <a:gd name="T4" fmla="*/ 248 w 1920"/>
              <a:gd name="T5" fmla="*/ 883 h 1021"/>
              <a:gd name="T6" fmla="*/ 480 w 1920"/>
              <a:gd name="T7" fmla="*/ 1004 h 1021"/>
              <a:gd name="T8" fmla="*/ 694 w 1920"/>
              <a:gd name="T9" fmla="*/ 985 h 1021"/>
              <a:gd name="T10" fmla="*/ 972 w 1920"/>
              <a:gd name="T11" fmla="*/ 799 h 1021"/>
              <a:gd name="T12" fmla="*/ 1186 w 1920"/>
              <a:gd name="T13" fmla="*/ 586 h 1021"/>
              <a:gd name="T14" fmla="*/ 1418 w 1920"/>
              <a:gd name="T15" fmla="*/ 298 h 1021"/>
              <a:gd name="T16" fmla="*/ 1530 w 1920"/>
              <a:gd name="T17" fmla="*/ 186 h 1021"/>
              <a:gd name="T18" fmla="*/ 1706 w 1920"/>
              <a:gd name="T19" fmla="*/ 75 h 1021"/>
              <a:gd name="T20" fmla="*/ 1920 w 1920"/>
              <a:gd name="T21" fmla="*/ 0 h 1021"/>
              <a:gd name="connsiteX0" fmla="*/ 0 w 8905"/>
              <a:gd name="connsiteY0" fmla="*/ 10827 h 15267"/>
              <a:gd name="connsiteX1" fmla="*/ 526 w 8905"/>
              <a:gd name="connsiteY1" fmla="*/ 12619 h 15267"/>
              <a:gd name="connsiteX2" fmla="*/ 1292 w 8905"/>
              <a:gd name="connsiteY2" fmla="*/ 13980 h 15267"/>
              <a:gd name="connsiteX3" fmla="*/ 2500 w 8905"/>
              <a:gd name="connsiteY3" fmla="*/ 15165 h 15267"/>
              <a:gd name="connsiteX4" fmla="*/ 3615 w 8905"/>
              <a:gd name="connsiteY4" fmla="*/ 14979 h 15267"/>
              <a:gd name="connsiteX5" fmla="*/ 5063 w 8905"/>
              <a:gd name="connsiteY5" fmla="*/ 13158 h 15267"/>
              <a:gd name="connsiteX6" fmla="*/ 6177 w 8905"/>
              <a:gd name="connsiteY6" fmla="*/ 11071 h 15267"/>
              <a:gd name="connsiteX7" fmla="*/ 7385 w 8905"/>
              <a:gd name="connsiteY7" fmla="*/ 8251 h 15267"/>
              <a:gd name="connsiteX8" fmla="*/ 7969 w 8905"/>
              <a:gd name="connsiteY8" fmla="*/ 7154 h 15267"/>
              <a:gd name="connsiteX9" fmla="*/ 8885 w 8905"/>
              <a:gd name="connsiteY9" fmla="*/ 6067 h 15267"/>
              <a:gd name="connsiteX10" fmla="*/ 5521 w 8905"/>
              <a:gd name="connsiteY10" fmla="*/ 0 h 15267"/>
              <a:gd name="connsiteX0" fmla="*/ 0 w 9046"/>
              <a:gd name="connsiteY0" fmla="*/ 7092 h 10000"/>
              <a:gd name="connsiteX1" fmla="*/ 591 w 9046"/>
              <a:gd name="connsiteY1" fmla="*/ 8266 h 10000"/>
              <a:gd name="connsiteX2" fmla="*/ 1451 w 9046"/>
              <a:gd name="connsiteY2" fmla="*/ 9157 h 10000"/>
              <a:gd name="connsiteX3" fmla="*/ 2807 w 9046"/>
              <a:gd name="connsiteY3" fmla="*/ 9933 h 10000"/>
              <a:gd name="connsiteX4" fmla="*/ 4060 w 9046"/>
              <a:gd name="connsiteY4" fmla="*/ 9811 h 10000"/>
              <a:gd name="connsiteX5" fmla="*/ 5686 w 9046"/>
              <a:gd name="connsiteY5" fmla="*/ 8619 h 10000"/>
              <a:gd name="connsiteX6" fmla="*/ 6937 w 9046"/>
              <a:gd name="connsiteY6" fmla="*/ 7252 h 10000"/>
              <a:gd name="connsiteX7" fmla="*/ 8293 w 9046"/>
              <a:gd name="connsiteY7" fmla="*/ 5404 h 10000"/>
              <a:gd name="connsiteX8" fmla="*/ 8949 w 9046"/>
              <a:gd name="connsiteY8" fmla="*/ 4686 h 10000"/>
              <a:gd name="connsiteX9" fmla="*/ 6200 w 9046"/>
              <a:gd name="connsiteY9" fmla="*/ 0 h 10000"/>
              <a:gd name="connsiteX0" fmla="*/ 0 w 9179"/>
              <a:gd name="connsiteY0" fmla="*/ 7092 h 10000"/>
              <a:gd name="connsiteX1" fmla="*/ 653 w 9179"/>
              <a:gd name="connsiteY1" fmla="*/ 8266 h 10000"/>
              <a:gd name="connsiteX2" fmla="*/ 1604 w 9179"/>
              <a:gd name="connsiteY2" fmla="*/ 9157 h 10000"/>
              <a:gd name="connsiteX3" fmla="*/ 3103 w 9179"/>
              <a:gd name="connsiteY3" fmla="*/ 9933 h 10000"/>
              <a:gd name="connsiteX4" fmla="*/ 4488 w 9179"/>
              <a:gd name="connsiteY4" fmla="*/ 9811 h 10000"/>
              <a:gd name="connsiteX5" fmla="*/ 6286 w 9179"/>
              <a:gd name="connsiteY5" fmla="*/ 8619 h 10000"/>
              <a:gd name="connsiteX6" fmla="*/ 7669 w 9179"/>
              <a:gd name="connsiteY6" fmla="*/ 7252 h 10000"/>
              <a:gd name="connsiteX7" fmla="*/ 9168 w 9179"/>
              <a:gd name="connsiteY7" fmla="*/ 5404 h 10000"/>
              <a:gd name="connsiteX8" fmla="*/ 6854 w 9179"/>
              <a:gd name="connsiteY8" fmla="*/ 0 h 10000"/>
              <a:gd name="connsiteX0" fmla="*/ 0 w 8364"/>
              <a:gd name="connsiteY0" fmla="*/ 7092 h 10000"/>
              <a:gd name="connsiteX1" fmla="*/ 711 w 8364"/>
              <a:gd name="connsiteY1" fmla="*/ 8266 h 10000"/>
              <a:gd name="connsiteX2" fmla="*/ 1747 w 8364"/>
              <a:gd name="connsiteY2" fmla="*/ 9157 h 10000"/>
              <a:gd name="connsiteX3" fmla="*/ 3381 w 8364"/>
              <a:gd name="connsiteY3" fmla="*/ 9933 h 10000"/>
              <a:gd name="connsiteX4" fmla="*/ 4889 w 8364"/>
              <a:gd name="connsiteY4" fmla="*/ 9811 h 10000"/>
              <a:gd name="connsiteX5" fmla="*/ 6848 w 8364"/>
              <a:gd name="connsiteY5" fmla="*/ 8619 h 10000"/>
              <a:gd name="connsiteX6" fmla="*/ 8355 w 8364"/>
              <a:gd name="connsiteY6" fmla="*/ 7252 h 10000"/>
              <a:gd name="connsiteX7" fmla="*/ 7467 w 8364"/>
              <a:gd name="connsiteY7" fmla="*/ 0 h 10000"/>
              <a:gd name="connsiteX0" fmla="*/ 0 w 8928"/>
              <a:gd name="connsiteY0" fmla="*/ 7092 h 10000"/>
              <a:gd name="connsiteX1" fmla="*/ 850 w 8928"/>
              <a:gd name="connsiteY1" fmla="*/ 8266 h 10000"/>
              <a:gd name="connsiteX2" fmla="*/ 2089 w 8928"/>
              <a:gd name="connsiteY2" fmla="*/ 9157 h 10000"/>
              <a:gd name="connsiteX3" fmla="*/ 4042 w 8928"/>
              <a:gd name="connsiteY3" fmla="*/ 9933 h 10000"/>
              <a:gd name="connsiteX4" fmla="*/ 5845 w 8928"/>
              <a:gd name="connsiteY4" fmla="*/ 9811 h 10000"/>
              <a:gd name="connsiteX5" fmla="*/ 8187 w 8928"/>
              <a:gd name="connsiteY5" fmla="*/ 8619 h 10000"/>
              <a:gd name="connsiteX6" fmla="*/ 8928 w 8928"/>
              <a:gd name="connsiteY6" fmla="*/ 0 h 10000"/>
              <a:gd name="connsiteX0" fmla="*/ 0 w 10000"/>
              <a:gd name="connsiteY0" fmla="*/ 7092 h 9942"/>
              <a:gd name="connsiteX1" fmla="*/ 952 w 10000"/>
              <a:gd name="connsiteY1" fmla="*/ 8266 h 9942"/>
              <a:gd name="connsiteX2" fmla="*/ 2340 w 10000"/>
              <a:gd name="connsiteY2" fmla="*/ 9157 h 9942"/>
              <a:gd name="connsiteX3" fmla="*/ 4527 w 10000"/>
              <a:gd name="connsiteY3" fmla="*/ 9933 h 9942"/>
              <a:gd name="connsiteX4" fmla="*/ 9170 w 10000"/>
              <a:gd name="connsiteY4" fmla="*/ 8619 h 9942"/>
              <a:gd name="connsiteX5" fmla="*/ 10000 w 10000"/>
              <a:gd name="connsiteY5" fmla="*/ 0 h 9942"/>
              <a:gd name="connsiteX0" fmla="*/ 0 w 10000"/>
              <a:gd name="connsiteY0" fmla="*/ 7133 h 9991"/>
              <a:gd name="connsiteX1" fmla="*/ 952 w 10000"/>
              <a:gd name="connsiteY1" fmla="*/ 8314 h 9991"/>
              <a:gd name="connsiteX2" fmla="*/ 4527 w 10000"/>
              <a:gd name="connsiteY2" fmla="*/ 9991 h 9991"/>
              <a:gd name="connsiteX3" fmla="*/ 9170 w 10000"/>
              <a:gd name="connsiteY3" fmla="*/ 8669 h 9991"/>
              <a:gd name="connsiteX4" fmla="*/ 10000 w 10000"/>
              <a:gd name="connsiteY4" fmla="*/ 0 h 9991"/>
              <a:gd name="connsiteX0" fmla="*/ 0 w 10000"/>
              <a:gd name="connsiteY0" fmla="*/ 7139 h 10000"/>
              <a:gd name="connsiteX1" fmla="*/ 4527 w 10000"/>
              <a:gd name="connsiteY1" fmla="*/ 10000 h 10000"/>
              <a:gd name="connsiteX2" fmla="*/ 9170 w 10000"/>
              <a:gd name="connsiteY2" fmla="*/ 8677 h 10000"/>
              <a:gd name="connsiteX3" fmla="*/ 10000 w 10000"/>
              <a:gd name="connsiteY3" fmla="*/ 0 h 10000"/>
              <a:gd name="connsiteX0" fmla="*/ 0 w 10298"/>
              <a:gd name="connsiteY0" fmla="*/ 7292 h 10153"/>
              <a:gd name="connsiteX1" fmla="*/ 4527 w 10298"/>
              <a:gd name="connsiteY1" fmla="*/ 10153 h 10153"/>
              <a:gd name="connsiteX2" fmla="*/ 9170 w 10298"/>
              <a:gd name="connsiteY2" fmla="*/ 8830 h 10153"/>
              <a:gd name="connsiteX3" fmla="*/ 10298 w 10298"/>
              <a:gd name="connsiteY3" fmla="*/ 0 h 10153"/>
              <a:gd name="connsiteX0" fmla="*/ 0 w 10000"/>
              <a:gd name="connsiteY0" fmla="*/ 0 h 10889"/>
              <a:gd name="connsiteX1" fmla="*/ 4229 w 10000"/>
              <a:gd name="connsiteY1" fmla="*/ 10199 h 10889"/>
              <a:gd name="connsiteX2" fmla="*/ 8872 w 10000"/>
              <a:gd name="connsiteY2" fmla="*/ 8876 h 10889"/>
              <a:gd name="connsiteX3" fmla="*/ 10000 w 10000"/>
              <a:gd name="connsiteY3" fmla="*/ 46 h 10889"/>
              <a:gd name="connsiteX0" fmla="*/ 0 w 10000"/>
              <a:gd name="connsiteY0" fmla="*/ 0 h 10889"/>
              <a:gd name="connsiteX1" fmla="*/ 4229 w 10000"/>
              <a:gd name="connsiteY1" fmla="*/ 10199 h 10889"/>
              <a:gd name="connsiteX2" fmla="*/ 8872 w 10000"/>
              <a:gd name="connsiteY2" fmla="*/ 8876 h 10889"/>
              <a:gd name="connsiteX3" fmla="*/ 10000 w 10000"/>
              <a:gd name="connsiteY3" fmla="*/ 46 h 10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889">
                <a:moveTo>
                  <a:pt x="0" y="0"/>
                </a:moveTo>
                <a:cubicBezTo>
                  <a:pt x="124" y="1462"/>
                  <a:pt x="2750" y="8720"/>
                  <a:pt x="4229" y="10199"/>
                </a:cubicBezTo>
                <a:cubicBezTo>
                  <a:pt x="5708" y="11678"/>
                  <a:pt x="7910" y="10568"/>
                  <a:pt x="8872" y="8876"/>
                </a:cubicBezTo>
                <a:cubicBezTo>
                  <a:pt x="9834" y="7184"/>
                  <a:pt x="9828" y="1854"/>
                  <a:pt x="10000" y="46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56"/>
          <p:cNvSpPr>
            <a:spLocks noChangeAspect="1" noChangeShapeType="1"/>
          </p:cNvSpPr>
          <p:nvPr/>
        </p:nvSpPr>
        <p:spPr bwMode="auto">
          <a:xfrm>
            <a:off x="77724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3001" y="4752975"/>
            <a:ext cx="178666" cy="2440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2564" y="3546475"/>
            <a:ext cx="359103" cy="2279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6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38" y="2514600"/>
            <a:ext cx="1793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1173" y="6172200"/>
            <a:ext cx="178666" cy="2274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2971" y="6172200"/>
            <a:ext cx="195696" cy="2279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7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6188075"/>
            <a:ext cx="195263" cy="16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4508" y="6172200"/>
            <a:ext cx="146772" cy="2279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0576" y="6172200"/>
            <a:ext cx="179062" cy="2446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0257" y="6172200"/>
            <a:ext cx="179061" cy="2446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2605" y="5373688"/>
            <a:ext cx="179062" cy="2446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2605" y="4149725"/>
            <a:ext cx="179062" cy="2446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2565" y="2924175"/>
            <a:ext cx="359102" cy="2446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5" name="Freeform 55"/>
          <p:cNvSpPr>
            <a:spLocks/>
          </p:cNvSpPr>
          <p:nvPr/>
        </p:nvSpPr>
        <p:spPr bwMode="auto">
          <a:xfrm>
            <a:off x="6592889" y="2440463"/>
            <a:ext cx="1185861" cy="3246429"/>
          </a:xfrm>
          <a:custGeom>
            <a:avLst/>
            <a:gdLst>
              <a:gd name="T0" fmla="*/ 0 w 1920"/>
              <a:gd name="T1" fmla="*/ 561 h 1021"/>
              <a:gd name="T2" fmla="*/ 101 w 1920"/>
              <a:gd name="T3" fmla="*/ 744 h 1021"/>
              <a:gd name="T4" fmla="*/ 248 w 1920"/>
              <a:gd name="T5" fmla="*/ 883 h 1021"/>
              <a:gd name="T6" fmla="*/ 480 w 1920"/>
              <a:gd name="T7" fmla="*/ 1004 h 1021"/>
              <a:gd name="T8" fmla="*/ 694 w 1920"/>
              <a:gd name="T9" fmla="*/ 985 h 1021"/>
              <a:gd name="T10" fmla="*/ 972 w 1920"/>
              <a:gd name="T11" fmla="*/ 799 h 1021"/>
              <a:gd name="T12" fmla="*/ 1186 w 1920"/>
              <a:gd name="T13" fmla="*/ 586 h 1021"/>
              <a:gd name="T14" fmla="*/ 1418 w 1920"/>
              <a:gd name="T15" fmla="*/ 298 h 1021"/>
              <a:gd name="T16" fmla="*/ 1530 w 1920"/>
              <a:gd name="T17" fmla="*/ 186 h 1021"/>
              <a:gd name="T18" fmla="*/ 1706 w 1920"/>
              <a:gd name="T19" fmla="*/ 75 h 1021"/>
              <a:gd name="T20" fmla="*/ 1920 w 1920"/>
              <a:gd name="T21" fmla="*/ 0 h 1021"/>
              <a:gd name="connsiteX0" fmla="*/ 0 w 8905"/>
              <a:gd name="connsiteY0" fmla="*/ 10827 h 15267"/>
              <a:gd name="connsiteX1" fmla="*/ 526 w 8905"/>
              <a:gd name="connsiteY1" fmla="*/ 12619 h 15267"/>
              <a:gd name="connsiteX2" fmla="*/ 1292 w 8905"/>
              <a:gd name="connsiteY2" fmla="*/ 13980 h 15267"/>
              <a:gd name="connsiteX3" fmla="*/ 2500 w 8905"/>
              <a:gd name="connsiteY3" fmla="*/ 15165 h 15267"/>
              <a:gd name="connsiteX4" fmla="*/ 3615 w 8905"/>
              <a:gd name="connsiteY4" fmla="*/ 14979 h 15267"/>
              <a:gd name="connsiteX5" fmla="*/ 5063 w 8905"/>
              <a:gd name="connsiteY5" fmla="*/ 13158 h 15267"/>
              <a:gd name="connsiteX6" fmla="*/ 6177 w 8905"/>
              <a:gd name="connsiteY6" fmla="*/ 11071 h 15267"/>
              <a:gd name="connsiteX7" fmla="*/ 7385 w 8905"/>
              <a:gd name="connsiteY7" fmla="*/ 8251 h 15267"/>
              <a:gd name="connsiteX8" fmla="*/ 7969 w 8905"/>
              <a:gd name="connsiteY8" fmla="*/ 7154 h 15267"/>
              <a:gd name="connsiteX9" fmla="*/ 8885 w 8905"/>
              <a:gd name="connsiteY9" fmla="*/ 6067 h 15267"/>
              <a:gd name="connsiteX10" fmla="*/ 5521 w 8905"/>
              <a:gd name="connsiteY10" fmla="*/ 0 h 15267"/>
              <a:gd name="connsiteX0" fmla="*/ 0 w 9046"/>
              <a:gd name="connsiteY0" fmla="*/ 7092 h 10000"/>
              <a:gd name="connsiteX1" fmla="*/ 591 w 9046"/>
              <a:gd name="connsiteY1" fmla="*/ 8266 h 10000"/>
              <a:gd name="connsiteX2" fmla="*/ 1451 w 9046"/>
              <a:gd name="connsiteY2" fmla="*/ 9157 h 10000"/>
              <a:gd name="connsiteX3" fmla="*/ 2807 w 9046"/>
              <a:gd name="connsiteY3" fmla="*/ 9933 h 10000"/>
              <a:gd name="connsiteX4" fmla="*/ 4060 w 9046"/>
              <a:gd name="connsiteY4" fmla="*/ 9811 h 10000"/>
              <a:gd name="connsiteX5" fmla="*/ 5686 w 9046"/>
              <a:gd name="connsiteY5" fmla="*/ 8619 h 10000"/>
              <a:gd name="connsiteX6" fmla="*/ 6937 w 9046"/>
              <a:gd name="connsiteY6" fmla="*/ 7252 h 10000"/>
              <a:gd name="connsiteX7" fmla="*/ 8293 w 9046"/>
              <a:gd name="connsiteY7" fmla="*/ 5404 h 10000"/>
              <a:gd name="connsiteX8" fmla="*/ 8949 w 9046"/>
              <a:gd name="connsiteY8" fmla="*/ 4686 h 10000"/>
              <a:gd name="connsiteX9" fmla="*/ 6200 w 9046"/>
              <a:gd name="connsiteY9" fmla="*/ 0 h 10000"/>
              <a:gd name="connsiteX0" fmla="*/ 0 w 9179"/>
              <a:gd name="connsiteY0" fmla="*/ 7092 h 10000"/>
              <a:gd name="connsiteX1" fmla="*/ 653 w 9179"/>
              <a:gd name="connsiteY1" fmla="*/ 8266 h 10000"/>
              <a:gd name="connsiteX2" fmla="*/ 1604 w 9179"/>
              <a:gd name="connsiteY2" fmla="*/ 9157 h 10000"/>
              <a:gd name="connsiteX3" fmla="*/ 3103 w 9179"/>
              <a:gd name="connsiteY3" fmla="*/ 9933 h 10000"/>
              <a:gd name="connsiteX4" fmla="*/ 4488 w 9179"/>
              <a:gd name="connsiteY4" fmla="*/ 9811 h 10000"/>
              <a:gd name="connsiteX5" fmla="*/ 6286 w 9179"/>
              <a:gd name="connsiteY5" fmla="*/ 8619 h 10000"/>
              <a:gd name="connsiteX6" fmla="*/ 7669 w 9179"/>
              <a:gd name="connsiteY6" fmla="*/ 7252 h 10000"/>
              <a:gd name="connsiteX7" fmla="*/ 9168 w 9179"/>
              <a:gd name="connsiteY7" fmla="*/ 5404 h 10000"/>
              <a:gd name="connsiteX8" fmla="*/ 6854 w 9179"/>
              <a:gd name="connsiteY8" fmla="*/ 0 h 10000"/>
              <a:gd name="connsiteX0" fmla="*/ 0 w 8364"/>
              <a:gd name="connsiteY0" fmla="*/ 7092 h 10000"/>
              <a:gd name="connsiteX1" fmla="*/ 711 w 8364"/>
              <a:gd name="connsiteY1" fmla="*/ 8266 h 10000"/>
              <a:gd name="connsiteX2" fmla="*/ 1747 w 8364"/>
              <a:gd name="connsiteY2" fmla="*/ 9157 h 10000"/>
              <a:gd name="connsiteX3" fmla="*/ 3381 w 8364"/>
              <a:gd name="connsiteY3" fmla="*/ 9933 h 10000"/>
              <a:gd name="connsiteX4" fmla="*/ 4889 w 8364"/>
              <a:gd name="connsiteY4" fmla="*/ 9811 h 10000"/>
              <a:gd name="connsiteX5" fmla="*/ 6848 w 8364"/>
              <a:gd name="connsiteY5" fmla="*/ 8619 h 10000"/>
              <a:gd name="connsiteX6" fmla="*/ 8355 w 8364"/>
              <a:gd name="connsiteY6" fmla="*/ 7252 h 10000"/>
              <a:gd name="connsiteX7" fmla="*/ 7467 w 8364"/>
              <a:gd name="connsiteY7" fmla="*/ 0 h 10000"/>
              <a:gd name="connsiteX0" fmla="*/ 0 w 8928"/>
              <a:gd name="connsiteY0" fmla="*/ 7092 h 10000"/>
              <a:gd name="connsiteX1" fmla="*/ 850 w 8928"/>
              <a:gd name="connsiteY1" fmla="*/ 8266 h 10000"/>
              <a:gd name="connsiteX2" fmla="*/ 2089 w 8928"/>
              <a:gd name="connsiteY2" fmla="*/ 9157 h 10000"/>
              <a:gd name="connsiteX3" fmla="*/ 4042 w 8928"/>
              <a:gd name="connsiteY3" fmla="*/ 9933 h 10000"/>
              <a:gd name="connsiteX4" fmla="*/ 5845 w 8928"/>
              <a:gd name="connsiteY4" fmla="*/ 9811 h 10000"/>
              <a:gd name="connsiteX5" fmla="*/ 8187 w 8928"/>
              <a:gd name="connsiteY5" fmla="*/ 8619 h 10000"/>
              <a:gd name="connsiteX6" fmla="*/ 8928 w 8928"/>
              <a:gd name="connsiteY6" fmla="*/ 0 h 10000"/>
              <a:gd name="connsiteX0" fmla="*/ 0 w 10000"/>
              <a:gd name="connsiteY0" fmla="*/ 7092 h 9942"/>
              <a:gd name="connsiteX1" fmla="*/ 952 w 10000"/>
              <a:gd name="connsiteY1" fmla="*/ 8266 h 9942"/>
              <a:gd name="connsiteX2" fmla="*/ 2340 w 10000"/>
              <a:gd name="connsiteY2" fmla="*/ 9157 h 9942"/>
              <a:gd name="connsiteX3" fmla="*/ 4527 w 10000"/>
              <a:gd name="connsiteY3" fmla="*/ 9933 h 9942"/>
              <a:gd name="connsiteX4" fmla="*/ 9170 w 10000"/>
              <a:gd name="connsiteY4" fmla="*/ 8619 h 9942"/>
              <a:gd name="connsiteX5" fmla="*/ 10000 w 10000"/>
              <a:gd name="connsiteY5" fmla="*/ 0 h 9942"/>
              <a:gd name="connsiteX0" fmla="*/ 0 w 10000"/>
              <a:gd name="connsiteY0" fmla="*/ 7133 h 9991"/>
              <a:gd name="connsiteX1" fmla="*/ 952 w 10000"/>
              <a:gd name="connsiteY1" fmla="*/ 8314 h 9991"/>
              <a:gd name="connsiteX2" fmla="*/ 4527 w 10000"/>
              <a:gd name="connsiteY2" fmla="*/ 9991 h 9991"/>
              <a:gd name="connsiteX3" fmla="*/ 9170 w 10000"/>
              <a:gd name="connsiteY3" fmla="*/ 8669 h 9991"/>
              <a:gd name="connsiteX4" fmla="*/ 10000 w 10000"/>
              <a:gd name="connsiteY4" fmla="*/ 0 h 9991"/>
              <a:gd name="connsiteX0" fmla="*/ 0 w 10000"/>
              <a:gd name="connsiteY0" fmla="*/ 7139 h 10000"/>
              <a:gd name="connsiteX1" fmla="*/ 4527 w 10000"/>
              <a:gd name="connsiteY1" fmla="*/ 10000 h 10000"/>
              <a:gd name="connsiteX2" fmla="*/ 9170 w 10000"/>
              <a:gd name="connsiteY2" fmla="*/ 8677 h 10000"/>
              <a:gd name="connsiteX3" fmla="*/ 10000 w 10000"/>
              <a:gd name="connsiteY3" fmla="*/ 0 h 10000"/>
              <a:gd name="connsiteX0" fmla="*/ 0 w 10298"/>
              <a:gd name="connsiteY0" fmla="*/ 7292 h 10153"/>
              <a:gd name="connsiteX1" fmla="*/ 4527 w 10298"/>
              <a:gd name="connsiteY1" fmla="*/ 10153 h 10153"/>
              <a:gd name="connsiteX2" fmla="*/ 9170 w 10298"/>
              <a:gd name="connsiteY2" fmla="*/ 8830 h 10153"/>
              <a:gd name="connsiteX3" fmla="*/ 10298 w 10298"/>
              <a:gd name="connsiteY3" fmla="*/ 0 h 10153"/>
              <a:gd name="connsiteX0" fmla="*/ 0 w 10000"/>
              <a:gd name="connsiteY0" fmla="*/ 0 h 10889"/>
              <a:gd name="connsiteX1" fmla="*/ 4229 w 10000"/>
              <a:gd name="connsiteY1" fmla="*/ 10199 h 10889"/>
              <a:gd name="connsiteX2" fmla="*/ 8872 w 10000"/>
              <a:gd name="connsiteY2" fmla="*/ 8876 h 10889"/>
              <a:gd name="connsiteX3" fmla="*/ 10000 w 10000"/>
              <a:gd name="connsiteY3" fmla="*/ 46 h 10889"/>
              <a:gd name="connsiteX0" fmla="*/ 0 w 10000"/>
              <a:gd name="connsiteY0" fmla="*/ 0 h 10889"/>
              <a:gd name="connsiteX1" fmla="*/ 4229 w 10000"/>
              <a:gd name="connsiteY1" fmla="*/ 10199 h 10889"/>
              <a:gd name="connsiteX2" fmla="*/ 8872 w 10000"/>
              <a:gd name="connsiteY2" fmla="*/ 8876 h 10889"/>
              <a:gd name="connsiteX3" fmla="*/ 10000 w 10000"/>
              <a:gd name="connsiteY3" fmla="*/ 46 h 10889"/>
              <a:gd name="connsiteX0" fmla="*/ 0 w 8872"/>
              <a:gd name="connsiteY0" fmla="*/ 0 h 10889"/>
              <a:gd name="connsiteX1" fmla="*/ 4229 w 8872"/>
              <a:gd name="connsiteY1" fmla="*/ 10199 h 10889"/>
              <a:gd name="connsiteX2" fmla="*/ 8872 w 8872"/>
              <a:gd name="connsiteY2" fmla="*/ 8876 h 10889"/>
              <a:gd name="connsiteX0" fmla="*/ 0 w 15155"/>
              <a:gd name="connsiteY0" fmla="*/ 0 h 10109"/>
              <a:gd name="connsiteX1" fmla="*/ 4767 w 15155"/>
              <a:gd name="connsiteY1" fmla="*/ 9366 h 10109"/>
              <a:gd name="connsiteX2" fmla="*/ 15155 w 15155"/>
              <a:gd name="connsiteY2" fmla="*/ 9374 h 10109"/>
              <a:gd name="connsiteX3" fmla="*/ 10000 w 15155"/>
              <a:gd name="connsiteY3" fmla="*/ 8151 h 10109"/>
              <a:gd name="connsiteX0" fmla="*/ 0 w 15155"/>
              <a:gd name="connsiteY0" fmla="*/ 0 h 10109"/>
              <a:gd name="connsiteX1" fmla="*/ 4767 w 15155"/>
              <a:gd name="connsiteY1" fmla="*/ 9366 h 10109"/>
              <a:gd name="connsiteX2" fmla="*/ 15155 w 15155"/>
              <a:gd name="connsiteY2" fmla="*/ 9374 h 10109"/>
              <a:gd name="connsiteX0" fmla="*/ 0 w 18096"/>
              <a:gd name="connsiteY0" fmla="*/ 0 h 11596"/>
              <a:gd name="connsiteX1" fmla="*/ 4767 w 18096"/>
              <a:gd name="connsiteY1" fmla="*/ 9366 h 11596"/>
              <a:gd name="connsiteX2" fmla="*/ 18096 w 18096"/>
              <a:gd name="connsiteY2" fmla="*/ 11553 h 11596"/>
              <a:gd name="connsiteX0" fmla="*/ 0 w 18096"/>
              <a:gd name="connsiteY0" fmla="*/ 0 h 11647"/>
              <a:gd name="connsiteX1" fmla="*/ 14305 w 18096"/>
              <a:gd name="connsiteY1" fmla="*/ 9876 h 11647"/>
              <a:gd name="connsiteX2" fmla="*/ 18096 w 18096"/>
              <a:gd name="connsiteY2" fmla="*/ 11553 h 11647"/>
              <a:gd name="connsiteX0" fmla="*/ 0 w 6889"/>
              <a:gd name="connsiteY0" fmla="*/ 0 h 11885"/>
              <a:gd name="connsiteX1" fmla="*/ 3098 w 6889"/>
              <a:gd name="connsiteY1" fmla="*/ 10108 h 11885"/>
              <a:gd name="connsiteX2" fmla="*/ 6889 w 6889"/>
              <a:gd name="connsiteY2" fmla="*/ 11785 h 11885"/>
              <a:gd name="connsiteX0" fmla="*/ 0 w 10692"/>
              <a:gd name="connsiteY0" fmla="*/ 0 h 10200"/>
              <a:gd name="connsiteX1" fmla="*/ 5189 w 10692"/>
              <a:gd name="connsiteY1" fmla="*/ 8700 h 10200"/>
              <a:gd name="connsiteX2" fmla="*/ 10692 w 10692"/>
              <a:gd name="connsiteY2" fmla="*/ 10111 h 10200"/>
              <a:gd name="connsiteX0" fmla="*/ 0 w 10692"/>
              <a:gd name="connsiteY0" fmla="*/ 0 h 10111"/>
              <a:gd name="connsiteX1" fmla="*/ 5189 w 10692"/>
              <a:gd name="connsiteY1" fmla="*/ 8700 h 10111"/>
              <a:gd name="connsiteX2" fmla="*/ 10692 w 10692"/>
              <a:gd name="connsiteY2" fmla="*/ 10111 h 10111"/>
              <a:gd name="connsiteX0" fmla="*/ 0 w 10692"/>
              <a:gd name="connsiteY0" fmla="*/ 0 h 10111"/>
              <a:gd name="connsiteX1" fmla="*/ 5651 w 10692"/>
              <a:gd name="connsiteY1" fmla="*/ 7335 h 10111"/>
              <a:gd name="connsiteX2" fmla="*/ 10692 w 10692"/>
              <a:gd name="connsiteY2" fmla="*/ 10111 h 10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92" h="10111">
                <a:moveTo>
                  <a:pt x="0" y="0"/>
                </a:moveTo>
                <a:cubicBezTo>
                  <a:pt x="203" y="1130"/>
                  <a:pt x="3869" y="5650"/>
                  <a:pt x="5651" y="7335"/>
                </a:cubicBezTo>
                <a:cubicBezTo>
                  <a:pt x="7433" y="9020"/>
                  <a:pt x="9195" y="9852"/>
                  <a:pt x="10692" y="10111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6" name="Picture 12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8425"/>
            <a:ext cx="65278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" name="Picture 13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80946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1761742"/>
            <a:ext cx="1846815" cy="4342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75053" y="1761742"/>
            <a:ext cx="1887547" cy="4480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5466" y="1761742"/>
            <a:ext cx="1684130" cy="4073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972" y="2590800"/>
            <a:ext cx="1860428" cy="4343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972" y="3451856"/>
            <a:ext cx="1860161" cy="4481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972" y="4393265"/>
            <a:ext cx="1656225" cy="4073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394570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221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48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3" y="152400"/>
            <a:ext cx="1417249" cy="283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126304"/>
            <a:ext cx="6367174" cy="3593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676" y="875778"/>
            <a:ext cx="8577724" cy="6234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6186" y="2653136"/>
            <a:ext cx="6820705" cy="6234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4190" y="1752599"/>
            <a:ext cx="2984696" cy="5667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7774" y="3567256"/>
            <a:ext cx="7557529" cy="5475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444674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373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49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6" y="329043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" name="Picture 1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3699" y="63674"/>
            <a:ext cx="4250879" cy="8309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3140" y="379956"/>
            <a:ext cx="302726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3699" y="2293297"/>
            <a:ext cx="4287917" cy="8693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2762" y="2546949"/>
            <a:ext cx="303104" cy="2838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3699" y="4579297"/>
            <a:ext cx="4024166" cy="8309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2060" y="4920631"/>
            <a:ext cx="283806" cy="2077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1410" y="5646095"/>
            <a:ext cx="4514790" cy="3207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6288" y="6041222"/>
            <a:ext cx="2777112" cy="2833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1410" y="3429000"/>
            <a:ext cx="4514790" cy="3207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6288" y="3824127"/>
            <a:ext cx="2777112" cy="2833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1410" y="1226495"/>
            <a:ext cx="4514790" cy="3207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6288" y="1621622"/>
            <a:ext cx="2777112" cy="2833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632564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507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5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0999" y="1676400"/>
            <a:ext cx="4624311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47420087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69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5600" y="368473"/>
            <a:ext cx="2097412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4929" y="1828800"/>
            <a:ext cx="3721686" cy="4160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5600" y="790516"/>
            <a:ext cx="2097417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800" y="1317005"/>
            <a:ext cx="3798033" cy="3593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4929" y="2784318"/>
            <a:ext cx="3721315" cy="4159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4929" y="3635086"/>
            <a:ext cx="3720945" cy="4159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88389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199" y="3505200"/>
            <a:ext cx="3727140" cy="3827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4553564"/>
            <a:ext cx="5964827" cy="3589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399" y="152400"/>
            <a:ext cx="7719201" cy="4336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4083976"/>
            <a:ext cx="4662767" cy="3397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7176" y="762000"/>
            <a:ext cx="3303024" cy="9058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1326" y="1989626"/>
            <a:ext cx="3926265" cy="9059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370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7317" y="1110197"/>
            <a:ext cx="3133366" cy="5662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7317" y="228600"/>
            <a:ext cx="2528971" cy="5662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29506" y="2024597"/>
            <a:ext cx="4133787" cy="10192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5635837"/>
            <a:ext cx="2811957" cy="283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6156519"/>
            <a:ext cx="5624844" cy="3204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5052633"/>
            <a:ext cx="4397689" cy="4337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907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1125538" y="228600"/>
            <a:ext cx="6816725" cy="2946400"/>
            <a:chOff x="709" y="48"/>
            <a:chExt cx="4294" cy="1856"/>
          </a:xfrm>
        </p:grpSpPr>
        <p:pic>
          <p:nvPicPr>
            <p:cNvPr id="32774" name="Picture 3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" y="48"/>
              <a:ext cx="429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5" name="Picture 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6" name="Picture 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" y="1344"/>
              <a:ext cx="2277" cy="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2771" name="Group 6"/>
          <p:cNvGrpSpPr>
            <a:grpSpLocks/>
          </p:cNvGrpSpPr>
          <p:nvPr/>
        </p:nvGrpSpPr>
        <p:grpSpPr bwMode="auto">
          <a:xfrm>
            <a:off x="415925" y="4464050"/>
            <a:ext cx="8308975" cy="1860550"/>
            <a:chOff x="190" y="1324"/>
            <a:chExt cx="5234" cy="1172"/>
          </a:xfrm>
        </p:grpSpPr>
        <p:pic>
          <p:nvPicPr>
            <p:cNvPr id="32772" name="Picture 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" y="1324"/>
              <a:ext cx="4117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3" name="Picture 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" y="2026"/>
              <a:ext cx="5234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4E101D-C33B-46B6-AE42-8DC220DAE5D9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1638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39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1647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7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493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8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399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00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01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02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03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6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0316" y="3670126"/>
            <a:ext cx="1360484" cy="28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58698" y="556408"/>
            <a:ext cx="5308919" cy="4341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0845" y="1100257"/>
            <a:ext cx="4798355" cy="4341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0316" y="1853852"/>
            <a:ext cx="1227840" cy="3401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0316" y="2777178"/>
            <a:ext cx="963384" cy="2833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44989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7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78486738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36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8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5181600"/>
            <a:ext cx="2268798" cy="3028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9400" y="5168030"/>
            <a:ext cx="3083033" cy="3404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765686"/>
            <a:ext cx="2662111" cy="3772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0581" y="6468393"/>
            <a:ext cx="909460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1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55779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" name="Picture 1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0234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" name="Picture 1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46971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247793"/>
            <a:ext cx="2456313" cy="3774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402275"/>
            <a:ext cx="1907993" cy="3775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482586"/>
            <a:ext cx="2399542" cy="3774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26183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8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25052" y="3505200"/>
            <a:ext cx="5955042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71190618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60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5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5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0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0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33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6203" y="685800"/>
            <a:ext cx="2851295" cy="3772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0581" y="6468393"/>
            <a:ext cx="909460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733" y="3690568"/>
            <a:ext cx="4929905" cy="3480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733" y="1815230"/>
            <a:ext cx="2595261" cy="3480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733" y="2776144"/>
            <a:ext cx="4877358" cy="3480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69553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9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14972428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08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400" y="609600"/>
            <a:ext cx="3533856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41326"/>
            <a:ext cx="1284164" cy="3592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7600"/>
            <a:ext cx="1341210" cy="3593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64806"/>
            <a:ext cx="1341210" cy="3593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0581" y="6468393"/>
            <a:ext cx="909460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11015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PVERSION" val="10.0"/>
  <p:tag name="DELIMITERS" val="3.1"/>
  <p:tag name="SHOWBARVISIBLE" val="True"/>
  <p:tag name="EXPANDSHOWBAR" val="True"/>
  <p:tag name="USESECONDARYMONITOR" val="False"/>
  <p:tag name="BULLETTYPE" val="6"/>
  <p:tag name="ANSWERNOWSTYLE" val="-1"/>
  <p:tag name="ANSWERNOWTEXT" val="Answer Now"/>
  <p:tag name="COUNTDOWNSTYLE" val="-1"/>
  <p:tag name="RESPCOUNTERSTYLE" val="1"/>
  <p:tag name="RESPCOUNTERFORMAT" val="0"/>
  <p:tag name="RESPTABLESTYLE" val="1"/>
  <p:tag name="COUNTDOWNSECONDS" val="1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False"/>
  <p:tag name="DISPLAYNAME" val="True"/>
  <p:tag name="DISPLAYDEVICENUMBER" val="True"/>
  <p:tag name="DISPLAYDEVICEID" val="True"/>
  <p:tag name="GRIDOPACITY" val="90"/>
  <p:tag name="GRIDROTATIONINTERVAL" val="1"/>
  <p:tag name="AUTOSIZEGRID" val="True"/>
  <p:tag name="GRIDSIZE" val="{Width=800, Height=600}"/>
  <p:tag name="GRIDPOSITION" val="4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5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MMPROD_NEXTUNIQUEID" val="10009"/>
  <p:tag name="LUIDIAENABLED" val="False"/>
  <p:tag name="MMPROD_UIDATA" val="&lt;database version=&quot;6.0&quot;&gt;&lt;object type=&quot;1&quot; unique_id=&quot;10001&quot;&gt;&lt;object type=&quot;8&quot; unique_id=&quot;10273&quot;&gt;&lt;/object&gt;&lt;object type=&quot;2&quot; unique_id=&quot;10274&quot;&gt;&lt;object type=&quot;3&quot; unique_id=&quot;10276&quot;&gt;&lt;property id=&quot;20148&quot; value=&quot;5&quot;/&gt;&lt;property id=&quot;20300&quot; value=&quot;Slide 2&quot;/&gt;&lt;property id=&quot;20307&quot; value=&quot;257&quot;/&gt;&lt;/object&gt;&lt;object type=&quot;3&quot; unique_id=&quot;10338&quot;&gt;&lt;property id=&quot;20148&quot; value=&quot;5&quot;/&gt;&lt;property id=&quot;20300&quot; value=&quot;Slide 6 - &amp;quot;1+1=&amp;quot;&quot;/&gt;&lt;property id=&quot;20307&quot; value=&quot;263&quot;/&gt;&lt;/object&gt;&lt;object type=&quot;3&quot; unique_id=&quot;10741&quot;&gt;&lt;property id=&quot;20148&quot; value=&quot;5&quot;/&gt;&lt;property id=&quot;20300&quot; value=&quot;Slide 3&quot;/&gt;&lt;property id=&quot;20307&quot; value=&quot;274&quot;/&gt;&lt;/object&gt;&lt;object type=&quot;3&quot; unique_id=&quot;10791&quot;&gt;&lt;property id=&quot;20148&quot; value=&quot;5&quot;/&gt;&lt;property id=&quot;20300&quot; value=&quot;Slide 1&quot;/&gt;&lt;property id=&quot;20307&quot; value=&quot;275&quot;/&gt;&lt;/object&gt;&lt;object type=&quot;3&quot; unique_id=&quot;10792&quot;&gt;&lt;property id=&quot;20148&quot; value=&quot;5&quot;/&gt;&lt;property id=&quot;20300&quot; value=&quot;Slide 4&quot;/&gt;&lt;property id=&quot;20307&quot; value=&quot;277&quot;/&gt;&lt;/object&gt;&lt;object type=&quot;3&quot; unique_id=&quot;10793&quot;&gt;&lt;property id=&quot;20148&quot; value=&quot;5&quot;/&gt;&lt;property id=&quot;20300&quot; value=&quot;Slide 5 - &amp;quot;1+1=&amp;quot;&quot;/&gt;&lt;property id=&quot;20307&quot; value=&quot;276&quot;/&gt;&lt;/object&gt;&lt;object type=&quot;3&quot; unique_id=&quot;10794&quot;&gt;&lt;property id=&quot;20148&quot; value=&quot;5&quot;/&gt;&lt;property id=&quot;20300&quot; value=&quot;Slide 7&quot;/&gt;&lt;property id=&quot;20307&quot; value=&quot;278&quot;/&gt;&lt;/object&gt;&lt;object type=&quot;3&quot; unique_id=&quot;10795&quot;&gt;&lt;property id=&quot;20148&quot; value=&quot;5&quot;/&gt;&lt;property id=&quot;20300&quot; value=&quot;Slide 8&quot;/&gt;&lt;property id=&quot;20307&quot; value=&quot;279&quot;/&gt;&lt;/object&gt;&lt;object type=&quot;3&quot; unique_id=&quot;10796&quot;&gt;&lt;property id=&quot;20148&quot; value=&quot;5&quot;/&gt;&lt;property id=&quot;20300&quot; value=&quot;Slide 9&quot;/&gt;&lt;property id=&quot;20307&quot; value=&quot;280&quot;/&gt;&lt;/object&gt;&lt;object type=&quot;3&quot; unique_id=&quot;10797&quot;&gt;&lt;property id=&quot;20148&quot; value=&quot;5&quot;/&gt;&lt;property id=&quot;20300&quot; value=&quot;Slide 10&quot;/&gt;&lt;property id=&quot;20307&quot; value=&quot;281&quot;/&gt;&lt;/object&gt;&lt;/object&gt;&lt;/object&gt;&lt;/database&gt;"/>
  <p:tag name="POWERPOINTVERSION" val="14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75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(x+y)-(a+b)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432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y-b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608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y+b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6717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x+b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680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precal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796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SLIDEORDER" val="3"/>
  <p:tag name="SLIDEGUID" val="B3C5C874C5A64028AFCD9D48FFC86AC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CORRECTPOINTVALUE" val="10"/>
  <p:tag name="INCORRECTPOINTVALUE" val="5"/>
  <p:tag name="VALUES" val="Correct|smicln|Incorrect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x\in{\mathbb R},\quad\ln(e^x)=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4597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precal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796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Boxed answer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098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SLIDEORDER" val="4"/>
  <p:tag name="SLIDEGUID" val="847C59F0BCC9435F83D0963805EB81E8"/>
  <p:tag name="RESPONSESGATHERED" val="False"/>
  <p:tag name="CORRECTPOINTVALUE" val="0"/>
  <p:tag name="INCORRECTPOINTVALUE" val="0"/>
  <p:tag name="VALUES" val="Incorrect|smicln|Correct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answ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86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precal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796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x\in{\mathbb R},\quad e^{\ln x}=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268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C8B864365C48489CBC96F807650B63B4"/>
  <p:tag name="VALUES" val="Incorrect|smicln|Correct|smicln|Incorrect|smicln|Incorrect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398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\si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6739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sin(x+\triangle x)]-[\sin x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1657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8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76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y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5484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sin(x+\triangle 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071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561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[\sin(x+\triangle x)]-[\sin x]}{\triangle 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2194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5"/>
  <p:tag name="SLIDEGUID" val="A20B69CF1D994C4C848222E33F2091E9"/>
  <p:tag name="VALUES" val="Correct|smicln|Incorrect|smicln|Incorrect|smicln|Incorrect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total to 1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391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x+(\triangle x)}-e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875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e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4704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y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5484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x+(\triangle 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7029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ft(e^{x+(\triangle x)}-e^x\right)/(\triangle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845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8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76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5"/>
  <p:tag name="SLIDEGUID" val="32D0EBF54B364575A906133B9FFFFDB6"/>
  <p:tag name="VALUES" val="Correct|smicln|Incorrect|smicln|Incorrect|smicln|Incorrect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opics covered are in boun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142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s+(\triangle s)}-e^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835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Cover the 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6223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e^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476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y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5484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s+(\triangle s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789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ft(e^{s+(\triangle s)}-e^s\right)/(\triangle s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7854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8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76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4D8125C8744E48159662588985880B5D"/>
  <p:tag name="CORRECTPOINTVALUE" val="10"/>
  <p:tag name="INCORRECTPOINTVALUE" val="5"/>
  <p:tag name="VALUES" val="Incorrect|smicln|Correct|smicln|Incorrect|smicln|Incorrect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ook at an unused fi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504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z=e^t+4t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8645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z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4829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8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76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ft[e^{t+(\triangle t)}+4(t+(\triangle t))^3\right]-\left[e^t+4t^3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1"/>
  <p:tag name="PICTUREFILESIZE" val="3024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ft[e^{t+(\triangle t)}+4(t+(\triangle t))^3\right]+\left[e^t+4t^3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30897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ft[e^{t+(\triangle t)}-4(t+(\triangle t))^3\right]+\left[e^t-4t^3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9288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8"/>
  <p:tag name="SLIDEGUID" val="DC989C9A45B24B7D8502CC963D387853"/>
  <p:tag name="VALUES" val="Incorrect|smicln|Correct|smicln|Incorrect|smicln|Incorrect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-\infty}\left[\frac{100x^3+2x-1}{x^2+1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30633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983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10"/>
  <p:tag name="INCORRECTPOINTVALUE" val="5"/>
  <p:tag name="SLIDEORDER" val="7"/>
  <p:tag name="SLIDEGUID" val="06A077419A6042F7AAD16E26DBA51914"/>
  <p:tag name="VALUES" val="Incorrect|smicln|Correct|smicln|Incorrect|smicln|Incorrect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FOLLOW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07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4506FB91714940C2A80C90D18677E8D7"/>
  <p:tag name="VALUES" val="Correct|smicln|Incorrect|smicln|Incorrect|smicln|Incorrect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-\infty}\left[\frac{6x^9+7x^4-8x^3}{7x^5-2x^4+9x^3}\right]&#10;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7"/>
  <p:tag name="PICTUREFILESIZE" val="38547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B0DC29AAC6084BCF8CC210F91FFAA8AB"/>
  <p:tag name="VALUES" val="Incorrect|smicln|Incorrect|smicln|Correct|smicln|Incorrect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5^+}\left(\frac{3x^3-2x+8}{x-5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26284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3)(5^3)-(2)(5)+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703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1A4AD157E1534E319139BB6834A60C15"/>
  <p:tag name="VALUES" val="Incorrect|smicln|Correct|smicln|Incorrect|smicln|Incorrect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5^-}\left(\frac{3x^3-2x+8}{x-5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25482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3)(5^3)-(2)(5)+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7038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F8F8429C57D5429FACCDA4C350BBEDA2"/>
  <p:tag name="VALUES" val="Incorrect|smicln|Incorrect|smicln|Incorrect|smicln|Correct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D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5}\left(\frac{3x^3-2x+8}{x-5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2462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3)(5^3)-(2)(5)+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7038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17DE1E943E6E4F9ABCFE7D16CE39E917"/>
  <p:tag name="CORRECTPOINTVALUE" val="10"/>
  <p:tag name="INCORRECTPOINTVALUE" val="5"/>
  <p:tag name="VALUES" val="Incorrect|smicln|Incorrect|smicln|Correct|smicln|Incorrect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t\to0^+}\left[\frac{\sqrt{4t^6+9t^4}}{t(\sin t)}\right]&#10;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36992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3D1161062E334A2B93026C8882FA2B98"/>
  <p:tag name="CORRECTPOINTVALUE" val="0"/>
  <p:tag name="INCORRECTPOINTVALUE" val="0"/>
  <p:tag name="VALUES" val="Incorrect|smicln|Incorrect|smicln|Incorrect|smicln|Correct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left[\frac{x^3+x^4}{x-\sin x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25316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/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36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731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02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-\sin x\quad\sim\quad x^3/6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2203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024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472C1D1EA0864C28B619776C01BF5E45"/>
  <p:tag name="CORRECTPOINTVALUE" val="10"/>
  <p:tag name="INCORRECTPOINTVALUE" val="5"/>
  <p:tag name="VALUES" val="Correct|smicln|Incorrect|smicln|Incorrect|smicln|Incorrect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42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300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-\infty}\left[\frac{\sqrt{x^2+1}}{3x}\right]&#10;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29490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12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10"/>
  <p:tag name="INCORRECTPOINTVALUE" val="5"/>
  <p:tag name="SLIDEORDER" val="5"/>
  <p:tag name="SLIDEGUID" val="C4BC1DDB89AF4E6FB80141048F5F3753"/>
  <p:tag name="VALUES" val="Incorrect|smicln|Correct|smicln|Incorrect|smicln|Incorrect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1)=2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8606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2}\,f(x)=-\inft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3108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677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, $x\ne2$\quad${\color[rgb]{0,.8,0}\Rightarrow}$\quad$f(x)$ very 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110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200-800)/(1-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5370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\quad${\color[rgb]{0,.8,0}\Rightarrow}$\quad$f(x)$ very 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7885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, $x\ne2$\quad${\color[rgb]{0,.8,0}\Rightarrow}$\quad$f(x)$ very 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0959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CORRECTPOINTVALUE" val="10"/>
  <p:tag name="INCORRECTPOINTVALUE" val="5"/>
  <p:tag name="SLIDEORDER" val="5"/>
  <p:tag name="SLIDEGUID" val="387D589995F84FE29B2D2BF0B071661F"/>
  <p:tag name="VALUES" val="Incorrect|smicln|Correct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11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$\quad$f'&gt;0$ on $(2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3771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20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ncr.~on $(2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2432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918B4F76F79F4271B268C4EAFF544687"/>
  <p:tag name="VALUES" val="Incorrect|smicln|Incorrect|smicln|Correct|smicln|Incorrect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3)=8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8907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x^6/6$,\quad$f'(x)=x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17769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^6/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700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2^6/6)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8675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82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vg rate of chang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6244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8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76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lope of tan.~line 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4771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2\,\,,\,\,2^6/6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9328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10"/>
  <p:tag name="INCORRECTPOINTVALUE" val="5"/>
  <p:tag name="SLIDEORDER" val="7"/>
  <p:tag name="SLIDEGUID" val="DEDC80B0618549C294EEBAFBFA16B3E1"/>
  <p:tag name="VALUES" val="Incorrect|smicln|Incorrect|smicln|Incorrect|smicln|Correct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-3)/(200-80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487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76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7^{1/2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4946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1/2\right]\left[7^{-1/2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1872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7^{1/2}(\ln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946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LUG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74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800-200)/(1-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509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10"/>
  <p:tag name="INCORRECTPOINTVALUE" val="5"/>
  <p:tag name="SLIDEORDER" val="7"/>
  <p:tag name="SLIDEGUID" val="7C6EE4706BC24C6EADEBD6CA57041981"/>
  <p:tag name="VALUES" val="Incorrect|smicln|Correct|smicln|Incorrect|smicln|Incorrect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F73ED6A65BDD4409A94BB343D802E213"/>
  <p:tag name="VALUES" val="Incorrect|smicln|Incorrect|smicln|Correct|smicln|Incorrect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76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76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x^{1/2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5175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1/2\right]\left[x^{-1/2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1869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^{1/2}(\ln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9734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A9B10C33DE6E4C81863275A3534A99BA"/>
  <p:tag name="CORRECTPOINTVALUE" val="10"/>
  <p:tag name="INCORRECTPOINTVALUE" val="5"/>
  <p:tag name="VALUES" val="Correct|smicln|Incorrect|smicln|Incorrect|smicln|Incorrect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(x^2)(\sin x)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2186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2x)(\cos 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10773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2x)(-\cos 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1238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2x)(\sin x)+(x^2)(\cos 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21555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26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7"/>
  <p:tag name="SLIDEGUID" val="A93DF4D3058C4DBB80921E860C14D4F1"/>
  <p:tag name="VALUES" val="Incorrect|smicln|Incorrect|smicln|Correct|smicln|Incorrect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frac{\sin x}{x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7166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\sin x)(1)-(x)(\cos x)}{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22557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\sin x)(1)-(x)(\cos x)}{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23343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x)(\cos x)-(\sin x)(1)}{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2324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26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CD690430AA4544989DB76B9EF0D3C28C"/>
  <p:tag name="VALUES" val="Incorrect|smicln|Incorrect|smicln|Correct|smicln|Incorrect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3\sin x+4\cos x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22440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0)(\cos x)+(0)(-\sin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9441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\cos x+4\si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1790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3\cos x-4\sin 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739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26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2EB5FFF5FC3F4EF6B7064F4549CBD4FF"/>
  <p:tag name="VALUES" val="Incorrect|smicln|Incorrect|smicln|Incorrect|smicln|Correct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6537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sin x+x\cos x-4\si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4719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2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x\sin x+4\cos x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6"/>
  <p:tag name="PICTUREFILESIZE" val="22206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)(\cos x)+(0)(-\sin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9066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cos x+4\si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1516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\cos x-4\sin 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513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469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rivs of $\arcsin$, $\arcco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7500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rivs of $\arctan$, $\hbox{arcco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7184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tideriv of $x^3$ w.r.t.~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747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(indef) integral of $x^3$ w.r.t.~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23794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rinciple of logarithmic differenti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8"/>
  <p:tag name="PICTUREFILESIZE" val="29761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d/dx)(2^x)$, $(d/dx)(x^{\cos x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22852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d/dx)(\sqrt[3]{x})$, $(d/dx)(\log_2(x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27288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^2/x=x${\color{blue}\quad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7339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/x^2=1/x${\color{blue}\quad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9401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osition = $2t^3+5t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5168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velocity at $t=3$\quad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3073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x)=2x\quad{\color[rgb]{0,.8,0}\Rightarrow}\quad&#10;f(s+t)=(f(s))+(f(t))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8"/>
  <p:tag name="PICTUREFILESIZE" val="2850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CEIV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97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x)=3x\quad{\color[rgb]{0,.8,0}\Rightarrow}\quad&#10;f(s+t)=(f(s))+(f(t))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8"/>
  <p:tag name="PICTUREFILESIZE" val="28736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x)=4x+1\quad{\color[rgb]{0,.8,0}\Rightarrow}\quad&#10;f(s+t)=(f(s))+(f(t))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0203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469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rom graph of $f$ to domain of $f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24260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specially: from graph of $\ln$ to domain of $\ln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0"/>
  <p:tag name="PICTUREFILESIZE" val="33462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ogarithmic derivativ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8402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h\to0}\frac{|h|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10501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specially: from graph of $x^{3/2}$ to doma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4"/>
  <p:tag name="PICTUREFILESIZE" val="32713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f its derivat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246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wn 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80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469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ogarithmic derivativ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8402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d/dt)($expr of $u)$, {\it etc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8859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tervals of increase/decrea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7"/>
  <p:tag name="PICTUREFILESIZE" val="23211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tervals of concave up/concave dow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5"/>
  <p:tag name="PICTUREFILESIZE" val="29241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graph derivative from graph of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0"/>
  <p:tag name="PICTUREFILESIZE" val="30429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d/dx)(x^2)$ from the def'n&#10;$\displaystyle{\lim_{\triangle x\to0}\frac{\triangle y}{\triangle x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8"/>
  <p:tag name="PICTUREFILESIZE" val="36835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d/dt)(10^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11715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d/dt)(\log_{10}(t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589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ummary: power rule, trig diff, $\ln'$, $\exp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7"/>
  <p:tag name="PICTUREFILESIZE" val="29934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ummary: prod rule, quot rule, chain ru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9"/>
  <p:tag name="PICTUREFILESIZE" val="29561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symptotics: 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19268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symptotics: $\sin x$, $\ln(1+\cdots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7"/>
  <p:tag name="PICTUREFILESIZE" val="21249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symptotics: $+$, $-$, $\times$, $\div$, $(\bullet)^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19832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469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ogarithmic derivativ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8402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d/dt)($expr of $u)$, {\it etc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8859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d/dx)(\sin x)$ from the def'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9"/>
  <p:tag name="PICTUREFILESIZE" val="2362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get graph of $y+1=x^3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1"/>
  <p:tag name="PICTUREFILESIZE" val="19947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d/dt)(10^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11715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d/dt)(\log_{10}(t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5899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ummary: power rule, trig diff, $\ln'$, $\exp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7"/>
  <p:tag name="PICTUREFILESIZE" val="29934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ummary: prod rule, quot rule, chain ru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9"/>
  <p:tag name="PICTUREFILESIZE" val="29561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sin h\quad\sim\quad 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6968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cos h\quad\sim\quad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7012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\cos h)-1\quad\sim\quad-h^2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4717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h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4043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h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4043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h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404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ove graph of $y=x^3$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17506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5"/>
  <p:tag name="SLIDEGUID" val="229499CA28D9447A845DD8EE78F3B4B1"/>
  <p:tag name="VALUES" val="Correct|smicln|Incorrect|smicln|Incorrect|smicln|Incorrect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ight 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057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1)=2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8606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800-200)/(3-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4913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11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3)=8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8907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vg rate of chang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6244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3-1)/(800-20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4690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200-800)/(3-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5116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eft 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424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get graph of $y^2=\sin(x+\pi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8"/>
  <p:tag name="PICTUREFILESIZE" val="2452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69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ove graph of $y^2=\sin(x)$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2028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wn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610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ight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085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eft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478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69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97B85DE9F747AC9EDCC84FAE2CED2D"/>
  <p:tag name="CORRECTPOINTVALUE" val="0"/>
  <p:tag name="INCORRECTPOINTVALUE" val="0"/>
  <p:tag name="VALUES" val="Incorrect|smicln|Incorrect|smicln|Incorrect|smicln|Correct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get graph of $y^2=\sin(x-\pi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3811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ove graph of $y^2=\sin(x)$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2028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wn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610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ight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08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eft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478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69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835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??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1350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get graph of $(y+\pi)^2=\sin(x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7"/>
  <p:tag name="PICTUREFILESIZE" val="26437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ove graph of $y^2=\sin(x)$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2028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wn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610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69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ight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085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eft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47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(\pi/3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1095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3}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6109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??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1350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2}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796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4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78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rcsin(\sqrt{3}/2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5304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/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82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4241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/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222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4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407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424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(3\pi/4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2199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sqrt{2}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324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2}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796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4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7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 simplific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3093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rcsin(\sqrt{2}/2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5075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/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829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4241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/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222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407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Use} the graph of $f$ given below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6"/>
  <p:tag name="PICTUREFILESIZE" val="26789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ind the value of each quantity, {\color[rgb]{0,.8,0}if} it&#10;{\color[rgb]{0,.8,0}exists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9"/>
  <p:tag name="PICTUREFILESIZE" val="3117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(x+y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9323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a)} $\displaystyle{\lim_{x\to1^-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14180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b)} $\displaystyle{\lim_{x\to1^+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4819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d)} $\displaystyle{\lim_{x\to5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4043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e)} $f(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7851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c)} $\displaystyle{\lim_{x\to1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3434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9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precal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7960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55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524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170-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053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170-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06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9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55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524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Use} the graph of $f$ given below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6"/>
  <p:tag name="PICTUREFILESIZE" val="26789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ind the value of each quantity, {\color[rgb]{0,.8,0}if} it&#10;{\color[rgb]{0,.8,0}exists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9"/>
  <p:tag name="PICTUREFILESIZE" val="31170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a)} $\displaystyle{\lim_{x\to1^-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14180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b)} $\displaystyle{\lim_{x\to1^+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4819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c)} $\displaystyle{\lim_{x\to1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3434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d)} $\displaystyle{\lim_{x\to4^-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451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e)} $\displaystyle{\lim_{x\to4^+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4795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f)} $\displaystyle{\lim_{x\to4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3324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170-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44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how} a graph of a function $h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7"/>
  <p:tag name="PICTUREFILESIZE" val="25355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im_{x\to2^-}h(x)=7}$, \quad&#10;$\displaystyle{\lim_{x\to2^+}h(x)=6}$, \quad&#10;$\displaystyle{h(2)=5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4"/>
  <p:tag name="PICTUREFILESIZE" val="33348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im_{x\to4^-}h(x)=\infty}$, \quad&#10;$\displaystyle{\lim_{x\to4^+}h(x)=-\infty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8018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im_{x\to3}h(x)=-\infty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3482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im_{x\to-\infty}h(x)=-3}$ \quad{\color[rgb]{0,.8,0}and}\quad&#10;$\displaystyle{\lim_{x\to\infty}h(x)=1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0"/>
  <p:tag name="PICTUREFILESIZE" val="30069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ln x)+(\ln 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1287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170-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30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lim_{x\to1^-}\frac{2x+3}{x-1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23069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lim_{x\to1^+}\frac{2x+3}{x-1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23972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lim_{x\to1}\frac{2x+3}{x-1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22795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or explain} why the limi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899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ln x)(\ln 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0001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does not exist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1386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or explain} why the limi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899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does not exist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1386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or explain} why the limi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899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does not exist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1386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469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ifferentiate all 6 trig func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6"/>
  <p:tag name="PICTUREFILESIZE" val="24927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angent slopes for $y=x^3$, esp.~at $x=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9"/>
  <p:tag name="PICTUREFILESIZE" val="28329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ln x)-(\ln 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0597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ifferentiate polynomial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19950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h\to0}\frac{(5+h)^3-5^3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8184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\triangle x\to0}\frac{(5+\triangle x)^3-5^3}{\triangle 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22118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0}\left[x(\sin(1/x)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8352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0}\left[\sin(1/x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5215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0}\left[\frac{2x^3+x^2}{8x^5+3x^4-7x^3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29119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rivative of $\l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1930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roduct, quotient, chain rul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8"/>
  <p:tag name="PICTUREFILESIZE" val="22175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'(3)$, when $f(x)=1/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909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RETURN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599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PRESENT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671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AV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637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AT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2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(x+y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104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precal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796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sin x)(\cos y)+(\cos x)(\sin 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429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ARTICIPA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41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sin x)+(\sin 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308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cos x)(\cos y)-(\sin x)(\sin 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23549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1850</Words>
  <Application>Microsoft Office PowerPoint</Application>
  <PresentationFormat>On-screen Show (4:3)</PresentationFormat>
  <Paragraphs>1739</Paragraphs>
  <Slides>52</Slides>
  <Notes>46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4" baseType="lpstr">
      <vt:lpstr>Default Design</vt:lpstr>
      <vt:lpstr>Chart</vt:lpstr>
      <vt:lpstr>PowerPoint Presentation</vt:lpstr>
      <vt:lpstr>PowerPoint Presentation</vt:lpstr>
      <vt:lpstr>PowerPoint Presentation</vt:lpstr>
      <vt:lpstr>PowerPoint Presentation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210</cp:revision>
  <dcterms:created xsi:type="dcterms:W3CDTF">2009-01-22T21:52:53Z</dcterms:created>
  <dcterms:modified xsi:type="dcterms:W3CDTF">2012-02-17T13:13:35Z</dcterms:modified>
</cp:coreProperties>
</file>