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3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4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5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6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7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8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14" r:id="rId3"/>
    <p:sldId id="415" r:id="rId4"/>
    <p:sldId id="277" r:id="rId5"/>
    <p:sldId id="483" r:id="rId6"/>
    <p:sldId id="484" r:id="rId7"/>
    <p:sldId id="485" r:id="rId8"/>
    <p:sldId id="486" r:id="rId9"/>
    <p:sldId id="487" r:id="rId10"/>
    <p:sldId id="488" r:id="rId11"/>
    <p:sldId id="552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069DFC-3D9C-4597-8FD0-0FAE3580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5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9AFACB-4B53-48F9-B41D-394E3E05D427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47D933-8987-48E9-A542-801E5A136114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5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A5579-3A98-449A-A1BF-40D5F70BE6DF}" type="slidenum">
              <a:rPr lang="en-US"/>
              <a:pPr/>
              <a:t>6</a:t>
            </a:fld>
            <a:endParaRPr lang="en-US"/>
          </a:p>
        </p:txBody>
      </p:sp>
      <p:sp>
        <p:nvSpPr>
          <p:cNvPr id="55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47D933-8987-48E9-A542-801E5A136114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8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9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C50041-ADBD-4725-8494-BD842783ADEA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33AE54-F6D6-4210-8D97-DCB26D6D3CC2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4296-3A47-4488-8533-E11BB4602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A136-EF3A-4B12-8B13-016E8850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6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4D3-6FD1-46A7-99D2-097FE5028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DAE22-B98F-43F5-99DC-1DB67C1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AD81-9365-4331-A07E-AECA8C58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D76F-A5F0-410D-873F-56DAB874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C062-5856-4C2F-8E32-375D2A16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8B02-2B1A-4256-A1E3-091B5C3A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A7D1-063A-443C-95DE-882242185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1DC1-E7E0-4F53-8ED0-325D65CF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634F-30FC-43C5-B382-D0078AB4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2E72F7-C07B-4939-8BDF-E9041AF0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3" Type="http://schemas.openxmlformats.org/officeDocument/2006/relationships/tags" Target="../tags/tag93.xml"/><Relationship Id="rId21" Type="http://schemas.openxmlformats.org/officeDocument/2006/relationships/image" Target="../media/image59.png"/><Relationship Id="rId7" Type="http://schemas.openxmlformats.org/officeDocument/2006/relationships/tags" Target="../tags/tag97.xml"/><Relationship Id="rId12" Type="http://schemas.openxmlformats.org/officeDocument/2006/relationships/notesSlide" Target="../notesSlides/notesSlide8.xml"/><Relationship Id="rId17" Type="http://schemas.openxmlformats.org/officeDocument/2006/relationships/image" Target="../media/image55.png"/><Relationship Id="rId2" Type="http://schemas.openxmlformats.org/officeDocument/2006/relationships/tags" Target="../tags/tag92.xml"/><Relationship Id="rId16" Type="http://schemas.openxmlformats.org/officeDocument/2006/relationships/image" Target="../media/image54.png"/><Relationship Id="rId20" Type="http://schemas.openxmlformats.org/officeDocument/2006/relationships/image" Target="../media/image58.png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95.xml"/><Relationship Id="rId15" Type="http://schemas.openxmlformats.org/officeDocument/2006/relationships/image" Target="../media/image53.png"/><Relationship Id="rId10" Type="http://schemas.openxmlformats.org/officeDocument/2006/relationships/tags" Target="../tags/tag100.xml"/><Relationship Id="rId19" Type="http://schemas.openxmlformats.org/officeDocument/2006/relationships/image" Target="../media/image57.png"/><Relationship Id="rId4" Type="http://schemas.openxmlformats.org/officeDocument/2006/relationships/tags" Target="../tags/tag94.xml"/><Relationship Id="rId9" Type="http://schemas.openxmlformats.org/officeDocument/2006/relationships/tags" Target="../tags/tag99.xml"/><Relationship Id="rId14" Type="http://schemas.openxmlformats.org/officeDocument/2006/relationships/image" Target="../media/image5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13" Type="http://schemas.openxmlformats.org/officeDocument/2006/relationships/image" Target="../media/image63.png"/><Relationship Id="rId3" Type="http://schemas.openxmlformats.org/officeDocument/2006/relationships/tags" Target="../tags/tag103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62.png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image" Target="../media/image61.png"/><Relationship Id="rId5" Type="http://schemas.openxmlformats.org/officeDocument/2006/relationships/tags" Target="../tags/tag105.xml"/><Relationship Id="rId10" Type="http://schemas.openxmlformats.org/officeDocument/2006/relationships/image" Target="../media/image5.png"/><Relationship Id="rId4" Type="http://schemas.openxmlformats.org/officeDocument/2006/relationships/tags" Target="../tags/tag104.xml"/><Relationship Id="rId9" Type="http://schemas.openxmlformats.org/officeDocument/2006/relationships/image" Target="../media/image6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4.png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3.png"/><Relationship Id="rId2" Type="http://schemas.openxmlformats.org/officeDocument/2006/relationships/tags" Target="../tags/tag4.xml"/><Relationship Id="rId16" Type="http://schemas.openxmlformats.org/officeDocument/2006/relationships/image" Target="../media/image7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2.png"/><Relationship Id="rId5" Type="http://schemas.openxmlformats.org/officeDocument/2006/relationships/tags" Target="../tags/tag7.xml"/><Relationship Id="rId1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tags" Target="../tags/tag12.xml"/><Relationship Id="rId16" Type="http://schemas.openxmlformats.org/officeDocument/2006/relationships/image" Target="../media/image13.png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8.png"/><Relationship Id="rId5" Type="http://schemas.openxmlformats.org/officeDocument/2006/relationships/tags" Target="../tags/tag15.xml"/><Relationship Id="rId15" Type="http://schemas.openxmlformats.org/officeDocument/2006/relationships/image" Target="../media/image12.png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17.pn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16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oleObject" Target="../embeddings/oleObject1.bin"/><Relationship Id="rId26" Type="http://schemas.openxmlformats.org/officeDocument/2006/relationships/image" Target="../media/image25.png"/><Relationship Id="rId3" Type="http://schemas.openxmlformats.org/officeDocument/2006/relationships/tags" Target="../tags/tag24.xml"/><Relationship Id="rId21" Type="http://schemas.openxmlformats.org/officeDocument/2006/relationships/image" Target="../media/image20.png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notesSlide" Target="../notesSlides/notesSlide3.xml"/><Relationship Id="rId25" Type="http://schemas.openxmlformats.org/officeDocument/2006/relationships/image" Target="../media/image24.png"/><Relationship Id="rId2" Type="http://schemas.openxmlformats.org/officeDocument/2006/relationships/tags" Target="../tags/tag23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19.png"/><Relationship Id="rId1" Type="http://schemas.openxmlformats.org/officeDocument/2006/relationships/vmlDrawing" Target="../drawings/vmlDrawing1.v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24" Type="http://schemas.openxmlformats.org/officeDocument/2006/relationships/image" Target="../media/image23.png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tags" Target="../tags/tag31.xml"/><Relationship Id="rId19" Type="http://schemas.openxmlformats.org/officeDocument/2006/relationships/image" Target="../media/image18.emf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tags" Target="../tags/tag48.xml"/><Relationship Id="rId18" Type="http://schemas.openxmlformats.org/officeDocument/2006/relationships/tags" Target="../tags/tag53.xml"/><Relationship Id="rId26" Type="http://schemas.openxmlformats.org/officeDocument/2006/relationships/image" Target="../media/image29.png"/><Relationship Id="rId3" Type="http://schemas.openxmlformats.org/officeDocument/2006/relationships/tags" Target="../tags/tag38.xml"/><Relationship Id="rId21" Type="http://schemas.openxmlformats.org/officeDocument/2006/relationships/notesSlide" Target="../notesSlides/notesSlide4.xml"/><Relationship Id="rId34" Type="http://schemas.openxmlformats.org/officeDocument/2006/relationships/image" Target="../media/image36.png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17" Type="http://schemas.openxmlformats.org/officeDocument/2006/relationships/tags" Target="../tags/tag52.xml"/><Relationship Id="rId25" Type="http://schemas.openxmlformats.org/officeDocument/2006/relationships/image" Target="../media/image21.png"/><Relationship Id="rId33" Type="http://schemas.openxmlformats.org/officeDocument/2006/relationships/image" Target="../media/image35.png"/><Relationship Id="rId2" Type="http://schemas.openxmlformats.org/officeDocument/2006/relationships/tags" Target="../tags/tag37.xml"/><Relationship Id="rId16" Type="http://schemas.openxmlformats.org/officeDocument/2006/relationships/tags" Target="../tags/tag51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32.png"/><Relationship Id="rId1" Type="http://schemas.openxmlformats.org/officeDocument/2006/relationships/vmlDrawing" Target="../drawings/vmlDrawing2.v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24" Type="http://schemas.openxmlformats.org/officeDocument/2006/relationships/image" Target="../media/image20.png"/><Relationship Id="rId32" Type="http://schemas.openxmlformats.org/officeDocument/2006/relationships/image" Target="../media/image34.png"/><Relationship Id="rId5" Type="http://schemas.openxmlformats.org/officeDocument/2006/relationships/tags" Target="../tags/tag40.xml"/><Relationship Id="rId15" Type="http://schemas.openxmlformats.org/officeDocument/2006/relationships/tags" Target="../tags/tag50.xml"/><Relationship Id="rId23" Type="http://schemas.openxmlformats.org/officeDocument/2006/relationships/image" Target="../media/image28.emf"/><Relationship Id="rId28" Type="http://schemas.openxmlformats.org/officeDocument/2006/relationships/image" Target="../media/image31.png"/><Relationship Id="rId36" Type="http://schemas.openxmlformats.org/officeDocument/2006/relationships/image" Target="../media/image38.png"/><Relationship Id="rId10" Type="http://schemas.openxmlformats.org/officeDocument/2006/relationships/tags" Target="../tags/tag45.xml"/><Relationship Id="rId19" Type="http://schemas.openxmlformats.org/officeDocument/2006/relationships/tags" Target="../tags/tag54.xml"/><Relationship Id="rId31" Type="http://schemas.openxmlformats.org/officeDocument/2006/relationships/image" Target="../media/image33.png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tags" Target="../tags/tag49.xml"/><Relationship Id="rId22" Type="http://schemas.openxmlformats.org/officeDocument/2006/relationships/oleObject" Target="../embeddings/oleObject2.bin"/><Relationship Id="rId27" Type="http://schemas.openxmlformats.org/officeDocument/2006/relationships/image" Target="../media/image30.png"/><Relationship Id="rId30" Type="http://schemas.openxmlformats.org/officeDocument/2006/relationships/image" Target="../media/image26.png"/><Relationship Id="rId35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tags" Target="../tags/tag57.xml"/><Relationship Id="rId7" Type="http://schemas.openxmlformats.org/officeDocument/2006/relationships/image" Target="../media/image16.png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8.xml"/><Relationship Id="rId9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31.png"/><Relationship Id="rId3" Type="http://schemas.openxmlformats.org/officeDocument/2006/relationships/tags" Target="../tags/tag60.xml"/><Relationship Id="rId21" Type="http://schemas.openxmlformats.org/officeDocument/2006/relationships/image" Target="../media/image40.emf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25" Type="http://schemas.openxmlformats.org/officeDocument/2006/relationships/image" Target="../media/image30.png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20" Type="http://schemas.openxmlformats.org/officeDocument/2006/relationships/oleObject" Target="../embeddings/oleObject3.bin"/><Relationship Id="rId29" Type="http://schemas.openxmlformats.org/officeDocument/2006/relationships/image" Target="../media/image43.png"/><Relationship Id="rId1" Type="http://schemas.openxmlformats.org/officeDocument/2006/relationships/vmlDrawing" Target="../drawings/vmlDrawing3.v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24" Type="http://schemas.openxmlformats.org/officeDocument/2006/relationships/image" Target="../media/image29.png"/><Relationship Id="rId32" Type="http://schemas.openxmlformats.org/officeDocument/2006/relationships/image" Target="../media/image46.png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23" Type="http://schemas.openxmlformats.org/officeDocument/2006/relationships/image" Target="../media/image21.png"/><Relationship Id="rId28" Type="http://schemas.openxmlformats.org/officeDocument/2006/relationships/image" Target="../media/image42.png"/><Relationship Id="rId10" Type="http://schemas.openxmlformats.org/officeDocument/2006/relationships/tags" Target="../tags/tag67.xml"/><Relationship Id="rId19" Type="http://schemas.openxmlformats.org/officeDocument/2006/relationships/notesSlide" Target="../notesSlides/notesSlide6.xml"/><Relationship Id="rId31" Type="http://schemas.openxmlformats.org/officeDocument/2006/relationships/image" Target="../media/image45.png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Relationship Id="rId22" Type="http://schemas.openxmlformats.org/officeDocument/2006/relationships/image" Target="../media/image20.png"/><Relationship Id="rId27" Type="http://schemas.openxmlformats.org/officeDocument/2006/relationships/image" Target="../media/image41.png"/><Relationship Id="rId30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tags" Target="../tags/tag86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31.png"/><Relationship Id="rId3" Type="http://schemas.openxmlformats.org/officeDocument/2006/relationships/tags" Target="../tags/tag76.xml"/><Relationship Id="rId21" Type="http://schemas.openxmlformats.org/officeDocument/2006/relationships/image" Target="../media/image40.emf"/><Relationship Id="rId7" Type="http://schemas.openxmlformats.org/officeDocument/2006/relationships/tags" Target="../tags/tag80.xml"/><Relationship Id="rId12" Type="http://schemas.openxmlformats.org/officeDocument/2006/relationships/tags" Target="../tags/tag85.xml"/><Relationship Id="rId17" Type="http://schemas.openxmlformats.org/officeDocument/2006/relationships/tags" Target="../tags/tag90.xml"/><Relationship Id="rId25" Type="http://schemas.openxmlformats.org/officeDocument/2006/relationships/image" Target="../media/image30.png"/><Relationship Id="rId2" Type="http://schemas.openxmlformats.org/officeDocument/2006/relationships/tags" Target="../tags/tag75.xml"/><Relationship Id="rId16" Type="http://schemas.openxmlformats.org/officeDocument/2006/relationships/tags" Target="../tags/tag89.xml"/><Relationship Id="rId20" Type="http://schemas.openxmlformats.org/officeDocument/2006/relationships/oleObject" Target="../embeddings/oleObject4.bin"/><Relationship Id="rId29" Type="http://schemas.openxmlformats.org/officeDocument/2006/relationships/image" Target="../media/image48.png"/><Relationship Id="rId1" Type="http://schemas.openxmlformats.org/officeDocument/2006/relationships/vmlDrawing" Target="../drawings/vmlDrawing4.v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24" Type="http://schemas.openxmlformats.org/officeDocument/2006/relationships/image" Target="../media/image29.png"/><Relationship Id="rId32" Type="http://schemas.openxmlformats.org/officeDocument/2006/relationships/image" Target="../media/image50.png"/><Relationship Id="rId5" Type="http://schemas.openxmlformats.org/officeDocument/2006/relationships/tags" Target="../tags/tag78.xml"/><Relationship Id="rId15" Type="http://schemas.openxmlformats.org/officeDocument/2006/relationships/tags" Target="../tags/tag88.xml"/><Relationship Id="rId23" Type="http://schemas.openxmlformats.org/officeDocument/2006/relationships/image" Target="../media/image21.png"/><Relationship Id="rId28" Type="http://schemas.openxmlformats.org/officeDocument/2006/relationships/image" Target="../media/image44.png"/><Relationship Id="rId10" Type="http://schemas.openxmlformats.org/officeDocument/2006/relationships/tags" Target="../tags/tag83.xml"/><Relationship Id="rId19" Type="http://schemas.openxmlformats.org/officeDocument/2006/relationships/notesSlide" Target="../notesSlides/notesSlide7.xml"/><Relationship Id="rId31" Type="http://schemas.openxmlformats.org/officeDocument/2006/relationships/image" Target="../media/image49.png"/><Relationship Id="rId4" Type="http://schemas.openxmlformats.org/officeDocument/2006/relationships/tags" Target="../tags/tag77.xml"/><Relationship Id="rId9" Type="http://schemas.openxmlformats.org/officeDocument/2006/relationships/tags" Target="../tags/tag82.xml"/><Relationship Id="rId14" Type="http://schemas.openxmlformats.org/officeDocument/2006/relationships/tags" Target="../tags/tag87.xml"/><Relationship Id="rId22" Type="http://schemas.openxmlformats.org/officeDocument/2006/relationships/image" Target="../media/image20.png"/><Relationship Id="rId27" Type="http://schemas.openxmlformats.org/officeDocument/2006/relationships/image" Target="../media/image47.png"/><Relationship Id="rId30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2514600"/>
            <a:ext cx="7010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 smtClean="0"/>
              <a:t>Calculus</a:t>
            </a:r>
          </a:p>
          <a:p>
            <a:pPr algn="ctr" eaLnBrk="1" hangingPunct="1"/>
            <a:r>
              <a:rPr lang="en-US" sz="3200" smtClean="0"/>
              <a:t>M 20 February </a:t>
            </a:r>
            <a:r>
              <a:rPr lang="en-US" sz="3200" dirty="0" smtClean="0"/>
              <a:t>2012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76200"/>
            <a:ext cx="3727140" cy="3827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3866" y="4572000"/>
            <a:ext cx="4388734" cy="3434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3866" y="4990534"/>
            <a:ext cx="4484532" cy="3434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3866" y="999433"/>
            <a:ext cx="4350970" cy="3629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3866" y="1463234"/>
            <a:ext cx="5610474" cy="4385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3866" y="2362200"/>
            <a:ext cx="7213433" cy="3629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3866" y="2819400"/>
            <a:ext cx="4828806" cy="4202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3866" y="3618355"/>
            <a:ext cx="5381191" cy="4201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3866" y="6239567"/>
            <a:ext cx="4418118" cy="3898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3896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1125538" y="228600"/>
            <a:ext cx="6816725" cy="2946400"/>
            <a:chOff x="709" y="48"/>
            <a:chExt cx="4294" cy="1856"/>
          </a:xfrm>
        </p:grpSpPr>
        <p:pic>
          <p:nvPicPr>
            <p:cNvPr id="32774" name="Picture 3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" y="48"/>
              <a:ext cx="429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5" name="Picture 4" descr="txp_fi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" y="701"/>
              <a:ext cx="358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6" name="Picture 5" descr="txp_fi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" y="1344"/>
              <a:ext cx="2277" cy="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32771" name="Group 6"/>
          <p:cNvGrpSpPr>
            <a:grpSpLocks/>
          </p:cNvGrpSpPr>
          <p:nvPr/>
        </p:nvGrpSpPr>
        <p:grpSpPr bwMode="auto">
          <a:xfrm>
            <a:off x="415925" y="4464050"/>
            <a:ext cx="8308975" cy="1860550"/>
            <a:chOff x="190" y="1324"/>
            <a:chExt cx="5234" cy="1172"/>
          </a:xfrm>
        </p:grpSpPr>
        <p:pic>
          <p:nvPicPr>
            <p:cNvPr id="32772" name="Picture 7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" y="1324"/>
              <a:ext cx="4117" cy="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3" name="Picture 8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" y="2026"/>
              <a:ext cx="5234" cy="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05924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 noChangeAspect="1"/>
          </p:cNvGrpSpPr>
          <p:nvPr/>
        </p:nvGrpSpPr>
        <p:grpSpPr bwMode="auto">
          <a:xfrm>
            <a:off x="1473740" y="2394619"/>
            <a:ext cx="6196521" cy="2068762"/>
            <a:chOff x="594" y="864"/>
            <a:chExt cx="4168" cy="1392"/>
          </a:xfrm>
        </p:grpSpPr>
        <p:pic>
          <p:nvPicPr>
            <p:cNvPr id="3078" name="Picture 3" descr="txp_fi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5" y="864"/>
              <a:ext cx="2806" cy="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9" name="Picture 4" descr="txp_fig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" y="1341"/>
              <a:ext cx="4168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80" name="Picture 5" descr="txp_fig"/>
            <p:cNvPicPr>
              <a:picLocks noChangeAspect="1" noChangeArrowheads="1"/>
            </p:cNvPicPr>
            <p:nvPr>
              <p:custDataLst>
                <p:tags r:id="rId8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7" y="1820"/>
              <a:ext cx="1362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3075" name="Group 12"/>
          <p:cNvGrpSpPr>
            <a:grpSpLocks/>
          </p:cNvGrpSpPr>
          <p:nvPr/>
        </p:nvGrpSpPr>
        <p:grpSpPr bwMode="auto">
          <a:xfrm>
            <a:off x="2015610" y="0"/>
            <a:ext cx="5112781" cy="1280510"/>
            <a:chOff x="354" y="48"/>
            <a:chExt cx="5004" cy="1250"/>
          </a:xfrm>
        </p:grpSpPr>
        <p:pic>
          <p:nvPicPr>
            <p:cNvPr id="3076" name="Picture 10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" y="48"/>
              <a:ext cx="500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7" name="Picture 11" descr="txp_fi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" y="701"/>
              <a:ext cx="358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1748796" y="5562600"/>
            <a:ext cx="5646408" cy="1305838"/>
            <a:chOff x="706533" y="4770837"/>
            <a:chExt cx="8035734" cy="1819884"/>
          </a:xfrm>
        </p:grpSpPr>
        <p:pic>
          <p:nvPicPr>
            <p:cNvPr id="2" name="Picture 1" descr="txp_fi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06533" y="4770837"/>
              <a:ext cx="8035734" cy="869695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crgbClr r="0" g="0" b="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602390" y="5721055"/>
              <a:ext cx="6244020" cy="869666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crgbClr r="0" g="0" b="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79903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3236714"/>
            <a:ext cx="7778977" cy="5385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3798378"/>
            <a:ext cx="6552306" cy="5385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4786648"/>
            <a:ext cx="5236460" cy="5385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5366570"/>
            <a:ext cx="6073012" cy="5385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6330576"/>
            <a:ext cx="5745156" cy="4793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2229728"/>
            <a:ext cx="8856535" cy="5080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1160726"/>
            <a:ext cx="6432372" cy="4793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84630"/>
            <a:ext cx="6790804" cy="4487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5886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92213" y="2397125"/>
            <a:ext cx="6757987" cy="2062163"/>
            <a:chOff x="824" y="1197"/>
            <a:chExt cx="4257" cy="1299"/>
          </a:xfrm>
        </p:grpSpPr>
        <p:pic>
          <p:nvPicPr>
            <p:cNvPr id="5123" name="Picture 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" y="1197"/>
              <a:ext cx="20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4" name="Picture 4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899"/>
              <a:ext cx="4257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5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buFontTx/>
              <a:buAutoNum type="romanLcPeriod"/>
            </a:pPr>
            <a:r>
              <a:rPr lang="en-US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8634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38635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36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38641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95938777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78" name="Chart" r:id="rId18" imgW="4572000" imgH="5143500" progId="MSGraph.Chart.8">
                  <p:embed followColorScheme="full"/>
                </p:oleObj>
              </mc:Choice>
              <mc:Fallback>
                <p:oleObj name="Chart" r:id="rId1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8642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45" name="Rectangle 21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8715" name="Picture 91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238" y="4572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38714" name="Rectangle 90"/>
          <p:cNvSpPr>
            <a:spLocks noChangeArrowheads="1"/>
          </p:cNvSpPr>
          <p:nvPr/>
        </p:nvSpPr>
        <p:spPr bwMode="auto">
          <a:xfrm>
            <a:off x="381000" y="2603326"/>
            <a:ext cx="6858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8717" name="Picture 93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9" name="Picture 95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6" name="Picture 92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8" name="Picture 94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38647" name="Group 23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1371650"/>
            <a:ext cx="3703952" cy="3968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1599" y="6468393"/>
            <a:ext cx="836254" cy="2253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8296" y="888304"/>
            <a:ext cx="2966665" cy="37749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31388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38641" grpId="0"/>
      <p:bldP spid="5387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54BDC97D-852C-42C5-AB33-C937F0105AD2}" type="slidenum">
              <a:rPr lang="en-US"/>
              <a:pPr/>
              <a:t>6</a:t>
            </a:fld>
            <a:endParaRPr lang="en-US"/>
          </a:p>
        </p:txBody>
      </p:sp>
      <p:sp>
        <p:nvSpPr>
          <p:cNvPr id="55501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5011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3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5014" name="Rectangle 6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5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6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7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8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5019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5020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21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5022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970524931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2" name="Chart" r:id="rId22" imgW="4572000" imgH="5143500" progId="MSGraph.Chart.8">
                  <p:embed followColorScheme="full"/>
                </p:oleObj>
              </mc:Choice>
              <mc:Fallback>
                <p:oleObj name="Chart" r:id="rId22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5023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5024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5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6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7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8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55029" name="Group 21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5107" name="Rectangle 99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870" y="6468393"/>
            <a:ext cx="830115" cy="2237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5487" y="685800"/>
            <a:ext cx="2643527" cy="812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81174"/>
            <a:ext cx="886869" cy="2639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3025" y="2657788"/>
            <a:ext cx="2244731" cy="6033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6" y="3599032"/>
            <a:ext cx="1754583" cy="47204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381000" y="4419600"/>
            <a:ext cx="4267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5181600"/>
            <a:ext cx="2930159" cy="3028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7077" y="5182098"/>
            <a:ext cx="207679" cy="2837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12275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55022" grpId="0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92213" y="2397125"/>
            <a:ext cx="6757987" cy="2062163"/>
            <a:chOff x="824" y="1197"/>
            <a:chExt cx="4257" cy="1299"/>
          </a:xfrm>
        </p:grpSpPr>
        <p:pic>
          <p:nvPicPr>
            <p:cNvPr id="5123" name="Picture 3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" y="1197"/>
              <a:ext cx="20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4" name="Picture 4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899"/>
              <a:ext cx="4257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66023" y="838200"/>
            <a:ext cx="6411954" cy="3629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813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8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381000" y="3352800"/>
            <a:ext cx="4191000" cy="1066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2971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2972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3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2974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665017162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4" name="Chart" r:id="rId20" imgW="4572000" imgH="5143500" progId="MSGraph.Chart.8">
                  <p:embed followColorScheme="full"/>
                </p:oleObj>
              </mc:Choice>
              <mc:Fallback>
                <p:oleObj name="Chart" r:id="rId20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2976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7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8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80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52981" name="Group 21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055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26265" y="1866378"/>
            <a:ext cx="1926535" cy="3773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3280" y="2653047"/>
            <a:ext cx="4700320" cy="6036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5463" y="3417195"/>
            <a:ext cx="2150179" cy="8679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6929" y="6468393"/>
            <a:ext cx="671998" cy="2237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0260" y="457200"/>
            <a:ext cx="3702840" cy="8126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72589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5529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9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381000" y="1397696"/>
            <a:ext cx="4191000" cy="1066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2971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2972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3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2974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743328064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48" name="Chart" r:id="rId20" imgW="4572000" imgH="5143500" progId="MSGraph.Chart.8">
                  <p:embed followColorScheme="full"/>
                </p:oleObj>
              </mc:Choice>
              <mc:Fallback>
                <p:oleObj name="Chart" r:id="rId20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2976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7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8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80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52981" name="Group 21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055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429000"/>
            <a:ext cx="3045789" cy="7842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6929" y="6468393"/>
            <a:ext cx="671998" cy="2237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6898" y="489095"/>
            <a:ext cx="4172302" cy="7420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670460"/>
            <a:ext cx="2171041" cy="6938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529889"/>
            <a:ext cx="2532886" cy="78428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50128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55297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0.0"/>
  <p:tag name="DELIMITERS" val="3.1"/>
  <p:tag name="SHOWBARVISIBLE" val="True"/>
  <p:tag name="EXPANDSHOWBAR" val="True"/>
  <p:tag name="USESECONDARYMONITOR" val="False"/>
  <p:tag name="BULLETTYPE" val="6"/>
  <p:tag name="ANSWERNOWSTYLE" val="-1"/>
  <p:tag name="ANSWERNOWTEXT" val="Answer Now"/>
  <p:tag name="COUNTDOWNSTYLE" val="-1"/>
  <p:tag name="RESPCOUNTERSTYLE" val="1"/>
  <p:tag name="RESPCOUNTERFORMAT" val="0"/>
  <p:tag name="RESPTABLESTYLE" val="1"/>
  <p:tag name="COUNTDOWNSECONDS" val="1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False"/>
  <p:tag name="DISPLAYNAME" val="True"/>
  <p:tag name="DISPLAYDEVICENUMBER" val="True"/>
  <p:tag name="DISPLAYDEVICEID" val="True"/>
  <p:tag name="GRIDOPACITY" val="90"/>
  <p:tag name="GRIDROTATIONINTERVAL" val="1"/>
  <p:tag name="AUTOSIZEGRID" val="True"/>
  <p:tag name="GRIDSIZE" val="{Width=800, Height=600}"/>
  <p:tag name="GRIDPOSITION" val="4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5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MMPROD_NEXTUNIQUEID" val="10009"/>
  <p:tag name="LUIDIAENABLED" val="False"/>
  <p:tag name="MMPROD_UIDATA" val="&lt;database version=&quot;6.0&quot;&gt;&lt;object type=&quot;1&quot; unique_id=&quot;10001&quot;&gt;&lt;object type=&quot;8&quot; unique_id=&quot;10273&quot;&gt;&lt;/object&gt;&lt;object type=&quot;2&quot; unique_id=&quot;10274&quot;&gt;&lt;object type=&quot;3&quot; unique_id=&quot;10276&quot;&gt;&lt;property id=&quot;20148&quot; value=&quot;5&quot;/&gt;&lt;property id=&quot;20300&quot; value=&quot;Slide 2&quot;/&gt;&lt;property id=&quot;20307&quot; value=&quot;257&quot;/&gt;&lt;/object&gt;&lt;object type=&quot;3&quot; unique_id=&quot;10338&quot;&gt;&lt;property id=&quot;20148&quot; value=&quot;5&quot;/&gt;&lt;property id=&quot;20300&quot; value=&quot;Slide 6 - &amp;quot;1+1=&amp;quot;&quot;/&gt;&lt;property id=&quot;20307&quot; value=&quot;263&quot;/&gt;&lt;/object&gt;&lt;object type=&quot;3&quot; unique_id=&quot;10741&quot;&gt;&lt;property id=&quot;20148&quot; value=&quot;5&quot;/&gt;&lt;property id=&quot;20300&quot; value=&quot;Slide 3&quot;/&gt;&lt;property id=&quot;20307&quot; value=&quot;274&quot;/&gt;&lt;/object&gt;&lt;object type=&quot;3&quot; unique_id=&quot;10791&quot;&gt;&lt;property id=&quot;20148&quot; value=&quot;5&quot;/&gt;&lt;property id=&quot;20300&quot; value=&quot;Slide 1&quot;/&gt;&lt;property id=&quot;20307&quot; value=&quot;275&quot;/&gt;&lt;/object&gt;&lt;object type=&quot;3&quot; unique_id=&quot;10792&quot;&gt;&lt;property id=&quot;20148&quot; value=&quot;5&quot;/&gt;&lt;property id=&quot;20300&quot; value=&quot;Slide 4&quot;/&gt;&lt;property id=&quot;20307&quot; value=&quot;277&quot;/&gt;&lt;/object&gt;&lt;object type=&quot;3&quot; unique_id=&quot;10793&quot;&gt;&lt;property id=&quot;20148&quot; value=&quot;5&quot;/&gt;&lt;property id=&quot;20300&quot; value=&quot;Slide 5 - &amp;quot;1+1=&amp;quot;&quot;/&gt;&lt;property id=&quot;20307&quot; value=&quot;276&quot;/&gt;&lt;/object&gt;&lt;object type=&quot;3&quot; unique_id=&quot;10794&quot;&gt;&lt;property id=&quot;20148&quot; value=&quot;5&quot;/&gt;&lt;property id=&quot;20300&quot; value=&quot;Slide 7&quot;/&gt;&lt;property id=&quot;20307&quot; value=&quot;278&quot;/&gt;&lt;/object&gt;&lt;object type=&quot;3&quot; unique_id=&quot;10795&quot;&gt;&lt;property id=&quot;20148&quot; value=&quot;5&quot;/&gt;&lt;property id=&quot;20300&quot; value=&quot;Slide 8&quot;/&gt;&lt;property id=&quot;20307&quot; value=&quot;279&quot;/&gt;&lt;/object&gt;&lt;object type=&quot;3&quot; unique_id=&quot;10796&quot;&gt;&lt;property id=&quot;20148&quot; value=&quot;5&quot;/&gt;&lt;property id=&quot;20300&quot; value=&quot;Slide 9&quot;/&gt;&lt;property id=&quot;20307&quot; value=&quot;280&quot;/&gt;&lt;/object&gt;&lt;object type=&quot;3&quot; unique_id=&quot;10797&quot;&gt;&lt;property id=&quot;20148&quot; value=&quot;5&quot;/&gt;&lt;property id=&quot;20300&quot; value=&quot;Slide 10&quot;/&gt;&lt;property id=&quot;20307&quot; value=&quot;281&quot;/&gt;&lt;/object&gt;&lt;/object&gt;&lt;/object&gt;&lt;/database&gt;"/>
  <p:tag name="POWERPOINTVERSION" val="14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IS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375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linear find-$\varepsilon$ problem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4"/>
  <p:tag name="PICTUREFILESIZE" val="15702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RETURN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0599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PRESENTAT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8"/>
  <p:tag name="PICTUREFILESIZE" val="1367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AVE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637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6"/>
  <p:tag name="PICTUREFILESIZE" val="8219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AT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1"/>
  <p:tag name="PICTUREFILESIZE" val="51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Boxed answers agree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0"/>
  <p:tag name="PICTUREFILESIZE" val="2098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urningPoint answer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9"/>
  <p:tag name="PICTUREFILESIZE" val="1686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oints agree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5"/>
  <p:tag name="PICTUREFILESIZE" val="1398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urningPoint poin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3"/>
  <p:tag name="PICTUREFILESIZE" val="1561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oints total to 10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2"/>
  <p:tag name="PICTUREFILESIZE" val="1391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opics covered are in bound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6"/>
  <p:tag name="PICTUREFILESIZE" val="2142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Cover the look ahea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5"/>
  <p:tag name="PICTUREFILESIZE" val="1622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ook at an unused fil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7"/>
  <p:tag name="PICTUREFILESIZE" val="1504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FOLLOW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890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RESPONSESGATHERED" val="False"/>
  <p:tag name="SLIDEORDER" val="4"/>
  <p:tag name="SLIDEGUID" val="CB4220E645EB4220A0FA6B183C81A0DA"/>
  <p:tag name="CORRECTPOINTVALUE" val="50"/>
  <p:tag name="INCORRECTPOINTVALUE" val="25"/>
  <p:tag name="VALUES" val="Incorrect|smicln|Correct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{\color[rgb]{0,.8,0}\Rightarrow}$\quad$f'&gt;0$ on $(2,3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6"/>
  <p:tag name="PICTUREFILESIZE" val="1377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29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22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5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02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$ incr.~on $(2,3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7"/>
  <p:tag name="PICTUREFILESIZE" val="1243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7"/>
  <p:tag name="SLIDEGUID" val="DEDC80B0618549C294EEBAFBFA16B3E1"/>
  <p:tag name="CORRECTPOINTVALUE" val="50"/>
  <p:tag name="INCORRECTPOINTVALUE" val="25"/>
  <p:tag name="VALUES" val="Incorrect|smicln|Incorrect|smicln|Incorrect|smicln|Correct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LUG IN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8"/>
  <p:tag name="PICTUREFILESIZE" val="1074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31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7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5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02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7^{1/2}\right]={\color{blue}??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494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CEIV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97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451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left[1/2\right]\left[7^{-1/2}\right]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9"/>
  <p:tag name="PICTUREFILESIZE" val="1187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7^{1/2}(\ln7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3"/>
  <p:tag name="PICTUREFILESIZE" val="946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Correct answer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5"/>
  <p:tag name="PICTUREFILESIZE" val="1252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go over Version A of Midterm 01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6"/>
  <p:tag name="PICTUREFILESIZE" val="2582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FOLLOW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8907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7"/>
  <p:tag name="SLIDEGUID" val="FBC70A388ADB4836A77ACB4427864027"/>
  <p:tag name="CORRECTPOINTVALUE" val="0"/>
  <p:tag name="INCORRECTPOINTVALUE" val="0"/>
  <p:tag name="VALUES" val="Incorrect|smicln|Incorrect|smicln|Correct|smicln|Incorrec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ET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4"/>
  <p:tag name="PICTUREFILESIZE" val="835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hbox{la}\left(2x+4\right)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2"/>
  <p:tag name="PICTUREFILESIZE" val="889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6"/>
  <p:tag name="PICTUREFILESIZE" val="821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eft[\hbox{la}\left(x^2+4x-1\right)\right]\left[2x+4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9"/>
  <p:tag name="PICTUREFILESIZE" val="22227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2x+4}{x^2+4x-1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3136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1"/>
  <p:tag name="PICTUREFILESIZE" val="498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\hbox{la}\left(x^2+4x-1\right)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6"/>
  <p:tag name="PICTUREFILESIZE" val="2136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39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315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8"/>
  <p:tag name="SLIDEGUID" val="2B31135258144561980B9BDED288EDC8"/>
  <p:tag name="CORRECTPOINTVALUE" val="0"/>
  <p:tag name="INCORRECTPOINTVALUE" val="0"/>
  <p:tag name="VALUES" val="Correct|smicln|Incorrect|smicln|Incorrect|smicln|Incorrect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T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3"/>
  <p:tag name="PICTUREFILESIZE" val="677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1}{3}\left(\frac{2x+4}{x^2+4x-1}\right)^{-2/3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2"/>
  <p:tag name="PICTUREFILESIZE" val="2333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1"/>
  <p:tag name="PICTUREFILESIZE" val="4986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\hbox{la}\left(\left(x^2+4x-1\right)^{1/3}\right)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3"/>
  <p:tag name="PICTUREFILESIZE" val="30289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39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315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1}{3}\cdot\frac{2x+4}{x^2+4x-1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4"/>
  <p:tag name="PICTUREFILESIZE" val="1527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ARTICIPAN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3"/>
  <p:tag name="PICTUREFILESIZE" val="1241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eft(\frac{2x+4}{x^2+4x-1}\right)^{1/3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8"/>
  <p:tag name="PICTUREFILESIZE" val="20774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LOOK AHEA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6"/>
  <p:tag name="PICTUREFILESIZE" val="11469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derivs of $\arcsin$, $\arccos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0"/>
  <p:tag name="PICTUREFILESIZE" val="1750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derivs of $\arctan$, $\hbox{arccot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5"/>
  <p:tag name="PICTUREFILESIZE" val="17184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tideriv of $x^3$ w.r.t.~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8"/>
  <p:tag name="PICTUREFILESIZE" val="17474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(indef) integral of $x^3$ w.r.t.~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4"/>
  <p:tag name="PICTUREFILESIZE" val="23794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principle of logarithmic differentiat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8"/>
  <p:tag name="PICTUREFILESIZE" val="2976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(d/dx)(2^x)$, $(d/dx)(x^{\cos x}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3"/>
  <p:tag name="PICTUREFILESIZE" val="2285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(d/dx)(\sqrt[3]{x})$, $(d/dx)(\log_2(x)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2"/>
  <p:tag name="PICTUREFILESIZE" val="2728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212</Words>
  <Application>Microsoft Office PowerPoint</Application>
  <PresentationFormat>On-screen Show (4:3)</PresentationFormat>
  <Paragraphs>197</Paragraphs>
  <Slides>11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Chart</vt:lpstr>
      <vt:lpstr>PowerPoint Presentation</vt:lpstr>
      <vt:lpstr>PowerPoint Presentation</vt:lpstr>
      <vt:lpstr>PowerPoint Presentation</vt:lpstr>
      <vt:lpstr>PowerPoint Presentation</vt:lpstr>
      <vt:lpstr>1+1=</vt:lpstr>
      <vt:lpstr>1+1=</vt:lpstr>
      <vt:lpstr>PowerPoint Presentation</vt:lpstr>
      <vt:lpstr>1+1=</vt:lpstr>
      <vt:lpstr>1+1=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212</cp:revision>
  <dcterms:created xsi:type="dcterms:W3CDTF">2009-01-22T21:52:53Z</dcterms:created>
  <dcterms:modified xsi:type="dcterms:W3CDTF">2012-02-20T12:51:38Z</dcterms:modified>
</cp:coreProperties>
</file>