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8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9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0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1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414" r:id="rId3"/>
    <p:sldId id="415" r:id="rId4"/>
    <p:sldId id="277" r:id="rId5"/>
    <p:sldId id="566" r:id="rId6"/>
    <p:sldId id="567" r:id="rId7"/>
    <p:sldId id="565" r:id="rId8"/>
    <p:sldId id="483" r:id="rId9"/>
    <p:sldId id="484" r:id="rId10"/>
    <p:sldId id="562" r:id="rId11"/>
    <p:sldId id="556" r:id="rId12"/>
    <p:sldId id="557" r:id="rId13"/>
    <p:sldId id="568" r:id="rId14"/>
    <p:sldId id="552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106.xml"/><Relationship Id="rId21" Type="http://schemas.openxmlformats.org/officeDocument/2006/relationships/image" Target="../media/image54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image" Target="../media/image22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21.png"/><Relationship Id="rId32" Type="http://schemas.openxmlformats.org/officeDocument/2006/relationships/image" Target="../media/image59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20.png"/><Relationship Id="rId28" Type="http://schemas.openxmlformats.org/officeDocument/2006/relationships/image" Target="../media/image56.png"/><Relationship Id="rId10" Type="http://schemas.openxmlformats.org/officeDocument/2006/relationships/tags" Target="../tags/tag113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34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19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122.xml"/><Relationship Id="rId21" Type="http://schemas.openxmlformats.org/officeDocument/2006/relationships/image" Target="../media/image60.emf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image" Target="../media/image22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63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20.png"/><Relationship Id="rId28" Type="http://schemas.openxmlformats.org/officeDocument/2006/relationships/image" Target="../media/image62.png"/><Relationship Id="rId10" Type="http://schemas.openxmlformats.org/officeDocument/2006/relationships/tags" Target="../tags/tag129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65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19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20.png"/><Relationship Id="rId3" Type="http://schemas.openxmlformats.org/officeDocument/2006/relationships/tags" Target="../tags/tag13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1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19.png"/><Relationship Id="rId33" Type="http://schemas.openxmlformats.org/officeDocument/2006/relationships/image" Target="../media/image70.png"/><Relationship Id="rId38" Type="http://schemas.openxmlformats.org/officeDocument/2006/relationships/image" Target="../media/image74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tags" Target="../tags/tag155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66.emf"/><Relationship Id="rId32" Type="http://schemas.openxmlformats.org/officeDocument/2006/relationships/image" Target="../media/image69.png"/><Relationship Id="rId37" Type="http://schemas.openxmlformats.org/officeDocument/2006/relationships/image" Target="../media/image73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22.png"/><Relationship Id="rId36" Type="http://schemas.openxmlformats.org/officeDocument/2006/relationships/image" Target="../media/image72.png"/><Relationship Id="rId10" Type="http://schemas.openxmlformats.org/officeDocument/2006/relationships/tags" Target="../tags/tag145.xml"/><Relationship Id="rId19" Type="http://schemas.openxmlformats.org/officeDocument/2006/relationships/tags" Target="../tags/tag154.xml"/><Relationship Id="rId31" Type="http://schemas.openxmlformats.org/officeDocument/2006/relationships/image" Target="../media/image68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notesSlide" Target="../notesSlides/notesSlide10.xml"/><Relationship Id="rId27" Type="http://schemas.openxmlformats.org/officeDocument/2006/relationships/image" Target="../media/image21.png"/><Relationship Id="rId30" Type="http://schemas.openxmlformats.org/officeDocument/2006/relationships/image" Target="../media/image67.png"/><Relationship Id="rId35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tags" Target="../tags/tag158.xml"/><Relationship Id="rId21" Type="http://schemas.openxmlformats.org/officeDocument/2006/relationships/image" Target="../media/image80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tags" Target="../tags/tag157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83.png"/><Relationship Id="rId5" Type="http://schemas.openxmlformats.org/officeDocument/2006/relationships/tags" Target="../tags/tag160.xml"/><Relationship Id="rId15" Type="http://schemas.openxmlformats.org/officeDocument/2006/relationships/notesSlide" Target="../notesSlides/notesSlide11.xml"/><Relationship Id="rId23" Type="http://schemas.openxmlformats.org/officeDocument/2006/relationships/image" Target="../media/image82.png"/><Relationship Id="rId10" Type="http://schemas.openxmlformats.org/officeDocument/2006/relationships/tags" Target="../tags/tag165.xml"/><Relationship Id="rId19" Type="http://schemas.openxmlformats.org/officeDocument/2006/relationships/image" Target="../media/image78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1.png"/><Relationship Id="rId27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90.png"/><Relationship Id="rId3" Type="http://schemas.openxmlformats.org/officeDocument/2006/relationships/tags" Target="../tags/tag17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9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88.png"/><Relationship Id="rId5" Type="http://schemas.openxmlformats.org/officeDocument/2006/relationships/tags" Target="../tags/tag173.xml"/><Relationship Id="rId10" Type="http://schemas.openxmlformats.org/officeDocument/2006/relationships/image" Target="../media/image5.png"/><Relationship Id="rId4" Type="http://schemas.openxmlformats.org/officeDocument/2006/relationships/tags" Target="../tags/tag172.xml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4.xml"/><Relationship Id="rId21" Type="http://schemas.openxmlformats.org/officeDocument/2006/relationships/image" Target="../media/image18.emf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31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8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40.xml"/><Relationship Id="rId21" Type="http://schemas.openxmlformats.org/officeDocument/2006/relationships/image" Target="../media/image18.emf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22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47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28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19.png"/><Relationship Id="rId27" Type="http://schemas.openxmlformats.org/officeDocument/2006/relationships/image" Target="../media/image30.png"/><Relationship Id="rId30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20.png"/><Relationship Id="rId3" Type="http://schemas.openxmlformats.org/officeDocument/2006/relationships/tags" Target="../tags/tag56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36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19.png"/><Relationship Id="rId33" Type="http://schemas.openxmlformats.org/officeDocument/2006/relationships/image" Target="../media/image35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31.emf"/><Relationship Id="rId32" Type="http://schemas.openxmlformats.org/officeDocument/2006/relationships/image" Target="../media/image34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22.png"/><Relationship Id="rId36" Type="http://schemas.openxmlformats.org/officeDocument/2006/relationships/image" Target="../media/image38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image" Target="../media/image33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28.png"/><Relationship Id="rId27" Type="http://schemas.openxmlformats.org/officeDocument/2006/relationships/image" Target="../media/image21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44.png"/><Relationship Id="rId3" Type="http://schemas.openxmlformats.org/officeDocument/2006/relationships/tags" Target="../tags/tag74.xml"/><Relationship Id="rId21" Type="http://schemas.openxmlformats.org/officeDocument/2006/relationships/image" Target="../media/image19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43.png"/><Relationship Id="rId2" Type="http://schemas.openxmlformats.org/officeDocument/2006/relationships/tags" Target="../tags/tag7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42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41.png"/><Relationship Id="rId28" Type="http://schemas.openxmlformats.org/officeDocument/2006/relationships/image" Target="../media/image45.png"/><Relationship Id="rId10" Type="http://schemas.openxmlformats.org/officeDocument/2006/relationships/tags" Target="../tags/tag81.xml"/><Relationship Id="rId19" Type="http://schemas.openxmlformats.org/officeDocument/2006/relationships/image" Target="../media/image39.emf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20.png"/><Relationship Id="rId27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image" Target="../media/image21.png"/><Relationship Id="rId3" Type="http://schemas.openxmlformats.org/officeDocument/2006/relationships/tags" Target="../tags/tag88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1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image" Target="../media/image20.png"/><Relationship Id="rId33" Type="http://schemas.openxmlformats.org/officeDocument/2006/relationships/image" Target="../media/image50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7.png"/><Relationship Id="rId1" Type="http://schemas.openxmlformats.org/officeDocument/2006/relationships/vmlDrawing" Target="../drawings/vmlDrawing5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46.emf"/><Relationship Id="rId28" Type="http://schemas.openxmlformats.org/officeDocument/2006/relationships/image" Target="../media/image23.png"/><Relationship Id="rId36" Type="http://schemas.openxmlformats.org/officeDocument/2006/relationships/image" Target="../media/image53.pn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image" Target="../media/image49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2.png"/><Relationship Id="rId30" Type="http://schemas.openxmlformats.org/officeDocument/2006/relationships/image" Target="../media/image48.png"/><Relationship Id="rId35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24 February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88726" y="2758029"/>
            <a:ext cx="5829822" cy="10519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737698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55014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8" y="182606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3" y="3088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4267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7" y="42846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533400"/>
            <a:ext cx="2209800" cy="709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355402"/>
            <a:ext cx="4324548" cy="763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1724964"/>
            <a:ext cx="1492347" cy="42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234" y="6456905"/>
            <a:ext cx="746966" cy="2486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567" y="2916072"/>
            <a:ext cx="4950779" cy="7629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06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09432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55518"/>
            <a:ext cx="2343432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1828800"/>
            <a:ext cx="1889943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2780778"/>
            <a:ext cx="81288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445" y="367117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7732" y="6400800"/>
            <a:ext cx="889673" cy="243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82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76200" y="4213354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266423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572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18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451354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65754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8321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05192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4527" y="4845897"/>
            <a:ext cx="1325375" cy="691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9389" y="1471241"/>
            <a:ext cx="4194814" cy="41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925" y="1447800"/>
            <a:ext cx="1511127" cy="771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214" y="613044"/>
            <a:ext cx="3810344" cy="682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6323" y="2554069"/>
            <a:ext cx="2431277" cy="377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749" y="3289126"/>
            <a:ext cx="1478279" cy="771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39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524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609600"/>
            <a:ext cx="6545348" cy="362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066800"/>
            <a:ext cx="6316961" cy="381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4343400"/>
            <a:ext cx="4351660" cy="5531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5103605"/>
            <a:ext cx="5247029" cy="362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1486137"/>
            <a:ext cx="6584157" cy="438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2006967"/>
            <a:ext cx="7786891" cy="3813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5555424"/>
            <a:ext cx="4141057" cy="801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702904"/>
            <a:ext cx="3321462" cy="382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2474311"/>
            <a:ext cx="5329351" cy="477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866" y="2995560"/>
            <a:ext cx="3397612" cy="38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553" y="3286736"/>
            <a:ext cx="697415" cy="183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1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2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2367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983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7866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665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3305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2297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0726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90804" cy="448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362200"/>
            <a:ext cx="30480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71536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457200"/>
            <a:ext cx="2626867" cy="8310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978900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461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295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002078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1455" y="457200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622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900" y="6477000"/>
            <a:ext cx="978900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01358"/>
            <a:ext cx="1908357" cy="831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03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143000"/>
            <a:ext cx="1866900" cy="91440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3755" y="6425852"/>
            <a:ext cx="897660" cy="245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511981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3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20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57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38753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34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3608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2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80" y="38622"/>
            <a:ext cx="2838770" cy="763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49466"/>
            <a:ext cx="793513" cy="810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5852" y="684524"/>
            <a:ext cx="3406921" cy="763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219201"/>
            <a:ext cx="793514" cy="743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76600"/>
            <a:ext cx="793514" cy="7935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3954" y="1222461"/>
            <a:ext cx="731720" cy="225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587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8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59387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3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889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5444" y="838200"/>
            <a:ext cx="2853939" cy="396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368" y="6468393"/>
            <a:ext cx="822719" cy="225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3874" y="1375007"/>
            <a:ext cx="3835509" cy="3775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138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05249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68" y="6468393"/>
            <a:ext cx="83011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2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27FFEDCC9DF64973904635CA74C27835"/>
  <p:tag name="CORRECTPOINTVALUE" val="0"/>
  <p:tag name="INCORRECTPOINTVALUE" val="0"/>
  <p:tag name="VALUES" val="Incorrect|smicln|Incorrect|smicln|Correct|smicln|Incorrec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1+x^2)^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62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1+x^2)^{x-1}\left[\frac{d}{dx}(1+x^2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648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(2x)^{x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3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1+x^2)^x\right]\!\!&#10;\left[\frac{d}{dx}\left(x\!\cdot\!\ln\left(1+x^2\right)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3352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0F219E80E9274CC5BAE86FE49400D4C4"/>
  <p:tag name="CORRECTPOINTVALUE" val="10"/>
  <p:tag name="INCORRECTPOINTVALUE" val="5"/>
  <p:tag name="VALUES" val="Incorrect|smicln|Incorrect|smicln|Correct|smicln|Incorrec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ln|x|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54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23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1/x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2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3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F9A93210D1B140E28B2D387E3FFE9773"/>
  <p:tag name="CORRECTPOINTVALUE" val="10"/>
  <p:tag name="INCORRECTPOINTVALUE" val="5"/>
  <p:tag name="VALUES" val="Incorrect|smicln|Incorrect|smicln|Incorrect|smicln|Correc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e^x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64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arctan e^x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80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+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57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d/dx)(\arctan x)=\frac{1}{1+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28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arcsec}^2e^x)(e^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66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1-(e^x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91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of $x^n$, $\hbox{la}\,x$, $e^x$, trig, inv.~tri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2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tideriv/indef int.~of $x^n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569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[(1+x^2)^{x^3+x+1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077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s w.r.t.~$x$ of exprs of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62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tideriv/indef int.~of $x^{-1}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3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tideriv/indef int.~of $\sin s$, $\cos s$ w.r.t.~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18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-\infty}\left(\sqrt{x^2+3x}+x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204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BA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71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URRENT (l'H\^opital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34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n(1+x)\quad\sim\quad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912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ook at an unused f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0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E313546BB3E4B4B889327B031834EDF"/>
  <p:tag name="CORRECTPOINTVALUE" val="10"/>
  <p:tag name="INCORRECTPOINTVALUE" val="5"/>
  <p:tag name="VALUES" val="Incorrect|smicln|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-x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34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10"/>
  <p:tag name="INCORRECTPOINTVALUE" val="5"/>
  <p:tag name="SLIDEORDER" val="7"/>
  <p:tag name="SLIDEGUID" val="379D3DF31592490B8C203A92FDC5199E"/>
  <p:tag name="VALUES" val="Correct|smicln|In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x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9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e^x-1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F24E9A1D28CC4247AE34EE67B7440152"/>
  <p:tag name="CORRECTPOINTVALUE" val="10"/>
  <p:tag name="INCORRECTPOINTVALUE" val="5"/>
  <p:tag name="VALUES" val="Correct|smicln|Incorrect|smicln|Incorrect|smicln|In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og_{10}(x)=\frac{\ln x}{\ln 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81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59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5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og_{10}(x)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9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/x}{\ln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 x}{1/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828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CB4220E645EB4220A0FA6B183C81A0DA"/>
  <p:tag name="CORRECTPOINTVALUE" val="10"/>
  <p:tag name="INCORRECTPOINTVALUE" val="5"/>
  <p:tag name="VALUES" val="Correct|smicln|Incorrec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203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31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40"/>
  <p:tag name="INCORRECTPOINTVALUE" val="20"/>
  <p:tag name="VALUES" val="Incorrect|smicln|Incorrect|smicln|Incorrect|smicln|Correc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4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415</Words>
  <Application>Microsoft Office PowerPoint</Application>
  <PresentationFormat>On-screen Show (4:3)</PresentationFormat>
  <Paragraphs>388</Paragraphs>
  <Slides>14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227</cp:revision>
  <dcterms:created xsi:type="dcterms:W3CDTF">2009-01-22T21:52:53Z</dcterms:created>
  <dcterms:modified xsi:type="dcterms:W3CDTF">2012-02-24T12:55:54Z</dcterms:modified>
</cp:coreProperties>
</file>