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3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4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5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6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7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8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9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10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11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12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13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notesSlides/notesSlide14.xml" ContentType="application/vnd.openxmlformats-officedocument.presentationml.notesSlide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15.xml" ContentType="application/vnd.openxmlformats-officedocument.presentationml.notesSlide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notesSlides/notesSlide16.xml" ContentType="application/vnd.openxmlformats-officedocument.presentationml.notesSlide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notesSlides/notesSlide17.xml" ContentType="application/vnd.openxmlformats-officedocument.presentationml.notesSlide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notesSlides/notesSlide18.xml" ContentType="application/vnd.openxmlformats-officedocument.presentationml.notesSlide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notesSlides/notesSlide19.xml" ContentType="application/vnd.openxmlformats-officedocument.presentationml.notesSlide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notesSlides/notesSlide20.xml" ContentType="application/vnd.openxmlformats-officedocument.presentationml.notesSlide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notesSlides/notesSlide21.xml" ContentType="application/vnd.openxmlformats-officedocument.presentationml.notesSlide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notesSlides/notesSlide22.xml" ContentType="application/vnd.openxmlformats-officedocument.presentationml.notesSlide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notesSlides/notesSlide23.xml" ContentType="application/vnd.openxmlformats-officedocument.presentationml.notesSlide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5" r:id="rId2"/>
    <p:sldId id="414" r:id="rId3"/>
    <p:sldId id="415" r:id="rId4"/>
    <p:sldId id="277" r:id="rId5"/>
    <p:sldId id="575" r:id="rId6"/>
    <p:sldId id="576" r:id="rId7"/>
    <p:sldId id="577" r:id="rId8"/>
    <p:sldId id="578" r:id="rId9"/>
    <p:sldId id="579" r:id="rId10"/>
    <p:sldId id="580" r:id="rId11"/>
    <p:sldId id="581" r:id="rId12"/>
    <p:sldId id="582" r:id="rId13"/>
    <p:sldId id="566" r:id="rId14"/>
    <p:sldId id="567" r:id="rId15"/>
    <p:sldId id="483" r:id="rId16"/>
    <p:sldId id="484" r:id="rId17"/>
    <p:sldId id="573" r:id="rId18"/>
    <p:sldId id="556" r:id="rId19"/>
    <p:sldId id="557" r:id="rId20"/>
    <p:sldId id="569" r:id="rId21"/>
    <p:sldId id="570" r:id="rId22"/>
    <p:sldId id="571" r:id="rId23"/>
    <p:sldId id="568" r:id="rId24"/>
    <p:sldId id="574" r:id="rId25"/>
    <p:sldId id="572" r:id="rId26"/>
    <p:sldId id="552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8" autoAdjust="0"/>
    <p:restoredTop sz="94660"/>
  </p:normalViewPr>
  <p:slideViewPr>
    <p:cSldViewPr>
      <p:cViewPr varScale="1">
        <p:scale>
          <a:sx n="76" d="100"/>
          <a:sy n="76" d="100"/>
        </p:scale>
        <p:origin x="-9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12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13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14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15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16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19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21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22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5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11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tags" Target="../tags/tag121.xml"/><Relationship Id="rId18" Type="http://schemas.openxmlformats.org/officeDocument/2006/relationships/tags" Target="../tags/tag126.xml"/><Relationship Id="rId26" Type="http://schemas.openxmlformats.org/officeDocument/2006/relationships/notesSlide" Target="../notesSlides/notesSlide8.xml"/><Relationship Id="rId39" Type="http://schemas.openxmlformats.org/officeDocument/2006/relationships/image" Target="../media/image61.png"/><Relationship Id="rId3" Type="http://schemas.openxmlformats.org/officeDocument/2006/relationships/tags" Target="../tags/tag111.xml"/><Relationship Id="rId21" Type="http://schemas.openxmlformats.org/officeDocument/2006/relationships/tags" Target="../tags/tag129.xml"/><Relationship Id="rId34" Type="http://schemas.openxmlformats.org/officeDocument/2006/relationships/image" Target="../media/image28.png"/><Relationship Id="rId42" Type="http://schemas.openxmlformats.org/officeDocument/2006/relationships/image" Target="../media/image64.png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tags" Target="../tags/tag125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3.png"/><Relationship Id="rId38" Type="http://schemas.openxmlformats.org/officeDocument/2006/relationships/image" Target="../media/image60.png"/><Relationship Id="rId46" Type="http://schemas.openxmlformats.org/officeDocument/2006/relationships/image" Target="../media/image68.png"/><Relationship Id="rId2" Type="http://schemas.openxmlformats.org/officeDocument/2006/relationships/tags" Target="../tags/tag110.xml"/><Relationship Id="rId16" Type="http://schemas.openxmlformats.org/officeDocument/2006/relationships/tags" Target="../tags/tag124.xml"/><Relationship Id="rId20" Type="http://schemas.openxmlformats.org/officeDocument/2006/relationships/tags" Target="../tags/tag128.xml"/><Relationship Id="rId29" Type="http://schemas.openxmlformats.org/officeDocument/2006/relationships/image" Target="../media/image19.png"/><Relationship Id="rId41" Type="http://schemas.openxmlformats.org/officeDocument/2006/relationships/image" Target="../media/image63.png"/><Relationship Id="rId1" Type="http://schemas.openxmlformats.org/officeDocument/2006/relationships/vmlDrawing" Target="../drawings/vmlDrawing6.v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24" Type="http://schemas.openxmlformats.org/officeDocument/2006/relationships/tags" Target="../tags/tag132.xml"/><Relationship Id="rId32" Type="http://schemas.openxmlformats.org/officeDocument/2006/relationships/image" Target="../media/image22.png"/><Relationship Id="rId37" Type="http://schemas.openxmlformats.org/officeDocument/2006/relationships/image" Target="../media/image59.png"/><Relationship Id="rId40" Type="http://schemas.openxmlformats.org/officeDocument/2006/relationships/image" Target="../media/image62.png"/><Relationship Id="rId45" Type="http://schemas.openxmlformats.org/officeDocument/2006/relationships/image" Target="../media/image67.png"/><Relationship Id="rId5" Type="http://schemas.openxmlformats.org/officeDocument/2006/relationships/tags" Target="../tags/tag113.xml"/><Relationship Id="rId15" Type="http://schemas.openxmlformats.org/officeDocument/2006/relationships/tags" Target="../tags/tag123.xml"/><Relationship Id="rId23" Type="http://schemas.openxmlformats.org/officeDocument/2006/relationships/tags" Target="../tags/tag131.xml"/><Relationship Id="rId28" Type="http://schemas.openxmlformats.org/officeDocument/2006/relationships/image" Target="../media/image56.emf"/><Relationship Id="rId36" Type="http://schemas.openxmlformats.org/officeDocument/2006/relationships/image" Target="../media/image58.png"/><Relationship Id="rId10" Type="http://schemas.openxmlformats.org/officeDocument/2006/relationships/tags" Target="../tags/tag118.xml"/><Relationship Id="rId19" Type="http://schemas.openxmlformats.org/officeDocument/2006/relationships/tags" Target="../tags/tag127.xml"/><Relationship Id="rId31" Type="http://schemas.openxmlformats.org/officeDocument/2006/relationships/image" Target="../media/image21.png"/><Relationship Id="rId44" Type="http://schemas.openxmlformats.org/officeDocument/2006/relationships/image" Target="../media/image66.png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Relationship Id="rId22" Type="http://schemas.openxmlformats.org/officeDocument/2006/relationships/tags" Target="../tags/tag130.xml"/><Relationship Id="rId27" Type="http://schemas.openxmlformats.org/officeDocument/2006/relationships/oleObject" Target="../embeddings/oleObject6.bin"/><Relationship Id="rId30" Type="http://schemas.openxmlformats.org/officeDocument/2006/relationships/image" Target="../media/image20.png"/><Relationship Id="rId35" Type="http://schemas.openxmlformats.org/officeDocument/2006/relationships/image" Target="../media/image57.png"/><Relationship Id="rId43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tags" Target="../tags/tag144.xml"/><Relationship Id="rId18" Type="http://schemas.openxmlformats.org/officeDocument/2006/relationships/tags" Target="../tags/tag149.xml"/><Relationship Id="rId26" Type="http://schemas.openxmlformats.org/officeDocument/2006/relationships/image" Target="../media/image69.emf"/><Relationship Id="rId39" Type="http://schemas.openxmlformats.org/officeDocument/2006/relationships/image" Target="../media/image74.png"/><Relationship Id="rId3" Type="http://schemas.openxmlformats.org/officeDocument/2006/relationships/tags" Target="../tags/tag134.xml"/><Relationship Id="rId21" Type="http://schemas.openxmlformats.org/officeDocument/2006/relationships/tags" Target="../tags/tag152.xml"/><Relationship Id="rId34" Type="http://schemas.openxmlformats.org/officeDocument/2006/relationships/image" Target="../media/image58.png"/><Relationship Id="rId42" Type="http://schemas.openxmlformats.org/officeDocument/2006/relationships/image" Target="../media/image76.png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17" Type="http://schemas.openxmlformats.org/officeDocument/2006/relationships/tags" Target="../tags/tag148.xml"/><Relationship Id="rId25" Type="http://schemas.openxmlformats.org/officeDocument/2006/relationships/oleObject" Target="../embeddings/oleObject7.bin"/><Relationship Id="rId33" Type="http://schemas.openxmlformats.org/officeDocument/2006/relationships/image" Target="../media/image70.png"/><Relationship Id="rId38" Type="http://schemas.openxmlformats.org/officeDocument/2006/relationships/image" Target="../media/image73.png"/><Relationship Id="rId2" Type="http://schemas.openxmlformats.org/officeDocument/2006/relationships/tags" Target="../tags/tag133.xml"/><Relationship Id="rId16" Type="http://schemas.openxmlformats.org/officeDocument/2006/relationships/tags" Target="../tags/tag147.xml"/><Relationship Id="rId20" Type="http://schemas.openxmlformats.org/officeDocument/2006/relationships/tags" Target="../tags/tag151.xml"/><Relationship Id="rId29" Type="http://schemas.openxmlformats.org/officeDocument/2006/relationships/image" Target="../media/image21.png"/><Relationship Id="rId41" Type="http://schemas.openxmlformats.org/officeDocument/2006/relationships/image" Target="../media/image63.png"/><Relationship Id="rId1" Type="http://schemas.openxmlformats.org/officeDocument/2006/relationships/vmlDrawing" Target="../drawings/vmlDrawing7.v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24" Type="http://schemas.openxmlformats.org/officeDocument/2006/relationships/notesSlide" Target="../notesSlides/notesSlide9.xml"/><Relationship Id="rId32" Type="http://schemas.openxmlformats.org/officeDocument/2006/relationships/image" Target="../media/image28.png"/><Relationship Id="rId37" Type="http://schemas.openxmlformats.org/officeDocument/2006/relationships/image" Target="../media/image61.png"/><Relationship Id="rId40" Type="http://schemas.openxmlformats.org/officeDocument/2006/relationships/image" Target="../media/image75.png"/><Relationship Id="rId5" Type="http://schemas.openxmlformats.org/officeDocument/2006/relationships/tags" Target="../tags/tag136.xml"/><Relationship Id="rId15" Type="http://schemas.openxmlformats.org/officeDocument/2006/relationships/tags" Target="../tags/tag146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0.png"/><Relationship Id="rId36" Type="http://schemas.openxmlformats.org/officeDocument/2006/relationships/image" Target="../media/image72.png"/><Relationship Id="rId10" Type="http://schemas.openxmlformats.org/officeDocument/2006/relationships/tags" Target="../tags/tag141.xml"/><Relationship Id="rId19" Type="http://schemas.openxmlformats.org/officeDocument/2006/relationships/tags" Target="../tags/tag150.xml"/><Relationship Id="rId31" Type="http://schemas.openxmlformats.org/officeDocument/2006/relationships/image" Target="../media/image23.png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tags" Target="../tags/tag145.xml"/><Relationship Id="rId22" Type="http://schemas.openxmlformats.org/officeDocument/2006/relationships/tags" Target="../tags/tag153.xml"/><Relationship Id="rId27" Type="http://schemas.openxmlformats.org/officeDocument/2006/relationships/image" Target="../media/image19.png"/><Relationship Id="rId30" Type="http://schemas.openxmlformats.org/officeDocument/2006/relationships/image" Target="../media/image22.png"/><Relationship Id="rId35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tags" Target="../tags/tag165.xml"/><Relationship Id="rId18" Type="http://schemas.openxmlformats.org/officeDocument/2006/relationships/tags" Target="../tags/tag170.xml"/><Relationship Id="rId26" Type="http://schemas.openxmlformats.org/officeDocument/2006/relationships/image" Target="../media/image77.emf"/><Relationship Id="rId39" Type="http://schemas.openxmlformats.org/officeDocument/2006/relationships/image" Target="../media/image27.png"/><Relationship Id="rId3" Type="http://schemas.openxmlformats.org/officeDocument/2006/relationships/tags" Target="../tags/tag155.xml"/><Relationship Id="rId21" Type="http://schemas.openxmlformats.org/officeDocument/2006/relationships/tags" Target="../tags/tag173.xml"/><Relationship Id="rId34" Type="http://schemas.openxmlformats.org/officeDocument/2006/relationships/image" Target="../media/image80.png"/><Relationship Id="rId42" Type="http://schemas.openxmlformats.org/officeDocument/2006/relationships/image" Target="../media/image85.png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17" Type="http://schemas.openxmlformats.org/officeDocument/2006/relationships/tags" Target="../tags/tag169.xml"/><Relationship Id="rId25" Type="http://schemas.openxmlformats.org/officeDocument/2006/relationships/oleObject" Target="../embeddings/oleObject8.bin"/><Relationship Id="rId33" Type="http://schemas.openxmlformats.org/officeDocument/2006/relationships/image" Target="../media/image79.png"/><Relationship Id="rId38" Type="http://schemas.openxmlformats.org/officeDocument/2006/relationships/image" Target="../media/image82.png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20" Type="http://schemas.openxmlformats.org/officeDocument/2006/relationships/tags" Target="../tags/tag172.xml"/><Relationship Id="rId29" Type="http://schemas.openxmlformats.org/officeDocument/2006/relationships/image" Target="../media/image21.png"/><Relationship Id="rId41" Type="http://schemas.openxmlformats.org/officeDocument/2006/relationships/image" Target="../media/image84.png"/><Relationship Id="rId1" Type="http://schemas.openxmlformats.org/officeDocument/2006/relationships/vmlDrawing" Target="../drawings/vmlDrawing8.v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24" Type="http://schemas.openxmlformats.org/officeDocument/2006/relationships/notesSlide" Target="../notesSlides/notesSlide10.xml"/><Relationship Id="rId32" Type="http://schemas.openxmlformats.org/officeDocument/2006/relationships/image" Target="../media/image78.png"/><Relationship Id="rId37" Type="http://schemas.openxmlformats.org/officeDocument/2006/relationships/image" Target="../media/image81.png"/><Relationship Id="rId40" Type="http://schemas.openxmlformats.org/officeDocument/2006/relationships/image" Target="../media/image83.png"/><Relationship Id="rId5" Type="http://schemas.openxmlformats.org/officeDocument/2006/relationships/tags" Target="../tags/tag157.xml"/><Relationship Id="rId15" Type="http://schemas.openxmlformats.org/officeDocument/2006/relationships/tags" Target="../tags/tag167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0.png"/><Relationship Id="rId36" Type="http://schemas.openxmlformats.org/officeDocument/2006/relationships/image" Target="../media/image28.png"/><Relationship Id="rId10" Type="http://schemas.openxmlformats.org/officeDocument/2006/relationships/tags" Target="../tags/tag162.xml"/><Relationship Id="rId19" Type="http://schemas.openxmlformats.org/officeDocument/2006/relationships/tags" Target="../tags/tag171.xml"/><Relationship Id="rId31" Type="http://schemas.openxmlformats.org/officeDocument/2006/relationships/image" Target="../media/image23.png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Relationship Id="rId22" Type="http://schemas.openxmlformats.org/officeDocument/2006/relationships/tags" Target="../tags/tag174.xml"/><Relationship Id="rId27" Type="http://schemas.openxmlformats.org/officeDocument/2006/relationships/image" Target="../media/image19.png"/><Relationship Id="rId30" Type="http://schemas.openxmlformats.org/officeDocument/2006/relationships/image" Target="../media/image22.png"/><Relationship Id="rId35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13" Type="http://schemas.openxmlformats.org/officeDocument/2006/relationships/tags" Target="../tags/tag186.xml"/><Relationship Id="rId18" Type="http://schemas.openxmlformats.org/officeDocument/2006/relationships/tags" Target="../tags/tag191.xml"/><Relationship Id="rId26" Type="http://schemas.openxmlformats.org/officeDocument/2006/relationships/image" Target="../media/image23.png"/><Relationship Id="rId3" Type="http://schemas.openxmlformats.org/officeDocument/2006/relationships/tags" Target="../tags/tag176.xml"/><Relationship Id="rId21" Type="http://schemas.openxmlformats.org/officeDocument/2006/relationships/notesSlide" Target="../notesSlides/notesSlide11.xml"/><Relationship Id="rId34" Type="http://schemas.openxmlformats.org/officeDocument/2006/relationships/image" Target="../media/image20.png"/><Relationship Id="rId7" Type="http://schemas.openxmlformats.org/officeDocument/2006/relationships/tags" Target="../tags/tag180.xml"/><Relationship Id="rId12" Type="http://schemas.openxmlformats.org/officeDocument/2006/relationships/tags" Target="../tags/tag185.xml"/><Relationship Id="rId17" Type="http://schemas.openxmlformats.org/officeDocument/2006/relationships/tags" Target="../tags/tag190.xml"/><Relationship Id="rId25" Type="http://schemas.openxmlformats.org/officeDocument/2006/relationships/image" Target="../media/image22.png"/><Relationship Id="rId33" Type="http://schemas.openxmlformats.org/officeDocument/2006/relationships/image" Target="../media/image91.png"/><Relationship Id="rId2" Type="http://schemas.openxmlformats.org/officeDocument/2006/relationships/tags" Target="../tags/tag175.xml"/><Relationship Id="rId16" Type="http://schemas.openxmlformats.org/officeDocument/2006/relationships/tags" Target="../tags/tag18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8.png"/><Relationship Id="rId1" Type="http://schemas.openxmlformats.org/officeDocument/2006/relationships/vmlDrawing" Target="../drawings/vmlDrawing9.v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24" Type="http://schemas.openxmlformats.org/officeDocument/2006/relationships/image" Target="../media/image21.png"/><Relationship Id="rId32" Type="http://schemas.openxmlformats.org/officeDocument/2006/relationships/image" Target="../media/image90.png"/><Relationship Id="rId5" Type="http://schemas.openxmlformats.org/officeDocument/2006/relationships/tags" Target="../tags/tag178.xml"/><Relationship Id="rId15" Type="http://schemas.openxmlformats.org/officeDocument/2006/relationships/tags" Target="../tags/tag188.xml"/><Relationship Id="rId23" Type="http://schemas.openxmlformats.org/officeDocument/2006/relationships/image" Target="../media/image86.emf"/><Relationship Id="rId28" Type="http://schemas.openxmlformats.org/officeDocument/2006/relationships/image" Target="../media/image88.png"/><Relationship Id="rId10" Type="http://schemas.openxmlformats.org/officeDocument/2006/relationships/tags" Target="../tags/tag183.xml"/><Relationship Id="rId19" Type="http://schemas.openxmlformats.org/officeDocument/2006/relationships/tags" Target="../tags/tag192.xml"/><Relationship Id="rId31" Type="http://schemas.openxmlformats.org/officeDocument/2006/relationships/image" Target="../media/image89.png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tags" Target="../tags/tag187.xml"/><Relationship Id="rId22" Type="http://schemas.openxmlformats.org/officeDocument/2006/relationships/oleObject" Target="../embeddings/oleObject9.bin"/><Relationship Id="rId27" Type="http://schemas.openxmlformats.org/officeDocument/2006/relationships/image" Target="../media/image87.png"/><Relationship Id="rId30" Type="http://schemas.openxmlformats.org/officeDocument/2006/relationships/image" Target="../media/image19.png"/><Relationship Id="rId35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tags" Target="../tags/tag20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194.xml"/><Relationship Id="rId21" Type="http://schemas.openxmlformats.org/officeDocument/2006/relationships/image" Target="../media/image86.emf"/><Relationship Id="rId7" Type="http://schemas.openxmlformats.org/officeDocument/2006/relationships/tags" Target="../tags/tag198.xml"/><Relationship Id="rId12" Type="http://schemas.openxmlformats.org/officeDocument/2006/relationships/tags" Target="../tags/tag203.xml"/><Relationship Id="rId17" Type="http://schemas.openxmlformats.org/officeDocument/2006/relationships/tags" Target="../tags/tag208.xml"/><Relationship Id="rId25" Type="http://schemas.openxmlformats.org/officeDocument/2006/relationships/image" Target="../media/image22.png"/><Relationship Id="rId2" Type="http://schemas.openxmlformats.org/officeDocument/2006/relationships/tags" Target="../tags/tag193.xml"/><Relationship Id="rId16" Type="http://schemas.openxmlformats.org/officeDocument/2006/relationships/tags" Target="../tags/tag207.xml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87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24" Type="http://schemas.openxmlformats.org/officeDocument/2006/relationships/image" Target="../media/image21.png"/><Relationship Id="rId32" Type="http://schemas.openxmlformats.org/officeDocument/2006/relationships/image" Target="../media/image95.png"/><Relationship Id="rId5" Type="http://schemas.openxmlformats.org/officeDocument/2006/relationships/tags" Target="../tags/tag196.xml"/><Relationship Id="rId15" Type="http://schemas.openxmlformats.org/officeDocument/2006/relationships/tags" Target="../tags/tag206.xml"/><Relationship Id="rId23" Type="http://schemas.openxmlformats.org/officeDocument/2006/relationships/image" Target="../media/image20.png"/><Relationship Id="rId28" Type="http://schemas.openxmlformats.org/officeDocument/2006/relationships/image" Target="../media/image94.png"/><Relationship Id="rId10" Type="http://schemas.openxmlformats.org/officeDocument/2006/relationships/tags" Target="../tags/tag201.xml"/><Relationship Id="rId19" Type="http://schemas.openxmlformats.org/officeDocument/2006/relationships/notesSlide" Target="../notesSlides/notesSlide12.xml"/><Relationship Id="rId31" Type="http://schemas.openxmlformats.org/officeDocument/2006/relationships/image" Target="../media/image28.png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tags" Target="../tags/tag205.xml"/><Relationship Id="rId22" Type="http://schemas.openxmlformats.org/officeDocument/2006/relationships/image" Target="../media/image19.png"/><Relationship Id="rId27" Type="http://schemas.openxmlformats.org/officeDocument/2006/relationships/image" Target="../media/image93.png"/><Relationship Id="rId30" Type="http://schemas.openxmlformats.org/officeDocument/2006/relationships/image" Target="../media/image8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tags" Target="../tags/tag220.xml"/><Relationship Id="rId18" Type="http://schemas.openxmlformats.org/officeDocument/2006/relationships/oleObject" Target="../embeddings/oleObject11.bin"/><Relationship Id="rId26" Type="http://schemas.openxmlformats.org/officeDocument/2006/relationships/image" Target="../media/image101.png"/><Relationship Id="rId3" Type="http://schemas.openxmlformats.org/officeDocument/2006/relationships/tags" Target="../tags/tag210.xml"/><Relationship Id="rId21" Type="http://schemas.openxmlformats.org/officeDocument/2006/relationships/image" Target="../media/image19.png"/><Relationship Id="rId7" Type="http://schemas.openxmlformats.org/officeDocument/2006/relationships/tags" Target="../tags/tag214.xml"/><Relationship Id="rId12" Type="http://schemas.openxmlformats.org/officeDocument/2006/relationships/tags" Target="../tags/tag219.xml"/><Relationship Id="rId17" Type="http://schemas.openxmlformats.org/officeDocument/2006/relationships/notesSlide" Target="../notesSlides/notesSlide13.xml"/><Relationship Id="rId25" Type="http://schemas.openxmlformats.org/officeDocument/2006/relationships/image" Target="../media/image100.png"/><Relationship Id="rId2" Type="http://schemas.openxmlformats.org/officeDocument/2006/relationships/tags" Target="../tags/tag20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97.png"/><Relationship Id="rId1" Type="http://schemas.openxmlformats.org/officeDocument/2006/relationships/vmlDrawing" Target="../drawings/vmlDrawing11.v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24" Type="http://schemas.openxmlformats.org/officeDocument/2006/relationships/image" Target="../media/image99.png"/><Relationship Id="rId5" Type="http://schemas.openxmlformats.org/officeDocument/2006/relationships/tags" Target="../tags/tag212.xml"/><Relationship Id="rId15" Type="http://schemas.openxmlformats.org/officeDocument/2006/relationships/tags" Target="../tags/tag222.xml"/><Relationship Id="rId23" Type="http://schemas.openxmlformats.org/officeDocument/2006/relationships/image" Target="../media/image98.png"/><Relationship Id="rId28" Type="http://schemas.openxmlformats.org/officeDocument/2006/relationships/image" Target="../media/image102.png"/><Relationship Id="rId10" Type="http://schemas.openxmlformats.org/officeDocument/2006/relationships/tags" Target="../tags/tag217.xml"/><Relationship Id="rId19" Type="http://schemas.openxmlformats.org/officeDocument/2006/relationships/image" Target="../media/image96.emf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Relationship Id="rId22" Type="http://schemas.openxmlformats.org/officeDocument/2006/relationships/image" Target="../media/image20.png"/><Relationship Id="rId27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29.xml"/><Relationship Id="rId13" Type="http://schemas.openxmlformats.org/officeDocument/2006/relationships/tags" Target="../tags/tag23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224.xml"/><Relationship Id="rId21" Type="http://schemas.openxmlformats.org/officeDocument/2006/relationships/image" Target="../media/image103.emf"/><Relationship Id="rId7" Type="http://schemas.openxmlformats.org/officeDocument/2006/relationships/tags" Target="../tags/tag228.xml"/><Relationship Id="rId12" Type="http://schemas.openxmlformats.org/officeDocument/2006/relationships/tags" Target="../tags/tag233.xml"/><Relationship Id="rId17" Type="http://schemas.openxmlformats.org/officeDocument/2006/relationships/tags" Target="../tags/tag238.xml"/><Relationship Id="rId25" Type="http://schemas.openxmlformats.org/officeDocument/2006/relationships/image" Target="../media/image22.png"/><Relationship Id="rId2" Type="http://schemas.openxmlformats.org/officeDocument/2006/relationships/tags" Target="../tags/tag223.xml"/><Relationship Id="rId16" Type="http://schemas.openxmlformats.org/officeDocument/2006/relationships/tags" Target="../tags/tag237.xml"/><Relationship Id="rId20" Type="http://schemas.openxmlformats.org/officeDocument/2006/relationships/oleObject" Target="../embeddings/oleObject12.bin"/><Relationship Id="rId29" Type="http://schemas.openxmlformats.org/officeDocument/2006/relationships/image" Target="../media/image105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27.xml"/><Relationship Id="rId11" Type="http://schemas.openxmlformats.org/officeDocument/2006/relationships/tags" Target="../tags/tag232.xml"/><Relationship Id="rId24" Type="http://schemas.openxmlformats.org/officeDocument/2006/relationships/image" Target="../media/image21.png"/><Relationship Id="rId32" Type="http://schemas.openxmlformats.org/officeDocument/2006/relationships/image" Target="../media/image55.png"/><Relationship Id="rId5" Type="http://schemas.openxmlformats.org/officeDocument/2006/relationships/tags" Target="../tags/tag226.xml"/><Relationship Id="rId15" Type="http://schemas.openxmlformats.org/officeDocument/2006/relationships/tags" Target="../tags/tag236.xml"/><Relationship Id="rId23" Type="http://schemas.openxmlformats.org/officeDocument/2006/relationships/image" Target="../media/image20.png"/><Relationship Id="rId28" Type="http://schemas.openxmlformats.org/officeDocument/2006/relationships/image" Target="../media/image28.png"/><Relationship Id="rId10" Type="http://schemas.openxmlformats.org/officeDocument/2006/relationships/tags" Target="../tags/tag231.xml"/><Relationship Id="rId19" Type="http://schemas.openxmlformats.org/officeDocument/2006/relationships/notesSlide" Target="../notesSlides/notesSlide14.xml"/><Relationship Id="rId31" Type="http://schemas.openxmlformats.org/officeDocument/2006/relationships/image" Target="../media/image106.png"/><Relationship Id="rId4" Type="http://schemas.openxmlformats.org/officeDocument/2006/relationships/tags" Target="../tags/tag225.xml"/><Relationship Id="rId9" Type="http://schemas.openxmlformats.org/officeDocument/2006/relationships/tags" Target="../tags/tag230.xml"/><Relationship Id="rId14" Type="http://schemas.openxmlformats.org/officeDocument/2006/relationships/tags" Target="../tags/tag235.xml"/><Relationship Id="rId22" Type="http://schemas.openxmlformats.org/officeDocument/2006/relationships/image" Target="../media/image19.png"/><Relationship Id="rId27" Type="http://schemas.openxmlformats.org/officeDocument/2006/relationships/image" Target="../media/image104.png"/><Relationship Id="rId30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13" Type="http://schemas.openxmlformats.org/officeDocument/2006/relationships/tags" Target="../tags/tag25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240.xml"/><Relationship Id="rId21" Type="http://schemas.openxmlformats.org/officeDocument/2006/relationships/image" Target="../media/image107.emf"/><Relationship Id="rId7" Type="http://schemas.openxmlformats.org/officeDocument/2006/relationships/tags" Target="../tags/tag244.xml"/><Relationship Id="rId12" Type="http://schemas.openxmlformats.org/officeDocument/2006/relationships/tags" Target="../tags/tag249.xml"/><Relationship Id="rId17" Type="http://schemas.openxmlformats.org/officeDocument/2006/relationships/tags" Target="../tags/tag254.xml"/><Relationship Id="rId25" Type="http://schemas.openxmlformats.org/officeDocument/2006/relationships/image" Target="../media/image22.png"/><Relationship Id="rId2" Type="http://schemas.openxmlformats.org/officeDocument/2006/relationships/tags" Target="../tags/tag239.xml"/><Relationship Id="rId16" Type="http://schemas.openxmlformats.org/officeDocument/2006/relationships/tags" Target="../tags/tag253.xml"/><Relationship Id="rId20" Type="http://schemas.openxmlformats.org/officeDocument/2006/relationships/oleObject" Target="../embeddings/oleObject13.bin"/><Relationship Id="rId29" Type="http://schemas.openxmlformats.org/officeDocument/2006/relationships/image" Target="../media/image109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43.xml"/><Relationship Id="rId11" Type="http://schemas.openxmlformats.org/officeDocument/2006/relationships/tags" Target="../tags/tag248.xml"/><Relationship Id="rId24" Type="http://schemas.openxmlformats.org/officeDocument/2006/relationships/image" Target="../media/image21.png"/><Relationship Id="rId32" Type="http://schemas.openxmlformats.org/officeDocument/2006/relationships/image" Target="../media/image104.png"/><Relationship Id="rId5" Type="http://schemas.openxmlformats.org/officeDocument/2006/relationships/tags" Target="../tags/tag242.xml"/><Relationship Id="rId15" Type="http://schemas.openxmlformats.org/officeDocument/2006/relationships/tags" Target="../tags/tag252.xml"/><Relationship Id="rId23" Type="http://schemas.openxmlformats.org/officeDocument/2006/relationships/image" Target="../media/image20.png"/><Relationship Id="rId28" Type="http://schemas.openxmlformats.org/officeDocument/2006/relationships/image" Target="../media/image55.png"/><Relationship Id="rId10" Type="http://schemas.openxmlformats.org/officeDocument/2006/relationships/tags" Target="../tags/tag247.xml"/><Relationship Id="rId19" Type="http://schemas.openxmlformats.org/officeDocument/2006/relationships/notesSlide" Target="../notesSlides/notesSlide15.xml"/><Relationship Id="rId31" Type="http://schemas.openxmlformats.org/officeDocument/2006/relationships/image" Target="../media/image110.png"/><Relationship Id="rId4" Type="http://schemas.openxmlformats.org/officeDocument/2006/relationships/tags" Target="../tags/tag241.xml"/><Relationship Id="rId9" Type="http://schemas.openxmlformats.org/officeDocument/2006/relationships/tags" Target="../tags/tag246.xml"/><Relationship Id="rId14" Type="http://schemas.openxmlformats.org/officeDocument/2006/relationships/tags" Target="../tags/tag251.xml"/><Relationship Id="rId22" Type="http://schemas.openxmlformats.org/officeDocument/2006/relationships/image" Target="../media/image19.png"/><Relationship Id="rId27" Type="http://schemas.openxmlformats.org/officeDocument/2006/relationships/image" Target="../media/image108.png"/><Relationship Id="rId30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61.xml"/><Relationship Id="rId13" Type="http://schemas.openxmlformats.org/officeDocument/2006/relationships/tags" Target="../tags/tag26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256.xml"/><Relationship Id="rId21" Type="http://schemas.openxmlformats.org/officeDocument/2006/relationships/image" Target="../media/image111.emf"/><Relationship Id="rId7" Type="http://schemas.openxmlformats.org/officeDocument/2006/relationships/tags" Target="../tags/tag260.xml"/><Relationship Id="rId12" Type="http://schemas.openxmlformats.org/officeDocument/2006/relationships/tags" Target="../tags/tag265.xml"/><Relationship Id="rId17" Type="http://schemas.openxmlformats.org/officeDocument/2006/relationships/tags" Target="../tags/tag270.xml"/><Relationship Id="rId25" Type="http://schemas.openxmlformats.org/officeDocument/2006/relationships/image" Target="../media/image22.png"/><Relationship Id="rId2" Type="http://schemas.openxmlformats.org/officeDocument/2006/relationships/tags" Target="../tags/tag255.xml"/><Relationship Id="rId16" Type="http://schemas.openxmlformats.org/officeDocument/2006/relationships/tags" Target="../tags/tag269.xml"/><Relationship Id="rId20" Type="http://schemas.openxmlformats.org/officeDocument/2006/relationships/oleObject" Target="../embeddings/oleObject14.bin"/><Relationship Id="rId29" Type="http://schemas.openxmlformats.org/officeDocument/2006/relationships/image" Target="../media/image114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59.xml"/><Relationship Id="rId11" Type="http://schemas.openxmlformats.org/officeDocument/2006/relationships/tags" Target="../tags/tag264.xml"/><Relationship Id="rId24" Type="http://schemas.openxmlformats.org/officeDocument/2006/relationships/image" Target="../media/image21.png"/><Relationship Id="rId32" Type="http://schemas.openxmlformats.org/officeDocument/2006/relationships/image" Target="../media/image28.png"/><Relationship Id="rId5" Type="http://schemas.openxmlformats.org/officeDocument/2006/relationships/tags" Target="../tags/tag258.xml"/><Relationship Id="rId15" Type="http://schemas.openxmlformats.org/officeDocument/2006/relationships/tags" Target="../tags/tag268.xml"/><Relationship Id="rId23" Type="http://schemas.openxmlformats.org/officeDocument/2006/relationships/image" Target="../media/image20.png"/><Relationship Id="rId28" Type="http://schemas.openxmlformats.org/officeDocument/2006/relationships/image" Target="../media/image113.png"/><Relationship Id="rId10" Type="http://schemas.openxmlformats.org/officeDocument/2006/relationships/tags" Target="../tags/tag263.xml"/><Relationship Id="rId19" Type="http://schemas.openxmlformats.org/officeDocument/2006/relationships/notesSlide" Target="../notesSlides/notesSlide16.xml"/><Relationship Id="rId31" Type="http://schemas.openxmlformats.org/officeDocument/2006/relationships/image" Target="../media/image116.png"/><Relationship Id="rId4" Type="http://schemas.openxmlformats.org/officeDocument/2006/relationships/tags" Target="../tags/tag257.xml"/><Relationship Id="rId9" Type="http://schemas.openxmlformats.org/officeDocument/2006/relationships/tags" Target="../tags/tag262.xml"/><Relationship Id="rId14" Type="http://schemas.openxmlformats.org/officeDocument/2006/relationships/tags" Target="../tags/tag267.xml"/><Relationship Id="rId22" Type="http://schemas.openxmlformats.org/officeDocument/2006/relationships/image" Target="../media/image19.png"/><Relationship Id="rId27" Type="http://schemas.openxmlformats.org/officeDocument/2006/relationships/image" Target="../media/image112.png"/><Relationship Id="rId30" Type="http://schemas.openxmlformats.org/officeDocument/2006/relationships/image" Target="../media/image1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13" Type="http://schemas.openxmlformats.org/officeDocument/2006/relationships/tags" Target="../tags/tag282.xml"/><Relationship Id="rId18" Type="http://schemas.openxmlformats.org/officeDocument/2006/relationships/tags" Target="../tags/tag287.xml"/><Relationship Id="rId26" Type="http://schemas.openxmlformats.org/officeDocument/2006/relationships/image" Target="../media/image23.png"/><Relationship Id="rId3" Type="http://schemas.openxmlformats.org/officeDocument/2006/relationships/tags" Target="../tags/tag272.xml"/><Relationship Id="rId21" Type="http://schemas.openxmlformats.org/officeDocument/2006/relationships/oleObject" Target="../embeddings/oleObject15.bin"/><Relationship Id="rId34" Type="http://schemas.openxmlformats.org/officeDocument/2006/relationships/image" Target="../media/image122.png"/><Relationship Id="rId7" Type="http://schemas.openxmlformats.org/officeDocument/2006/relationships/tags" Target="../tags/tag276.xml"/><Relationship Id="rId12" Type="http://schemas.openxmlformats.org/officeDocument/2006/relationships/tags" Target="../tags/tag281.xml"/><Relationship Id="rId17" Type="http://schemas.openxmlformats.org/officeDocument/2006/relationships/tags" Target="../tags/tag286.xml"/><Relationship Id="rId25" Type="http://schemas.openxmlformats.org/officeDocument/2006/relationships/image" Target="../media/image22.png"/><Relationship Id="rId33" Type="http://schemas.openxmlformats.org/officeDocument/2006/relationships/image" Target="../media/image21.png"/><Relationship Id="rId2" Type="http://schemas.openxmlformats.org/officeDocument/2006/relationships/tags" Target="../tags/tag271.xml"/><Relationship Id="rId16" Type="http://schemas.openxmlformats.org/officeDocument/2006/relationships/tags" Target="../tags/tag285.xml"/><Relationship Id="rId20" Type="http://schemas.openxmlformats.org/officeDocument/2006/relationships/notesSlide" Target="../notesSlides/notesSlide17.xml"/><Relationship Id="rId29" Type="http://schemas.openxmlformats.org/officeDocument/2006/relationships/image" Target="../media/image70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75.xml"/><Relationship Id="rId11" Type="http://schemas.openxmlformats.org/officeDocument/2006/relationships/tags" Target="../tags/tag280.xml"/><Relationship Id="rId24" Type="http://schemas.openxmlformats.org/officeDocument/2006/relationships/image" Target="../media/image20.png"/><Relationship Id="rId32" Type="http://schemas.openxmlformats.org/officeDocument/2006/relationships/image" Target="../media/image121.png"/><Relationship Id="rId5" Type="http://schemas.openxmlformats.org/officeDocument/2006/relationships/tags" Target="../tags/tag274.xml"/><Relationship Id="rId15" Type="http://schemas.openxmlformats.org/officeDocument/2006/relationships/tags" Target="../tags/tag284.xml"/><Relationship Id="rId23" Type="http://schemas.openxmlformats.org/officeDocument/2006/relationships/image" Target="../media/image19.png"/><Relationship Id="rId28" Type="http://schemas.openxmlformats.org/officeDocument/2006/relationships/image" Target="../media/image119.png"/><Relationship Id="rId10" Type="http://schemas.openxmlformats.org/officeDocument/2006/relationships/tags" Target="../tags/tag27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0.png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4" Type="http://schemas.openxmlformats.org/officeDocument/2006/relationships/tags" Target="../tags/tag283.xml"/><Relationship Id="rId22" Type="http://schemas.openxmlformats.org/officeDocument/2006/relationships/image" Target="../media/image117.emf"/><Relationship Id="rId27" Type="http://schemas.openxmlformats.org/officeDocument/2006/relationships/image" Target="../media/image118.png"/><Relationship Id="rId30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94.xml"/><Relationship Id="rId13" Type="http://schemas.openxmlformats.org/officeDocument/2006/relationships/tags" Target="../tags/tag299.xml"/><Relationship Id="rId18" Type="http://schemas.openxmlformats.org/officeDocument/2006/relationships/tags" Target="../tags/tag304.xml"/><Relationship Id="rId26" Type="http://schemas.openxmlformats.org/officeDocument/2006/relationships/image" Target="../media/image22.png"/><Relationship Id="rId3" Type="http://schemas.openxmlformats.org/officeDocument/2006/relationships/tags" Target="../tags/tag289.xml"/><Relationship Id="rId21" Type="http://schemas.openxmlformats.org/officeDocument/2006/relationships/oleObject" Target="../embeddings/oleObject16.bin"/><Relationship Id="rId34" Type="http://schemas.openxmlformats.org/officeDocument/2006/relationships/image" Target="../media/image128.png"/><Relationship Id="rId7" Type="http://schemas.openxmlformats.org/officeDocument/2006/relationships/tags" Target="../tags/tag293.xml"/><Relationship Id="rId12" Type="http://schemas.openxmlformats.org/officeDocument/2006/relationships/tags" Target="../tags/tag298.xml"/><Relationship Id="rId17" Type="http://schemas.openxmlformats.org/officeDocument/2006/relationships/tags" Target="../tags/tag303.xml"/><Relationship Id="rId25" Type="http://schemas.openxmlformats.org/officeDocument/2006/relationships/image" Target="../media/image21.png"/><Relationship Id="rId33" Type="http://schemas.openxmlformats.org/officeDocument/2006/relationships/image" Target="../media/image127.png"/><Relationship Id="rId2" Type="http://schemas.openxmlformats.org/officeDocument/2006/relationships/tags" Target="../tags/tag288.xml"/><Relationship Id="rId16" Type="http://schemas.openxmlformats.org/officeDocument/2006/relationships/tags" Target="../tags/tag302.xml"/><Relationship Id="rId20" Type="http://schemas.openxmlformats.org/officeDocument/2006/relationships/notesSlide" Target="../notesSlides/notesSlide18.xml"/><Relationship Id="rId29" Type="http://schemas.openxmlformats.org/officeDocument/2006/relationships/image" Target="../media/image125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92.xml"/><Relationship Id="rId11" Type="http://schemas.openxmlformats.org/officeDocument/2006/relationships/tags" Target="../tags/tag297.xml"/><Relationship Id="rId24" Type="http://schemas.openxmlformats.org/officeDocument/2006/relationships/image" Target="../media/image20.png"/><Relationship Id="rId32" Type="http://schemas.openxmlformats.org/officeDocument/2006/relationships/image" Target="../media/image70.png"/><Relationship Id="rId5" Type="http://schemas.openxmlformats.org/officeDocument/2006/relationships/tags" Target="../tags/tag291.xml"/><Relationship Id="rId15" Type="http://schemas.openxmlformats.org/officeDocument/2006/relationships/tags" Target="../tags/tag301.xml"/><Relationship Id="rId23" Type="http://schemas.openxmlformats.org/officeDocument/2006/relationships/image" Target="../media/image19.png"/><Relationship Id="rId28" Type="http://schemas.openxmlformats.org/officeDocument/2006/relationships/image" Target="../media/image124.png"/><Relationship Id="rId10" Type="http://schemas.openxmlformats.org/officeDocument/2006/relationships/tags" Target="../tags/tag29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8.png"/><Relationship Id="rId4" Type="http://schemas.openxmlformats.org/officeDocument/2006/relationships/tags" Target="../tags/tag290.xml"/><Relationship Id="rId9" Type="http://schemas.openxmlformats.org/officeDocument/2006/relationships/tags" Target="../tags/tag295.xml"/><Relationship Id="rId14" Type="http://schemas.openxmlformats.org/officeDocument/2006/relationships/tags" Target="../tags/tag300.xml"/><Relationship Id="rId22" Type="http://schemas.openxmlformats.org/officeDocument/2006/relationships/image" Target="../media/image123.emf"/><Relationship Id="rId27" Type="http://schemas.openxmlformats.org/officeDocument/2006/relationships/image" Target="../media/image23.png"/><Relationship Id="rId30" Type="http://schemas.openxmlformats.org/officeDocument/2006/relationships/image" Target="../media/image1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11.xml"/><Relationship Id="rId13" Type="http://schemas.openxmlformats.org/officeDocument/2006/relationships/tags" Target="../tags/tag316.xml"/><Relationship Id="rId18" Type="http://schemas.openxmlformats.org/officeDocument/2006/relationships/image" Target="../media/image129.emf"/><Relationship Id="rId26" Type="http://schemas.openxmlformats.org/officeDocument/2006/relationships/image" Target="../media/image28.png"/><Relationship Id="rId3" Type="http://schemas.openxmlformats.org/officeDocument/2006/relationships/tags" Target="../tags/tag306.xml"/><Relationship Id="rId21" Type="http://schemas.openxmlformats.org/officeDocument/2006/relationships/image" Target="../media/image20.png"/><Relationship Id="rId7" Type="http://schemas.openxmlformats.org/officeDocument/2006/relationships/tags" Target="../tags/tag310.xml"/><Relationship Id="rId12" Type="http://schemas.openxmlformats.org/officeDocument/2006/relationships/tags" Target="../tags/tag315.xml"/><Relationship Id="rId17" Type="http://schemas.openxmlformats.org/officeDocument/2006/relationships/oleObject" Target="../embeddings/oleObject17.bin"/><Relationship Id="rId25" Type="http://schemas.openxmlformats.org/officeDocument/2006/relationships/image" Target="../media/image131.png"/><Relationship Id="rId2" Type="http://schemas.openxmlformats.org/officeDocument/2006/relationships/tags" Target="../tags/tag305.xml"/><Relationship Id="rId16" Type="http://schemas.openxmlformats.org/officeDocument/2006/relationships/notesSlide" Target="../notesSlides/notesSlide19.xml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17.vml"/><Relationship Id="rId6" Type="http://schemas.openxmlformats.org/officeDocument/2006/relationships/tags" Target="../tags/tag309.xml"/><Relationship Id="rId11" Type="http://schemas.openxmlformats.org/officeDocument/2006/relationships/tags" Target="../tags/tag314.xml"/><Relationship Id="rId24" Type="http://schemas.openxmlformats.org/officeDocument/2006/relationships/image" Target="../media/image130.png"/><Relationship Id="rId5" Type="http://schemas.openxmlformats.org/officeDocument/2006/relationships/tags" Target="../tags/tag308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99.png"/><Relationship Id="rId10" Type="http://schemas.openxmlformats.org/officeDocument/2006/relationships/tags" Target="../tags/tag313.xml"/><Relationship Id="rId19" Type="http://schemas.openxmlformats.org/officeDocument/2006/relationships/image" Target="../media/image97.png"/><Relationship Id="rId4" Type="http://schemas.openxmlformats.org/officeDocument/2006/relationships/tags" Target="../tags/tag307.xml"/><Relationship Id="rId9" Type="http://schemas.openxmlformats.org/officeDocument/2006/relationships/tags" Target="../tags/tag312.xml"/><Relationship Id="rId14" Type="http://schemas.openxmlformats.org/officeDocument/2006/relationships/tags" Target="../tags/tag317.xml"/><Relationship Id="rId22" Type="http://schemas.openxmlformats.org/officeDocument/2006/relationships/image" Target="../media/image9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24.xml"/><Relationship Id="rId13" Type="http://schemas.openxmlformats.org/officeDocument/2006/relationships/tags" Target="../tags/tag329.xml"/><Relationship Id="rId18" Type="http://schemas.openxmlformats.org/officeDocument/2006/relationships/image" Target="../media/image132.emf"/><Relationship Id="rId26" Type="http://schemas.openxmlformats.org/officeDocument/2006/relationships/image" Target="../media/image133.png"/><Relationship Id="rId3" Type="http://schemas.openxmlformats.org/officeDocument/2006/relationships/tags" Target="../tags/tag319.xml"/><Relationship Id="rId21" Type="http://schemas.openxmlformats.org/officeDocument/2006/relationships/image" Target="../media/image98.png"/><Relationship Id="rId7" Type="http://schemas.openxmlformats.org/officeDocument/2006/relationships/tags" Target="../tags/tag323.xml"/><Relationship Id="rId12" Type="http://schemas.openxmlformats.org/officeDocument/2006/relationships/tags" Target="../tags/tag328.xml"/><Relationship Id="rId17" Type="http://schemas.openxmlformats.org/officeDocument/2006/relationships/oleObject" Target="../embeddings/oleObject18.bin"/><Relationship Id="rId25" Type="http://schemas.openxmlformats.org/officeDocument/2006/relationships/image" Target="../media/image97.png"/><Relationship Id="rId2" Type="http://schemas.openxmlformats.org/officeDocument/2006/relationships/tags" Target="../tags/tag318.xml"/><Relationship Id="rId16" Type="http://schemas.openxmlformats.org/officeDocument/2006/relationships/notesSlide" Target="../notesSlides/notesSlide20.xml"/><Relationship Id="rId20" Type="http://schemas.openxmlformats.org/officeDocument/2006/relationships/image" Target="../media/image20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22.xml"/><Relationship Id="rId11" Type="http://schemas.openxmlformats.org/officeDocument/2006/relationships/tags" Target="../tags/tag327.xml"/><Relationship Id="rId24" Type="http://schemas.openxmlformats.org/officeDocument/2006/relationships/image" Target="../media/image131.png"/><Relationship Id="rId5" Type="http://schemas.openxmlformats.org/officeDocument/2006/relationships/tags" Target="../tags/tag32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8.png"/><Relationship Id="rId10" Type="http://schemas.openxmlformats.org/officeDocument/2006/relationships/tags" Target="../tags/tag326.xml"/><Relationship Id="rId19" Type="http://schemas.openxmlformats.org/officeDocument/2006/relationships/image" Target="../media/image19.png"/><Relationship Id="rId4" Type="http://schemas.openxmlformats.org/officeDocument/2006/relationships/tags" Target="../tags/tag320.xml"/><Relationship Id="rId9" Type="http://schemas.openxmlformats.org/officeDocument/2006/relationships/tags" Target="../tags/tag325.xml"/><Relationship Id="rId14" Type="http://schemas.openxmlformats.org/officeDocument/2006/relationships/tags" Target="../tags/tag330.xml"/><Relationship Id="rId22" Type="http://schemas.openxmlformats.org/officeDocument/2006/relationships/image" Target="../media/image9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38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37.png"/><Relationship Id="rId3" Type="http://schemas.openxmlformats.org/officeDocument/2006/relationships/tags" Target="../tags/tag333.xml"/><Relationship Id="rId21" Type="http://schemas.openxmlformats.org/officeDocument/2006/relationships/image" Target="../media/image140.png"/><Relationship Id="rId7" Type="http://schemas.openxmlformats.org/officeDocument/2006/relationships/tags" Target="../tags/tag337.xml"/><Relationship Id="rId12" Type="http://schemas.openxmlformats.org/officeDocument/2006/relationships/tags" Target="../tags/tag342.xml"/><Relationship Id="rId17" Type="http://schemas.openxmlformats.org/officeDocument/2006/relationships/image" Target="../media/image136.png"/><Relationship Id="rId2" Type="http://schemas.openxmlformats.org/officeDocument/2006/relationships/tags" Target="../tags/tag332.xml"/><Relationship Id="rId16" Type="http://schemas.openxmlformats.org/officeDocument/2006/relationships/image" Target="../media/image135.png"/><Relationship Id="rId20" Type="http://schemas.openxmlformats.org/officeDocument/2006/relationships/image" Target="../media/image139.png"/><Relationship Id="rId1" Type="http://schemas.openxmlformats.org/officeDocument/2006/relationships/tags" Target="../tags/tag331.xml"/><Relationship Id="rId6" Type="http://schemas.openxmlformats.org/officeDocument/2006/relationships/tags" Target="../tags/tag336.xml"/><Relationship Id="rId11" Type="http://schemas.openxmlformats.org/officeDocument/2006/relationships/tags" Target="../tags/tag341.xml"/><Relationship Id="rId24" Type="http://schemas.openxmlformats.org/officeDocument/2006/relationships/image" Target="../media/image143.png"/><Relationship Id="rId5" Type="http://schemas.openxmlformats.org/officeDocument/2006/relationships/tags" Target="../tags/tag335.xml"/><Relationship Id="rId15" Type="http://schemas.openxmlformats.org/officeDocument/2006/relationships/image" Target="../media/image134.png"/><Relationship Id="rId23" Type="http://schemas.openxmlformats.org/officeDocument/2006/relationships/image" Target="../media/image142.png"/><Relationship Id="rId10" Type="http://schemas.openxmlformats.org/officeDocument/2006/relationships/tags" Target="../tags/tag340.xml"/><Relationship Id="rId19" Type="http://schemas.openxmlformats.org/officeDocument/2006/relationships/image" Target="../media/image138.png"/><Relationship Id="rId4" Type="http://schemas.openxmlformats.org/officeDocument/2006/relationships/tags" Target="../tags/tag334.xml"/><Relationship Id="rId9" Type="http://schemas.openxmlformats.org/officeDocument/2006/relationships/tags" Target="../tags/tag339.xml"/><Relationship Id="rId14" Type="http://schemas.openxmlformats.org/officeDocument/2006/relationships/notesSlide" Target="../notesSlides/notesSlide21.xml"/><Relationship Id="rId22" Type="http://schemas.openxmlformats.org/officeDocument/2006/relationships/image" Target="../media/image1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tags" Target="../tags/tag345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47.png"/><Relationship Id="rId5" Type="http://schemas.openxmlformats.org/officeDocument/2006/relationships/tags" Target="../tags/tag347.xml"/><Relationship Id="rId10" Type="http://schemas.openxmlformats.org/officeDocument/2006/relationships/image" Target="../media/image146.png"/><Relationship Id="rId4" Type="http://schemas.openxmlformats.org/officeDocument/2006/relationships/tags" Target="../tags/tag346.xml"/><Relationship Id="rId9" Type="http://schemas.openxmlformats.org/officeDocument/2006/relationships/image" Target="../media/image14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55.xml"/><Relationship Id="rId13" Type="http://schemas.openxmlformats.org/officeDocument/2006/relationships/notesSlide" Target="../notesSlides/notesSlide23.xml"/><Relationship Id="rId18" Type="http://schemas.openxmlformats.org/officeDocument/2006/relationships/image" Target="../media/image152.png"/><Relationship Id="rId3" Type="http://schemas.openxmlformats.org/officeDocument/2006/relationships/tags" Target="../tags/tag350.xml"/><Relationship Id="rId21" Type="http://schemas.openxmlformats.org/officeDocument/2006/relationships/image" Target="../media/image155.png"/><Relationship Id="rId7" Type="http://schemas.openxmlformats.org/officeDocument/2006/relationships/tags" Target="../tags/tag354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51.png"/><Relationship Id="rId2" Type="http://schemas.openxmlformats.org/officeDocument/2006/relationships/tags" Target="../tags/tag349.xml"/><Relationship Id="rId16" Type="http://schemas.openxmlformats.org/officeDocument/2006/relationships/image" Target="../media/image150.png"/><Relationship Id="rId20" Type="http://schemas.openxmlformats.org/officeDocument/2006/relationships/image" Target="../media/image154.png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11" Type="http://schemas.openxmlformats.org/officeDocument/2006/relationships/tags" Target="../tags/tag358.xml"/><Relationship Id="rId5" Type="http://schemas.openxmlformats.org/officeDocument/2006/relationships/tags" Target="../tags/tag352.xml"/><Relationship Id="rId15" Type="http://schemas.openxmlformats.org/officeDocument/2006/relationships/image" Target="../media/image149.png"/><Relationship Id="rId23" Type="http://schemas.openxmlformats.org/officeDocument/2006/relationships/image" Target="../media/image157.png"/><Relationship Id="rId10" Type="http://schemas.openxmlformats.org/officeDocument/2006/relationships/tags" Target="../tags/tag357.xml"/><Relationship Id="rId19" Type="http://schemas.openxmlformats.org/officeDocument/2006/relationships/image" Target="../media/image153.png"/><Relationship Id="rId4" Type="http://schemas.openxmlformats.org/officeDocument/2006/relationships/tags" Target="../tags/tag351.xml"/><Relationship Id="rId9" Type="http://schemas.openxmlformats.org/officeDocument/2006/relationships/tags" Target="../tags/tag356.xml"/><Relationship Id="rId14" Type="http://schemas.openxmlformats.org/officeDocument/2006/relationships/image" Target="../media/image148.png"/><Relationship Id="rId22" Type="http://schemas.openxmlformats.org/officeDocument/2006/relationships/image" Target="../media/image15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13" Type="http://schemas.openxmlformats.org/officeDocument/2006/relationships/image" Target="../media/image161.png"/><Relationship Id="rId3" Type="http://schemas.openxmlformats.org/officeDocument/2006/relationships/tags" Target="../tags/tag36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60.png"/><Relationship Id="rId2" Type="http://schemas.openxmlformats.org/officeDocument/2006/relationships/tags" Target="../tags/tag360.xml"/><Relationship Id="rId1" Type="http://schemas.openxmlformats.org/officeDocument/2006/relationships/tags" Target="../tags/tag359.xml"/><Relationship Id="rId6" Type="http://schemas.openxmlformats.org/officeDocument/2006/relationships/tags" Target="../tags/tag364.xml"/><Relationship Id="rId11" Type="http://schemas.openxmlformats.org/officeDocument/2006/relationships/image" Target="../media/image159.png"/><Relationship Id="rId5" Type="http://schemas.openxmlformats.org/officeDocument/2006/relationships/tags" Target="../tags/tag363.xml"/><Relationship Id="rId10" Type="http://schemas.openxmlformats.org/officeDocument/2006/relationships/image" Target="../media/image5.png"/><Relationship Id="rId4" Type="http://schemas.openxmlformats.org/officeDocument/2006/relationships/tags" Target="../tags/tag362.xml"/><Relationship Id="rId9" Type="http://schemas.openxmlformats.org/officeDocument/2006/relationships/image" Target="../media/image15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12.xml"/><Relationship Id="rId16" Type="http://schemas.openxmlformats.org/officeDocument/2006/relationships/image" Target="../media/image13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8.png"/><Relationship Id="rId5" Type="http://schemas.openxmlformats.org/officeDocument/2006/relationships/tags" Target="../tags/tag15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1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image" Target="../media/image21.png"/><Relationship Id="rId3" Type="http://schemas.openxmlformats.org/officeDocument/2006/relationships/tags" Target="../tags/tag24.xml"/><Relationship Id="rId21" Type="http://schemas.openxmlformats.org/officeDocument/2006/relationships/notesSlide" Target="../notesSlides/notesSlide3.xml"/><Relationship Id="rId34" Type="http://schemas.openxmlformats.org/officeDocument/2006/relationships/image" Target="../media/image29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image" Target="../media/image20.png"/><Relationship Id="rId33" Type="http://schemas.openxmlformats.org/officeDocument/2006/relationships/image" Target="../media/image28.png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19.png"/><Relationship Id="rId32" Type="http://schemas.openxmlformats.org/officeDocument/2006/relationships/image" Target="../media/image27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image" Target="../media/image18.emf"/><Relationship Id="rId28" Type="http://schemas.openxmlformats.org/officeDocument/2006/relationships/image" Target="../media/image23.png"/><Relationship Id="rId36" Type="http://schemas.openxmlformats.org/officeDocument/2006/relationships/image" Target="../media/image31.png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31" Type="http://schemas.openxmlformats.org/officeDocument/2006/relationships/image" Target="../media/image26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oleObject" Target="../embeddings/oleObject1.bin"/><Relationship Id="rId27" Type="http://schemas.openxmlformats.org/officeDocument/2006/relationships/image" Target="../media/image22.png"/><Relationship Id="rId30" Type="http://schemas.openxmlformats.org/officeDocument/2006/relationships/image" Target="../media/image25.png"/><Relationship Id="rId35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42.xml"/><Relationship Id="rId21" Type="http://schemas.openxmlformats.org/officeDocument/2006/relationships/image" Target="../media/image32.emf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image" Target="../media/image22.png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oleObject" Target="../embeddings/oleObject2.bin"/><Relationship Id="rId29" Type="http://schemas.openxmlformats.org/officeDocument/2006/relationships/image" Target="../media/image28.png"/><Relationship Id="rId1" Type="http://schemas.openxmlformats.org/officeDocument/2006/relationships/vmlDrawing" Target="../drawings/vmlDrawing2.v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image" Target="../media/image21.png"/><Relationship Id="rId32" Type="http://schemas.openxmlformats.org/officeDocument/2006/relationships/image" Target="../media/image36.png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image" Target="../media/image20.png"/><Relationship Id="rId28" Type="http://schemas.openxmlformats.org/officeDocument/2006/relationships/image" Target="../media/image34.png"/><Relationship Id="rId10" Type="http://schemas.openxmlformats.org/officeDocument/2006/relationships/tags" Target="../tags/tag49.xml"/><Relationship Id="rId19" Type="http://schemas.openxmlformats.org/officeDocument/2006/relationships/notesSlide" Target="../notesSlides/notesSlide4.xml"/><Relationship Id="rId31" Type="http://schemas.openxmlformats.org/officeDocument/2006/relationships/image" Target="../media/image35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image" Target="../media/image19.png"/><Relationship Id="rId27" Type="http://schemas.openxmlformats.org/officeDocument/2006/relationships/image" Target="../media/image33.png"/><Relationship Id="rId30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58.xml"/><Relationship Id="rId21" Type="http://schemas.openxmlformats.org/officeDocument/2006/relationships/image" Target="../media/image37.emf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image" Target="../media/image22.png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oleObject" Target="../embeddings/oleObject3.bin"/><Relationship Id="rId29" Type="http://schemas.openxmlformats.org/officeDocument/2006/relationships/image" Target="../media/image39.png"/><Relationship Id="rId1" Type="http://schemas.openxmlformats.org/officeDocument/2006/relationships/vmlDrawing" Target="../drawings/vmlDrawing3.v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image" Target="../media/image21.png"/><Relationship Id="rId32" Type="http://schemas.openxmlformats.org/officeDocument/2006/relationships/image" Target="../media/image28.png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image" Target="../media/image20.png"/><Relationship Id="rId28" Type="http://schemas.openxmlformats.org/officeDocument/2006/relationships/image" Target="../media/image27.png"/><Relationship Id="rId10" Type="http://schemas.openxmlformats.org/officeDocument/2006/relationships/tags" Target="../tags/tag65.xml"/><Relationship Id="rId19" Type="http://schemas.openxmlformats.org/officeDocument/2006/relationships/notesSlide" Target="../notesSlides/notesSlide5.xml"/><Relationship Id="rId31" Type="http://schemas.openxmlformats.org/officeDocument/2006/relationships/image" Target="../media/image41.png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image" Target="../media/image19.png"/><Relationship Id="rId27" Type="http://schemas.openxmlformats.org/officeDocument/2006/relationships/image" Target="../media/image38.png"/><Relationship Id="rId30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tags" Target="../tags/tag89.xml"/><Relationship Id="rId26" Type="http://schemas.openxmlformats.org/officeDocument/2006/relationships/image" Target="../media/image20.png"/><Relationship Id="rId3" Type="http://schemas.openxmlformats.org/officeDocument/2006/relationships/tags" Target="../tags/tag74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46.pn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tags" Target="../tags/tag88.xml"/><Relationship Id="rId25" Type="http://schemas.openxmlformats.org/officeDocument/2006/relationships/image" Target="../media/image19.png"/><Relationship Id="rId33" Type="http://schemas.openxmlformats.org/officeDocument/2006/relationships/image" Target="../media/image45.png"/><Relationship Id="rId38" Type="http://schemas.openxmlformats.org/officeDocument/2006/relationships/image" Target="../media/image49.png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20" Type="http://schemas.openxmlformats.org/officeDocument/2006/relationships/tags" Target="../tags/tag91.xml"/><Relationship Id="rId29" Type="http://schemas.openxmlformats.org/officeDocument/2006/relationships/image" Target="../media/image23.png"/><Relationship Id="rId1" Type="http://schemas.openxmlformats.org/officeDocument/2006/relationships/vmlDrawing" Target="../drawings/vmlDrawing4.v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image" Target="../media/image42.emf"/><Relationship Id="rId32" Type="http://schemas.openxmlformats.org/officeDocument/2006/relationships/image" Target="../media/image44.png"/><Relationship Id="rId37" Type="http://schemas.openxmlformats.org/officeDocument/2006/relationships/image" Target="../media/image27.png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23" Type="http://schemas.openxmlformats.org/officeDocument/2006/relationships/oleObject" Target="../embeddings/oleObject4.bin"/><Relationship Id="rId28" Type="http://schemas.openxmlformats.org/officeDocument/2006/relationships/image" Target="../media/image22.png"/><Relationship Id="rId36" Type="http://schemas.openxmlformats.org/officeDocument/2006/relationships/image" Target="../media/image48.png"/><Relationship Id="rId10" Type="http://schemas.openxmlformats.org/officeDocument/2006/relationships/tags" Target="../tags/tag81.xml"/><Relationship Id="rId19" Type="http://schemas.openxmlformats.org/officeDocument/2006/relationships/tags" Target="../tags/tag90.xml"/><Relationship Id="rId31" Type="http://schemas.openxmlformats.org/officeDocument/2006/relationships/image" Target="../media/image28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notesSlide" Target="../notesSlides/notesSlide6.xml"/><Relationship Id="rId27" Type="http://schemas.openxmlformats.org/officeDocument/2006/relationships/image" Target="../media/image21.png"/><Relationship Id="rId30" Type="http://schemas.openxmlformats.org/officeDocument/2006/relationships/image" Target="../media/image43.png"/><Relationship Id="rId35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26" Type="http://schemas.openxmlformats.org/officeDocument/2006/relationships/image" Target="../media/image21.png"/><Relationship Id="rId3" Type="http://schemas.openxmlformats.org/officeDocument/2006/relationships/tags" Target="../tags/tag93.xml"/><Relationship Id="rId21" Type="http://schemas.openxmlformats.org/officeDocument/2006/relationships/notesSlide" Target="../notesSlides/notesSlide7.xml"/><Relationship Id="rId34" Type="http://schemas.openxmlformats.org/officeDocument/2006/relationships/image" Target="../media/image53.png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image" Target="../media/image20.png"/><Relationship Id="rId33" Type="http://schemas.openxmlformats.org/officeDocument/2006/relationships/image" Target="../media/image52.png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8.png"/><Relationship Id="rId1" Type="http://schemas.openxmlformats.org/officeDocument/2006/relationships/vmlDrawing" Target="../drawings/vmlDrawing5.v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image" Target="../media/image19.png"/><Relationship Id="rId32" Type="http://schemas.openxmlformats.org/officeDocument/2006/relationships/image" Target="../media/image51.png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23" Type="http://schemas.openxmlformats.org/officeDocument/2006/relationships/image" Target="../media/image50.emf"/><Relationship Id="rId28" Type="http://schemas.openxmlformats.org/officeDocument/2006/relationships/image" Target="../media/image23.png"/><Relationship Id="rId36" Type="http://schemas.openxmlformats.org/officeDocument/2006/relationships/image" Target="../media/image55.png"/><Relationship Id="rId10" Type="http://schemas.openxmlformats.org/officeDocument/2006/relationships/tags" Target="../tags/tag100.xml"/><Relationship Id="rId19" Type="http://schemas.openxmlformats.org/officeDocument/2006/relationships/tags" Target="../tags/tag109.xml"/><Relationship Id="rId31" Type="http://schemas.openxmlformats.org/officeDocument/2006/relationships/image" Target="../media/image44.png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oleObject" Target="../embeddings/oleObject5.bin"/><Relationship Id="rId27" Type="http://schemas.openxmlformats.org/officeDocument/2006/relationships/image" Target="../media/image22.png"/><Relationship Id="rId30" Type="http://schemas.openxmlformats.org/officeDocument/2006/relationships/image" Target="../media/image27.png"/><Relationship Id="rId35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Calculus</a:t>
            </a:r>
          </a:p>
          <a:p>
            <a:pPr algn="ctr" eaLnBrk="1" hangingPunct="1"/>
            <a:r>
              <a:rPr lang="en-US" sz="3200" dirty="0" smtClean="0"/>
              <a:t>W 29 February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10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780772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5999103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3" name="Chart" r:id="rId27" imgW="4572000" imgH="5143500" progId="MSGraph.Chart.8">
                  <p:embed followColorScheme="full"/>
                </p:oleObj>
              </mc:Choice>
              <mc:Fallback>
                <p:oleObj name="Chart" r:id="rId2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3280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1632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933172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78494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80240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1118" y="355948"/>
            <a:ext cx="3178520" cy="345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721998"/>
            <a:ext cx="3161723" cy="345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3263" y="1122066"/>
            <a:ext cx="3045198" cy="328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1397" y="1515592"/>
            <a:ext cx="3539075" cy="3457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10" y="916409"/>
            <a:ext cx="1052848" cy="302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959268"/>
            <a:ext cx="1206438" cy="3199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157602"/>
            <a:ext cx="1187450" cy="3200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267210"/>
            <a:ext cx="961271" cy="3200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016" y="1235823"/>
            <a:ext cx="3791811" cy="302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10" y="66979"/>
            <a:ext cx="1038428" cy="3028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016" y="396601"/>
            <a:ext cx="3762984" cy="302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3072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11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9710581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97" name="Chart" r:id="rId25" imgW="4572000" imgH="5143500" progId="MSGraph.Chart.8">
                  <p:embed followColorScheme="full"/>
                </p:oleObj>
              </mc:Choice>
              <mc:Fallback>
                <p:oleObj name="Chart" r:id="rId25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1118" y="355948"/>
            <a:ext cx="3178520" cy="345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597" y="721998"/>
            <a:ext cx="3161729" cy="3458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406" y="1122066"/>
            <a:ext cx="2402913" cy="3288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1397" y="1515592"/>
            <a:ext cx="3539075" cy="3457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29" y="478816"/>
            <a:ext cx="3853346" cy="345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3696"/>
            <a:ext cx="735175" cy="320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961573" cy="320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78"/>
            <a:ext cx="1206681" cy="3200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29" y="50104"/>
            <a:ext cx="3820749" cy="345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0739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12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9885195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1" name="Chart" r:id="rId25" imgW="4572000" imgH="5143500" progId="MSGraph.Chart.8">
                  <p:embed followColorScheme="full"/>
                </p:oleObj>
              </mc:Choice>
              <mc:Fallback>
                <p:oleObj name="Chart" r:id="rId25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0539" y="341115"/>
            <a:ext cx="1268254" cy="378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2370"/>
            <a:ext cx="623555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26747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36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6928" y="874294"/>
            <a:ext cx="3079669" cy="3290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1949" y="1406753"/>
            <a:ext cx="3425851" cy="345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488" y="51148"/>
            <a:ext cx="1894479" cy="3290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244" y="459007"/>
            <a:ext cx="3179766" cy="3459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022" y="874294"/>
            <a:ext cx="3195918" cy="345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3731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13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8715366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3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737" y="6477000"/>
            <a:ext cx="805226" cy="268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13526"/>
            <a:ext cx="1866900" cy="88649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7" y="1933526"/>
            <a:ext cx="324051" cy="162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3505200" y="482959"/>
            <a:ext cx="5486400" cy="657435"/>
            <a:chOff x="2057400" y="418563"/>
            <a:chExt cx="6935581" cy="831090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57400" y="418563"/>
              <a:ext cx="6935581" cy="8310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39237" y="951963"/>
              <a:ext cx="286152" cy="1715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91400" y="951963"/>
              <a:ext cx="286152" cy="1715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7" y="2593874"/>
            <a:ext cx="226819" cy="6979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4618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0926" grpId="0"/>
      <p:bldP spid="5509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14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492674"/>
            <a:ext cx="2057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0020789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6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1642" y="457200"/>
            <a:ext cx="1907984" cy="8309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737" y="6477000"/>
            <a:ext cx="805226" cy="268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01358"/>
            <a:ext cx="1908357" cy="831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8033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15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593877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19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572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88926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5444" y="838200"/>
            <a:ext cx="2853939" cy="3968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1350" y="6468393"/>
            <a:ext cx="676754" cy="2253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3874" y="1375007"/>
            <a:ext cx="3835509" cy="3775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1388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16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7052493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43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6" y="6468393"/>
            <a:ext cx="672004" cy="2237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9708" y="685800"/>
            <a:ext cx="2455086" cy="8123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81174"/>
            <a:ext cx="886869" cy="263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2779217"/>
            <a:ext cx="622490" cy="3961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3699240"/>
            <a:ext cx="207154" cy="2829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81000" y="3505200"/>
            <a:ext cx="117527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2275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1752025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3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586142" cy="302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33592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6237" y="685800"/>
            <a:ext cx="3022028" cy="8124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7080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0094328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5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955518"/>
            <a:ext cx="2343432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445" y="1828800"/>
            <a:ext cx="1889943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445" y="2780778"/>
            <a:ext cx="81288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445" y="3671170"/>
            <a:ext cx="623555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6652" y="6400800"/>
            <a:ext cx="731831" cy="2436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7820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19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9266423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7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2572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7187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365754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25" y="4383217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9389" y="1471241"/>
            <a:ext cx="4194814" cy="416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925" y="3258564"/>
            <a:ext cx="1511127" cy="771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8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7214" y="613044"/>
            <a:ext cx="3810344" cy="6823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925" y="2554069"/>
            <a:ext cx="2431277" cy="377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76200" y="1361772"/>
            <a:ext cx="2453306" cy="92520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451354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925" y="1433169"/>
            <a:ext cx="1510804" cy="7884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6397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5550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990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20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7471102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7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670232"/>
            <a:ext cx="2343432" cy="472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3926"/>
            <a:ext cx="1341210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8341" y="6371047"/>
            <a:ext cx="890408" cy="296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67000"/>
            <a:ext cx="623381" cy="359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52600"/>
            <a:ext cx="812664" cy="3592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3379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21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1122010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97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96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990600"/>
            <a:ext cx="3738524" cy="3772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580" y="6468393"/>
            <a:ext cx="909462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5548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22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0978969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1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Picture 2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580" y="6468393"/>
            <a:ext cx="909462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9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96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4959" y="990600"/>
            <a:ext cx="3379407" cy="4531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5723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8136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6441147"/>
            <a:ext cx="5247029" cy="3629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3540" y="4055898"/>
            <a:ext cx="5094860" cy="8209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5972273"/>
            <a:ext cx="3321462" cy="3827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656107"/>
            <a:ext cx="6046795" cy="477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153540" y="2305200"/>
            <a:ext cx="7309010" cy="438000"/>
            <a:chOff x="970881" y="1600200"/>
            <a:chExt cx="7309010" cy="438000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0881" y="1600200"/>
              <a:ext cx="7309010" cy="3813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10860" y="1891376"/>
              <a:ext cx="684936" cy="1468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82664" y="1891376"/>
              <a:ext cx="684936" cy="1468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3540" y="3048000"/>
            <a:ext cx="2996020" cy="7246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3540" y="5028243"/>
            <a:ext cx="3643987" cy="8391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5842" y="551287"/>
            <a:ext cx="3472700" cy="8965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310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848" y="1143000"/>
            <a:ext cx="8604152" cy="4775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981200"/>
            <a:ext cx="5075032" cy="438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590800"/>
            <a:ext cx="8070462" cy="438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200400"/>
            <a:ext cx="8814565" cy="4384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377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427" y="1699087"/>
            <a:ext cx="8880373" cy="3898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6255" y="2497141"/>
            <a:ext cx="2512624" cy="4120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3837" y="3106741"/>
            <a:ext cx="2556383" cy="324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3563941"/>
            <a:ext cx="2686807" cy="5420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1210" y="4173541"/>
            <a:ext cx="3185173" cy="5421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1792" y="5065163"/>
            <a:ext cx="4396443" cy="476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5845" y="5566294"/>
            <a:ext cx="4353137" cy="3898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193" y="76200"/>
            <a:ext cx="8514151" cy="379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567" y="547226"/>
            <a:ext cx="8514169" cy="379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076" y="1029478"/>
            <a:ext cx="8856632" cy="3797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37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592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3236714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798378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78664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5366570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330576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229728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1160726"/>
            <a:ext cx="6432372" cy="479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84630"/>
            <a:ext cx="6790804" cy="4487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88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5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2336942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5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7374" y="457200"/>
            <a:ext cx="4780426" cy="4727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77652"/>
            <a:ext cx="2607594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7587" y="6375400"/>
            <a:ext cx="823760" cy="2742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03548"/>
            <a:ext cx="3174468" cy="434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03333"/>
            <a:ext cx="2910313" cy="434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0764" y="5154574"/>
            <a:ext cx="2679266" cy="3579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8840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0982592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7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609600"/>
            <a:ext cx="3741329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30674"/>
            <a:ext cx="3325249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3647203" cy="4342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2945"/>
            <a:ext cx="3344132" cy="4341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6518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0795420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0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30674"/>
            <a:ext cx="2644713" cy="396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555168"/>
            <a:ext cx="3663079" cy="4158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2229497" cy="3400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41824"/>
            <a:ext cx="2343244" cy="3967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3269" y="6393236"/>
            <a:ext cx="897948" cy="298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0669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9833702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25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68252"/>
            <a:ext cx="2550906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3269" y="6393236"/>
            <a:ext cx="929132" cy="3093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3935" y="898840"/>
            <a:ext cx="2133865" cy="359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365" y="447464"/>
            <a:ext cx="5305035" cy="390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2145" y="1432240"/>
            <a:ext cx="1322244" cy="3965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2267476" cy="416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7600"/>
            <a:ext cx="3325255" cy="416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8201" y="904664"/>
            <a:ext cx="3077947" cy="3570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4566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058952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4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535" y="555168"/>
            <a:ext cx="2133865" cy="359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128957" cy="3907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222901"/>
            <a:ext cx="2869960" cy="3772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85758"/>
            <a:ext cx="453098" cy="189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06874"/>
            <a:ext cx="490855" cy="283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6308"/>
            <a:ext cx="207292" cy="2831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5261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e^y+y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97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'=-e^y/(xe^y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54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at $(0,1)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310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90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16B2228B72054776AEBC3CA13B15AFAE"/>
  <p:tag name="VALUES" val="Incorrect|smicln|Incorrect|smicln|Correct|smicln|Incorrect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5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4)=7$, $f'(4)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331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4)=6$, $g'(4)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447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x)=[f(x)][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686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4)={\color{blue}??}$, $h'(4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399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'(4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73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2$, $2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35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3$, $2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89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2$, 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44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'(4)][g(4)]+[f(4)][g'(4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2505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'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60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'(x)][g(x)]+[f(x)][g'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498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14EF708DC7014BA89B3097FC13472217"/>
  <p:tag name="VALUES" val="Incorrect|smicln|Incorrect|smicln|Correct|smicln|Incorrect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4)=7$, $f'(4)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331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7)=6$, $g'(7)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45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x)=g(f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293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4)={\color{blue}??}$, $h'(4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399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'(4)=[g'(f(4))][f'(4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2176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, 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64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, $2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42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2$, $2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35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'(x)=[g'(f(x))][f'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162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5"/>
  <p:tag name="SLIDEGUID" val="45576C8BCEE9438CB2BE838D62CF8B98"/>
  <p:tag name="VALUES" val="Correct|smicln|Incorrect|smicln|Incorrect|smicln|Incorrect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=f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87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4)=7$, $g(7)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271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4)=2$, $g'(7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418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g(x))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45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'(g(x))][g'(x)]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769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'(g(7))][g'(7)]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765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BE313546BB3E4B4B889327B031834EDF"/>
  <p:tag name="CORRECTPOINTVALUE" val="0"/>
  <p:tag name="INCORRECTPOINTVALUE" val="0"/>
  <p:tag name="VALUES" val="Incorrect|smicln|Correct|smicln|Incorrect|smicln|Incorrect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Cover the 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22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06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ook at an unused fi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504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-x}{x^2}=\lim_{x\to0}\frac{e^x-1}{2x}=&#10;\lim_{x\to0}\frac{e^x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3075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7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7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379D3DF31592490B8C203A92FDC5199E"/>
  <p:tag name="CORRECTPOINTVALUE" val="0"/>
  <p:tag name="INCORRECTPOINTVALUE" val="0"/>
  <p:tag name="VALUES" val="Incorrect|smicln|Incorrect|smicln|Correct|smicln|Incorrect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x}{x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198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}{2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145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4"/>
  <p:tag name="SLIDEGUID" val="CB4220E645EB4220A0FA6B183C81A0DA"/>
  <p:tag name="CORRECTPOINTVALUE" val="0"/>
  <p:tag name="INCORRECTPOINTVALUE" val="0"/>
  <p:tag name="VALUES" val="Correct|smicln|Incorrec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&gt;0$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203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$f$ incr.~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31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DEDC80B0618549C294EEBAFBFA16B3E1"/>
  <p:tag name="CORRECTPOINTVALUE" val="0"/>
  <p:tag name="INCORRECTPOINTVALUE" val="0"/>
  <p:tag name="VALUES" val="Incorrect|smicln|Incorrect|smicln|Correct|smicln|Incorrect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00EF0AE8E7F045C4A4BD40116AE90496"/>
  <p:tag name="CORRECTPOINTVALUE" val="0"/>
  <p:tag name="INCORRECTPOINTVALUE" val="0"/>
  <p:tag name="VALUES" val="Incorrect|smicln|Incorrect|smicln|Incorrect|smicln|Correct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ln5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321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/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5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5"/>
  <p:tag name="SLIDEGUID" val="C3F02E63EE65482AA789399E6E1FE70E"/>
  <p:tag name="VALUES" val="Correct|smicln|Incorrect|smicln|Incorrect|smicln|Incorrec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 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08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/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18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\ln5)x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6537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0F219E80E9274CC5BAE86FE49400D4C4"/>
  <p:tag name="CORRECTPOINTVALUE" val="0"/>
  <p:tag name="INCORRECTPOINTVALUE" val="0"/>
  <p:tag name="VALUES" val="Incorrect|smicln|Incorrect|smicln|Correct|smicln|Incorrect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\ln|x|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54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x$,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237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1/x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29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2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3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F9A93210D1B140E28B2D387E3FFE9773"/>
  <p:tag name="CORRECTPOINTVALUE" val="0"/>
  <p:tag name="INCORRECTPOINTVALUE" val="0"/>
  <p:tag name="VALUES" val="Correct|smicln|Incorrect|smicln|Incorrect|smicln|Incorrect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\arctan e^x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8039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1+(e^x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957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7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d/dx)(\arctan x)=\frac{1}{1+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428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hbox{arcsec}^2e^x)(e^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366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e^x}{1+(e^x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647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D28DB93BB0F2478CAB68ECBB31E84644"/>
  <p:tag name="CORRECTPOINTVALUE" val="0"/>
  <p:tag name="INCORRECTPOINTVALUE" val="0"/>
  <p:tag name="VALUES" val="Incorrect|smicln|Incorrect|smicln|Correct|smicln|Incorrect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e^{-2x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239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e^{-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2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-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14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-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85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0"/>
  <p:tag name="INCORRECTPOINTVALUE" val="0"/>
  <p:tag name="SLIDEORDER" val="4"/>
  <p:tag name="SLIDEGUID" val="459686730D304FFBB8978D646E9814C8"/>
  <p:tag name="VALUES" val="Correct|smicln|Incorrect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{\mathbb R},\quad\ln(e^x)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4597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re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96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0"/>
  <p:tag name="INCORRECTPOINTVALUE" val="0"/>
  <p:tag name="SLIDEORDER" val="5"/>
  <p:tag name="SLIDEGUID" val="07F43D82F6974EA9BE233B031691A31F"/>
  <p:tag name="VALUES" val="Incorrect|smicln|Correct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re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96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{\mathbb R},\quad e^{\ln x}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2684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s w.r.t.~$x$ of exprs of 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0623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\infty}\left(\sqrt{x^2+x}-\sqrt{x^2-7x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4637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BA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717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URRENT (indet form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036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0}\left(\cos x\right)^{\csc^2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626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0}\left(\frac{\cos x}{x^2}-\frac{\cot x}{x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2242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3x^2+\frac{7}{x}-\frac{\pi}{\sqrt{x}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745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d/dx][(\cos y)+2y^3]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103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\,\,\to\,\,&#10;\quad{\color[rgb]{0,.8,0}\Rightarrow}\quad&#10;\ln(1+[f(x)])\,\,\sim\,\,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2422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URRENT (implicit differentiatio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8394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n(xy)=4x^2-7xy+y^2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19565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lope of tan line to $x^4+y^4=17$ at $(1,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29458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q'n of tan line to $x^4-7xy+y^4=3$ at $(1,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2972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mit of quotient = quotient of limits\qua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2670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(\sin y)+6y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273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\ln x}=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6364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n e^x=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6037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2/x=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7339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/x^2=1/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940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sition = $2t^3+5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168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elocity at $t=3$\qua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3073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2x\quad{\color[rgb]{0,.8,0}\Rightarrow}\quad&#10;f(s+t)=(f(s))+(f(t))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2850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3x\quad{\color[rgb]{0,.8,0}\Rightarrow}\quad&#10;f(s+t)=(f(s))+(f(t))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2873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4x+1\quad{\color[rgb]{0,.8,0}\Rightarrow}\quad&#10;f(s+t)=(f(s))+(f(t))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020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(\sin y')+6(y'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549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(\sin y)y'+6y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33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(\sin y)y'+6y^2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459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ADDAA1BC95A246EF96446B750F59850B"/>
  <p:tag name="VALUES" val="Incorrect|smicln|Correct|smicln|Incorrect|smicln|Incorrect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d/dx][\tan(xy)]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719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ec^2(xy)][y+xy'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603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[\sec^2(xy)][y+xy'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734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[\sec^2(xy)][y+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604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A6F6B12954104D4A971F76A130A54BD7"/>
  <p:tag name="CORRECTPOINTVALUE" val="0"/>
  <p:tag name="INCORRECTPOINTVALUE" val="0"/>
  <p:tag name="VALUES" val="Incorrect|smicln|Correct|smicln|Incorrect|smicln|Incorrect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y+xe^yy'+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86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d/dx][xe^y+y]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09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y+xe^y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31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y+xe^y+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65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A31E00853B154791AEA74AF3447AA833"/>
  <p:tag name="CORRECTPOINTVALUE" val="0"/>
  <p:tag name="INCORRECTPOINTVALUE" val="0"/>
  <p:tag name="VALUES" val="Incorrect|smicln|Correct|smicln|Incorrect|smicln|Incorrect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e^y/(xe^y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26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e^y+y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97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d/dx][xe^y+y]=e^y+xe^yy'+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277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'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474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y/(xe^y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83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-e^y)/(xe^y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62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^y+(xe^y+1)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55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76865F3171C147E18BA7DDABEF36BFF5"/>
  <p:tag name="VALUES" val="Incorrect|smicln|Incorrect|smicln|Correct|smicln|Incorrec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923</Words>
  <Application>Microsoft Office PowerPoint</Application>
  <PresentationFormat>On-screen Show (4:3)</PresentationFormat>
  <Paragraphs>866</Paragraphs>
  <Slides>26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252</cp:revision>
  <dcterms:created xsi:type="dcterms:W3CDTF">2009-01-22T21:52:53Z</dcterms:created>
  <dcterms:modified xsi:type="dcterms:W3CDTF">2012-02-29T15:15:09Z</dcterms:modified>
</cp:coreProperties>
</file>