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5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6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7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8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9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0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1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2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13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4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15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6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7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8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19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20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21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22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23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24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25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26.xml" ContentType="application/vnd.openxmlformats-officedocument.presentationml.notesSlid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27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28.xml" ContentType="application/vnd.openxmlformats-officedocument.presentationml.notesSlid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5" r:id="rId2"/>
    <p:sldId id="414" r:id="rId3"/>
    <p:sldId id="415" r:id="rId4"/>
    <p:sldId id="277" r:id="rId5"/>
    <p:sldId id="611" r:id="rId6"/>
    <p:sldId id="612" r:id="rId7"/>
    <p:sldId id="604" r:id="rId8"/>
    <p:sldId id="605" r:id="rId9"/>
    <p:sldId id="606" r:id="rId10"/>
    <p:sldId id="607" r:id="rId11"/>
    <p:sldId id="609" r:id="rId12"/>
    <p:sldId id="610" r:id="rId13"/>
    <p:sldId id="590" r:id="rId14"/>
    <p:sldId id="591" r:id="rId15"/>
    <p:sldId id="592" r:id="rId16"/>
    <p:sldId id="593" r:id="rId17"/>
    <p:sldId id="594" r:id="rId18"/>
    <p:sldId id="598" r:id="rId19"/>
    <p:sldId id="601" r:id="rId20"/>
    <p:sldId id="602" r:id="rId21"/>
    <p:sldId id="603" r:id="rId22"/>
    <p:sldId id="597" r:id="rId23"/>
    <p:sldId id="599" r:id="rId24"/>
    <p:sldId id="584" r:id="rId25"/>
    <p:sldId id="589" r:id="rId26"/>
    <p:sldId id="567" r:id="rId27"/>
    <p:sldId id="568" r:id="rId28"/>
    <p:sldId id="574" r:id="rId29"/>
    <p:sldId id="572" r:id="rId30"/>
    <p:sldId id="587" r:id="rId31"/>
    <p:sldId id="552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13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14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17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19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20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21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22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23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9" Type="http://schemas.openxmlformats.org/officeDocument/2006/relationships/image" Target="../media/image26.png"/><Relationship Id="rId21" Type="http://schemas.openxmlformats.org/officeDocument/2006/relationships/tags" Target="../tags/tag155.xml"/><Relationship Id="rId34" Type="http://schemas.openxmlformats.org/officeDocument/2006/relationships/notesSlide" Target="../notesSlides/notesSlide8.xml"/><Relationship Id="rId42" Type="http://schemas.openxmlformats.org/officeDocument/2006/relationships/image" Target="../media/image36.png"/><Relationship Id="rId47" Type="http://schemas.openxmlformats.org/officeDocument/2006/relationships/image" Target="../media/image39.png"/><Relationship Id="rId50" Type="http://schemas.openxmlformats.org/officeDocument/2006/relationships/image" Target="../media/image55.png"/><Relationship Id="rId55" Type="http://schemas.openxmlformats.org/officeDocument/2006/relationships/image" Target="../media/image43.png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29" Type="http://schemas.openxmlformats.org/officeDocument/2006/relationships/tags" Target="../tags/tag163.xml"/><Relationship Id="rId41" Type="http://schemas.openxmlformats.org/officeDocument/2006/relationships/image" Target="../media/image22.png"/><Relationship Id="rId54" Type="http://schemas.openxmlformats.org/officeDocument/2006/relationships/image" Target="../media/image46.png"/><Relationship Id="rId1" Type="http://schemas.openxmlformats.org/officeDocument/2006/relationships/vmlDrawing" Target="../drawings/vmlDrawing6.v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37" Type="http://schemas.openxmlformats.org/officeDocument/2006/relationships/image" Target="../media/image19.png"/><Relationship Id="rId40" Type="http://schemas.openxmlformats.org/officeDocument/2006/relationships/image" Target="../media/image21.png"/><Relationship Id="rId45" Type="http://schemas.openxmlformats.org/officeDocument/2006/relationships/image" Target="../media/image54.png"/><Relationship Id="rId53" Type="http://schemas.openxmlformats.org/officeDocument/2006/relationships/image" Target="../media/image45.png"/><Relationship Id="rId58" Type="http://schemas.openxmlformats.org/officeDocument/2006/relationships/image" Target="../media/image59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image" Target="../media/image61.emf"/><Relationship Id="rId49" Type="http://schemas.openxmlformats.org/officeDocument/2006/relationships/image" Target="../media/image41.png"/><Relationship Id="rId57" Type="http://schemas.openxmlformats.org/officeDocument/2006/relationships/image" Target="../media/image58.png"/><Relationship Id="rId61" Type="http://schemas.openxmlformats.org/officeDocument/2006/relationships/image" Target="../media/image37.png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tags" Target="../tags/tag165.xml"/><Relationship Id="rId44" Type="http://schemas.openxmlformats.org/officeDocument/2006/relationships/image" Target="../media/image53.png"/><Relationship Id="rId52" Type="http://schemas.openxmlformats.org/officeDocument/2006/relationships/image" Target="../media/image44.png"/><Relationship Id="rId60" Type="http://schemas.openxmlformats.org/officeDocument/2006/relationships/image" Target="../media/image24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oleObject" Target="../embeddings/oleObject6.bin"/><Relationship Id="rId43" Type="http://schemas.openxmlformats.org/officeDocument/2006/relationships/image" Target="../media/image52.png"/><Relationship Id="rId48" Type="http://schemas.openxmlformats.org/officeDocument/2006/relationships/image" Target="../media/image40.png"/><Relationship Id="rId56" Type="http://schemas.openxmlformats.org/officeDocument/2006/relationships/image" Target="../media/image57.png"/><Relationship Id="rId8" Type="http://schemas.openxmlformats.org/officeDocument/2006/relationships/tags" Target="../tags/tag142.xml"/><Relationship Id="rId51" Type="http://schemas.openxmlformats.org/officeDocument/2006/relationships/image" Target="../media/image56.png"/><Relationship Id="rId3" Type="http://schemas.openxmlformats.org/officeDocument/2006/relationships/tags" Target="../tags/tag137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0.png"/><Relationship Id="rId46" Type="http://schemas.openxmlformats.org/officeDocument/2006/relationships/image" Target="../media/image27.png"/><Relationship Id="rId5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39" Type="http://schemas.openxmlformats.org/officeDocument/2006/relationships/image" Target="../media/image27.png"/><Relationship Id="rId3" Type="http://schemas.openxmlformats.org/officeDocument/2006/relationships/tags" Target="../tags/tag168.xml"/><Relationship Id="rId21" Type="http://schemas.openxmlformats.org/officeDocument/2006/relationships/tags" Target="../tags/tag186.xml"/><Relationship Id="rId34" Type="http://schemas.openxmlformats.org/officeDocument/2006/relationships/image" Target="../media/image21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image" Target="../media/image26.png"/><Relationship Id="rId38" Type="http://schemas.openxmlformats.org/officeDocument/2006/relationships/image" Target="../media/image63.png"/><Relationship Id="rId46" Type="http://schemas.openxmlformats.org/officeDocument/2006/relationships/image" Target="../media/image45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tags" Target="../tags/tag185.xml"/><Relationship Id="rId29" Type="http://schemas.openxmlformats.org/officeDocument/2006/relationships/oleObject" Target="../embeddings/oleObject7.bin"/><Relationship Id="rId41" Type="http://schemas.openxmlformats.org/officeDocument/2006/relationships/image" Target="../media/image40.png"/><Relationship Id="rId1" Type="http://schemas.openxmlformats.org/officeDocument/2006/relationships/vmlDrawing" Target="../drawings/vmlDrawing7.v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32" Type="http://schemas.openxmlformats.org/officeDocument/2006/relationships/image" Target="../media/image20.png"/><Relationship Id="rId37" Type="http://schemas.openxmlformats.org/officeDocument/2006/relationships/image" Target="../media/image37.png"/><Relationship Id="rId40" Type="http://schemas.openxmlformats.org/officeDocument/2006/relationships/image" Target="../media/image39.png"/><Relationship Id="rId45" Type="http://schemas.openxmlformats.org/officeDocument/2006/relationships/image" Target="../media/image65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notesSlide" Target="../notesSlides/notesSlide9.xml"/><Relationship Id="rId36" Type="http://schemas.openxmlformats.org/officeDocument/2006/relationships/image" Target="../media/image36.png"/><Relationship Id="rId49" Type="http://schemas.openxmlformats.org/officeDocument/2006/relationships/image" Target="../media/image24.png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31" Type="http://schemas.openxmlformats.org/officeDocument/2006/relationships/image" Target="../media/image19.png"/><Relationship Id="rId44" Type="http://schemas.openxmlformats.org/officeDocument/2006/relationships/image" Target="../media/image43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62.emf"/><Relationship Id="rId35" Type="http://schemas.openxmlformats.org/officeDocument/2006/relationships/image" Target="../media/image22.png"/><Relationship Id="rId43" Type="http://schemas.openxmlformats.org/officeDocument/2006/relationships/image" Target="../media/image64.png"/><Relationship Id="rId48" Type="http://schemas.openxmlformats.org/officeDocument/2006/relationships/image" Target="../media/image50.png"/><Relationship Id="rId8" Type="http://schemas.openxmlformats.org/officeDocument/2006/relationships/tags" Target="../tags/tag17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image" Target="../media/image19.png"/><Relationship Id="rId39" Type="http://schemas.openxmlformats.org/officeDocument/2006/relationships/image" Target="../media/image27.png"/><Relationship Id="rId3" Type="http://schemas.openxmlformats.org/officeDocument/2006/relationships/tags" Target="../tags/tag193.xml"/><Relationship Id="rId21" Type="http://schemas.openxmlformats.org/officeDocument/2006/relationships/tags" Target="../tags/tag211.xml"/><Relationship Id="rId34" Type="http://schemas.openxmlformats.org/officeDocument/2006/relationships/image" Target="../media/image69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image" Target="../media/image66.emf"/><Relationship Id="rId33" Type="http://schemas.openxmlformats.org/officeDocument/2006/relationships/image" Target="../media/image36.png"/><Relationship Id="rId38" Type="http://schemas.openxmlformats.org/officeDocument/2006/relationships/image" Target="../media/image71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tags" Target="../tags/tag210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8.v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oleObject" Target="../embeddings/oleObject8.bin"/><Relationship Id="rId32" Type="http://schemas.openxmlformats.org/officeDocument/2006/relationships/image" Target="../media/image68.png"/><Relationship Id="rId37" Type="http://schemas.openxmlformats.org/officeDocument/2006/relationships/image" Target="../media/image70.png"/><Relationship Id="rId40" Type="http://schemas.openxmlformats.org/officeDocument/2006/relationships/image" Target="../media/image39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notesSlide" Target="../notesSlides/notesSlide10.xml"/><Relationship Id="rId28" Type="http://schemas.openxmlformats.org/officeDocument/2006/relationships/image" Target="../media/image26.png"/><Relationship Id="rId36" Type="http://schemas.openxmlformats.org/officeDocument/2006/relationships/image" Target="../media/image37.png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image" Target="../media/image67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76.png"/><Relationship Id="rId3" Type="http://schemas.openxmlformats.org/officeDocument/2006/relationships/tags" Target="../tags/tag213.xml"/><Relationship Id="rId21" Type="http://schemas.openxmlformats.org/officeDocument/2006/relationships/image" Target="../media/image20.png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notesSlide" Target="../notesSlides/notesSlide11.xml"/><Relationship Id="rId25" Type="http://schemas.openxmlformats.org/officeDocument/2006/relationships/image" Target="../media/image38.png"/><Relationship Id="rId2" Type="http://schemas.openxmlformats.org/officeDocument/2006/relationships/tags" Target="../tags/tag21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9.v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image" Target="../media/image75.png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image" Target="../media/image74.png"/><Relationship Id="rId28" Type="http://schemas.openxmlformats.org/officeDocument/2006/relationships/image" Target="../media/image78.png"/><Relationship Id="rId10" Type="http://schemas.openxmlformats.org/officeDocument/2006/relationships/tags" Target="../tags/tag220.xml"/><Relationship Id="rId19" Type="http://schemas.openxmlformats.org/officeDocument/2006/relationships/image" Target="../media/image72.emf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image" Target="../media/image73.png"/><Relationship Id="rId27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oleObject" Target="../embeddings/oleObject10.bin"/><Relationship Id="rId26" Type="http://schemas.openxmlformats.org/officeDocument/2006/relationships/image" Target="../media/image75.png"/><Relationship Id="rId3" Type="http://schemas.openxmlformats.org/officeDocument/2006/relationships/tags" Target="../tags/tag227.xml"/><Relationship Id="rId21" Type="http://schemas.openxmlformats.org/officeDocument/2006/relationships/image" Target="../media/image19.png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80.png"/><Relationship Id="rId2" Type="http://schemas.openxmlformats.org/officeDocument/2006/relationships/tags" Target="../tags/tag22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6.png"/><Relationship Id="rId1" Type="http://schemas.openxmlformats.org/officeDocument/2006/relationships/vmlDrawing" Target="../drawings/vmlDrawing10.v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image" Target="../media/image74.png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image" Target="../media/image73.png"/><Relationship Id="rId28" Type="http://schemas.openxmlformats.org/officeDocument/2006/relationships/image" Target="../media/image81.png"/><Relationship Id="rId10" Type="http://schemas.openxmlformats.org/officeDocument/2006/relationships/tags" Target="../tags/tag234.xml"/><Relationship Id="rId19" Type="http://schemas.openxmlformats.org/officeDocument/2006/relationships/image" Target="../media/image79.emf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image" Target="../media/image20.png"/><Relationship Id="rId27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oleObject" Target="../embeddings/oleObject11.bin"/><Relationship Id="rId26" Type="http://schemas.openxmlformats.org/officeDocument/2006/relationships/image" Target="../media/image75.png"/><Relationship Id="rId3" Type="http://schemas.openxmlformats.org/officeDocument/2006/relationships/tags" Target="../tags/tag241.xml"/><Relationship Id="rId21" Type="http://schemas.openxmlformats.org/officeDocument/2006/relationships/image" Target="../media/image19.png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notesSlide" Target="../notesSlides/notesSlide13.xml"/><Relationship Id="rId25" Type="http://schemas.openxmlformats.org/officeDocument/2006/relationships/image" Target="../media/image83.png"/><Relationship Id="rId2" Type="http://schemas.openxmlformats.org/officeDocument/2006/relationships/tags" Target="../tags/tag24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6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image" Target="../media/image74.png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image" Target="../media/image73.png"/><Relationship Id="rId28" Type="http://schemas.openxmlformats.org/officeDocument/2006/relationships/image" Target="../media/image84.png"/><Relationship Id="rId10" Type="http://schemas.openxmlformats.org/officeDocument/2006/relationships/tags" Target="../tags/tag248.xml"/><Relationship Id="rId19" Type="http://schemas.openxmlformats.org/officeDocument/2006/relationships/image" Target="../media/image82.emf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image" Target="../media/image20.png"/><Relationship Id="rId27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oleObject" Target="../embeddings/oleObject12.bin"/><Relationship Id="rId26" Type="http://schemas.openxmlformats.org/officeDocument/2006/relationships/image" Target="../media/image76.png"/><Relationship Id="rId3" Type="http://schemas.openxmlformats.org/officeDocument/2006/relationships/tags" Target="../tags/tag255.xml"/><Relationship Id="rId21" Type="http://schemas.openxmlformats.org/officeDocument/2006/relationships/image" Target="../media/image20.png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notesSlide" Target="../notesSlides/notesSlide14.xml"/><Relationship Id="rId25" Type="http://schemas.openxmlformats.org/officeDocument/2006/relationships/image" Target="../media/image75.png"/><Relationship Id="rId2" Type="http://schemas.openxmlformats.org/officeDocument/2006/relationships/tags" Target="../tags/tag25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image" Target="../media/image38.png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image" Target="../media/image74.png"/><Relationship Id="rId28" Type="http://schemas.openxmlformats.org/officeDocument/2006/relationships/image" Target="../media/image87.png"/><Relationship Id="rId10" Type="http://schemas.openxmlformats.org/officeDocument/2006/relationships/tags" Target="../tags/tag262.xml"/><Relationship Id="rId19" Type="http://schemas.openxmlformats.org/officeDocument/2006/relationships/image" Target="../media/image85.emf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image" Target="../media/image73.png"/><Relationship Id="rId27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tags" Target="../tags/tag279.xml"/><Relationship Id="rId18" Type="http://schemas.openxmlformats.org/officeDocument/2006/relationships/oleObject" Target="../embeddings/oleObject13.bin"/><Relationship Id="rId26" Type="http://schemas.openxmlformats.org/officeDocument/2006/relationships/image" Target="../media/image76.png"/><Relationship Id="rId3" Type="http://schemas.openxmlformats.org/officeDocument/2006/relationships/tags" Target="../tags/tag269.xml"/><Relationship Id="rId21" Type="http://schemas.openxmlformats.org/officeDocument/2006/relationships/image" Target="../media/image20.png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notesSlide" Target="../notesSlides/notesSlide15.xml"/><Relationship Id="rId25" Type="http://schemas.openxmlformats.org/officeDocument/2006/relationships/image" Target="../media/image75.png"/><Relationship Id="rId2" Type="http://schemas.openxmlformats.org/officeDocument/2006/relationships/tags" Target="../tags/tag26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image" Target="../media/image38.png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image" Target="../media/image74.png"/><Relationship Id="rId28" Type="http://schemas.openxmlformats.org/officeDocument/2006/relationships/image" Target="../media/image87.png"/><Relationship Id="rId10" Type="http://schemas.openxmlformats.org/officeDocument/2006/relationships/tags" Target="../tags/tag276.xml"/><Relationship Id="rId19" Type="http://schemas.openxmlformats.org/officeDocument/2006/relationships/image" Target="../media/image88.emf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image" Target="../media/image73.png"/><Relationship Id="rId27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tags" Target="../tags/tag293.xml"/><Relationship Id="rId18" Type="http://schemas.openxmlformats.org/officeDocument/2006/relationships/oleObject" Target="../embeddings/oleObject14.bin"/><Relationship Id="rId26" Type="http://schemas.openxmlformats.org/officeDocument/2006/relationships/image" Target="../media/image92.png"/><Relationship Id="rId3" Type="http://schemas.openxmlformats.org/officeDocument/2006/relationships/tags" Target="../tags/tag283.xml"/><Relationship Id="rId21" Type="http://schemas.openxmlformats.org/officeDocument/2006/relationships/image" Target="../media/image20.png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17" Type="http://schemas.openxmlformats.org/officeDocument/2006/relationships/notesSlide" Target="../notesSlides/notesSlide16.xml"/><Relationship Id="rId25" Type="http://schemas.openxmlformats.org/officeDocument/2006/relationships/image" Target="../media/image91.png"/><Relationship Id="rId2" Type="http://schemas.openxmlformats.org/officeDocument/2006/relationships/tags" Target="../tags/tag28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24" Type="http://schemas.openxmlformats.org/officeDocument/2006/relationships/image" Target="../media/image76.png"/><Relationship Id="rId5" Type="http://schemas.openxmlformats.org/officeDocument/2006/relationships/tags" Target="../tags/tag285.xml"/><Relationship Id="rId15" Type="http://schemas.openxmlformats.org/officeDocument/2006/relationships/tags" Target="../tags/tag295.xml"/><Relationship Id="rId23" Type="http://schemas.openxmlformats.org/officeDocument/2006/relationships/image" Target="../media/image74.png"/><Relationship Id="rId28" Type="http://schemas.openxmlformats.org/officeDocument/2006/relationships/image" Target="../media/image24.png"/><Relationship Id="rId10" Type="http://schemas.openxmlformats.org/officeDocument/2006/relationships/tags" Target="../tags/tag290.xml"/><Relationship Id="rId19" Type="http://schemas.openxmlformats.org/officeDocument/2006/relationships/image" Target="../media/image90.emf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tags" Target="../tags/tag294.xml"/><Relationship Id="rId22" Type="http://schemas.openxmlformats.org/officeDocument/2006/relationships/image" Target="../media/image73.png"/><Relationship Id="rId27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oleObject" Target="../embeddings/oleObject15.bin"/><Relationship Id="rId26" Type="http://schemas.openxmlformats.org/officeDocument/2006/relationships/image" Target="../media/image93.png"/><Relationship Id="rId3" Type="http://schemas.openxmlformats.org/officeDocument/2006/relationships/tags" Target="../tags/tag297.xml"/><Relationship Id="rId21" Type="http://schemas.openxmlformats.org/officeDocument/2006/relationships/image" Target="../media/image19.png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notesSlide" Target="../notesSlides/notesSlide17.xml"/><Relationship Id="rId25" Type="http://schemas.openxmlformats.org/officeDocument/2006/relationships/image" Target="../media/image95.png"/><Relationship Id="rId2" Type="http://schemas.openxmlformats.org/officeDocument/2006/relationships/tags" Target="../tags/tag29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6.png"/><Relationship Id="rId1" Type="http://schemas.openxmlformats.org/officeDocument/2006/relationships/vmlDrawing" Target="../drawings/vmlDrawing15.v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image" Target="../media/image74.png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image" Target="../media/image73.png"/><Relationship Id="rId28" Type="http://schemas.openxmlformats.org/officeDocument/2006/relationships/image" Target="../media/image96.png"/><Relationship Id="rId10" Type="http://schemas.openxmlformats.org/officeDocument/2006/relationships/tags" Target="../tags/tag304.xml"/><Relationship Id="rId19" Type="http://schemas.openxmlformats.org/officeDocument/2006/relationships/image" Target="../media/image94.emf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image" Target="../media/image20.png"/><Relationship Id="rId27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oleObject" Target="../embeddings/oleObject16.bin"/><Relationship Id="rId26" Type="http://schemas.openxmlformats.org/officeDocument/2006/relationships/image" Target="../media/image38.png"/><Relationship Id="rId3" Type="http://schemas.openxmlformats.org/officeDocument/2006/relationships/tags" Target="../tags/tag311.xml"/><Relationship Id="rId21" Type="http://schemas.openxmlformats.org/officeDocument/2006/relationships/image" Target="../media/image19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notesSlide" Target="../notesSlides/notesSlide18.xml"/><Relationship Id="rId25" Type="http://schemas.openxmlformats.org/officeDocument/2006/relationships/image" Target="../media/image98.png"/><Relationship Id="rId2" Type="http://schemas.openxmlformats.org/officeDocument/2006/relationships/tags" Target="../tags/tag31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6.png"/><Relationship Id="rId1" Type="http://schemas.openxmlformats.org/officeDocument/2006/relationships/vmlDrawing" Target="../drawings/vmlDrawing16.v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image" Target="../media/image74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image" Target="../media/image73.png"/><Relationship Id="rId28" Type="http://schemas.openxmlformats.org/officeDocument/2006/relationships/image" Target="../media/image93.png"/><Relationship Id="rId10" Type="http://schemas.openxmlformats.org/officeDocument/2006/relationships/tags" Target="../tags/tag318.xml"/><Relationship Id="rId19" Type="http://schemas.openxmlformats.org/officeDocument/2006/relationships/image" Target="../media/image97.emf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image" Target="../media/image20.png"/><Relationship Id="rId27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oleObject" Target="../embeddings/oleObject17.bin"/><Relationship Id="rId26" Type="http://schemas.openxmlformats.org/officeDocument/2006/relationships/image" Target="../media/image101.png"/><Relationship Id="rId3" Type="http://schemas.openxmlformats.org/officeDocument/2006/relationships/tags" Target="../tags/tag325.xml"/><Relationship Id="rId21" Type="http://schemas.openxmlformats.org/officeDocument/2006/relationships/image" Target="../media/image20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notesSlide" Target="../notesSlides/notesSlide19.xml"/><Relationship Id="rId25" Type="http://schemas.openxmlformats.org/officeDocument/2006/relationships/image" Target="../media/image76.png"/><Relationship Id="rId2" Type="http://schemas.openxmlformats.org/officeDocument/2006/relationships/tags" Target="../tags/tag32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24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image" Target="../media/image74.png"/><Relationship Id="rId28" Type="http://schemas.openxmlformats.org/officeDocument/2006/relationships/image" Target="../media/image93.png"/><Relationship Id="rId10" Type="http://schemas.openxmlformats.org/officeDocument/2006/relationships/tags" Target="../tags/tag332.xml"/><Relationship Id="rId19" Type="http://schemas.openxmlformats.org/officeDocument/2006/relationships/image" Target="../media/image100.emf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image" Target="../media/image73.png"/><Relationship Id="rId27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oleObject" Target="../embeddings/oleObject18.bin"/><Relationship Id="rId26" Type="http://schemas.openxmlformats.org/officeDocument/2006/relationships/image" Target="../media/image104.png"/><Relationship Id="rId3" Type="http://schemas.openxmlformats.org/officeDocument/2006/relationships/tags" Target="../tags/tag339.xml"/><Relationship Id="rId21" Type="http://schemas.openxmlformats.org/officeDocument/2006/relationships/image" Target="../media/image20.png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notesSlide" Target="../notesSlides/notesSlide20.xml"/><Relationship Id="rId25" Type="http://schemas.openxmlformats.org/officeDocument/2006/relationships/image" Target="../media/image93.png"/><Relationship Id="rId2" Type="http://schemas.openxmlformats.org/officeDocument/2006/relationships/tags" Target="../tags/tag33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image" Target="../media/image76.png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image" Target="../media/image74.png"/><Relationship Id="rId28" Type="http://schemas.openxmlformats.org/officeDocument/2006/relationships/image" Target="../media/image24.png"/><Relationship Id="rId10" Type="http://schemas.openxmlformats.org/officeDocument/2006/relationships/tags" Target="../tags/tag346.xml"/><Relationship Id="rId19" Type="http://schemas.openxmlformats.org/officeDocument/2006/relationships/image" Target="../media/image103.emf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image" Target="../media/image73.png"/><Relationship Id="rId27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18" Type="http://schemas.openxmlformats.org/officeDocument/2006/relationships/oleObject" Target="../embeddings/oleObject19.bin"/><Relationship Id="rId26" Type="http://schemas.openxmlformats.org/officeDocument/2006/relationships/image" Target="../media/image93.png"/><Relationship Id="rId3" Type="http://schemas.openxmlformats.org/officeDocument/2006/relationships/tags" Target="../tags/tag353.xml"/><Relationship Id="rId21" Type="http://schemas.openxmlformats.org/officeDocument/2006/relationships/image" Target="../media/image19.png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notesSlide" Target="../notesSlides/notesSlide21.xml"/><Relationship Id="rId25" Type="http://schemas.openxmlformats.org/officeDocument/2006/relationships/image" Target="../media/image38.png"/><Relationship Id="rId2" Type="http://schemas.openxmlformats.org/officeDocument/2006/relationships/tags" Target="../tags/tag35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6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image" Target="../media/image74.png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image" Target="../media/image73.png"/><Relationship Id="rId28" Type="http://schemas.openxmlformats.org/officeDocument/2006/relationships/image" Target="../media/image108.png"/><Relationship Id="rId10" Type="http://schemas.openxmlformats.org/officeDocument/2006/relationships/tags" Target="../tags/tag360.xml"/><Relationship Id="rId19" Type="http://schemas.openxmlformats.org/officeDocument/2006/relationships/image" Target="../media/image106.emf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image" Target="../media/image20.png"/><Relationship Id="rId27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26" Type="http://schemas.openxmlformats.org/officeDocument/2006/relationships/image" Target="../media/image26.png"/><Relationship Id="rId3" Type="http://schemas.openxmlformats.org/officeDocument/2006/relationships/tags" Target="../tags/tag367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114.png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image" Target="../media/image20.png"/><Relationship Id="rId33" Type="http://schemas.openxmlformats.org/officeDocument/2006/relationships/image" Target="../media/image38.png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0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image" Target="../media/image19.png"/><Relationship Id="rId32" Type="http://schemas.openxmlformats.org/officeDocument/2006/relationships/image" Target="../media/image113.png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image" Target="../media/image109.emf"/><Relationship Id="rId28" Type="http://schemas.openxmlformats.org/officeDocument/2006/relationships/image" Target="../media/image22.png"/><Relationship Id="rId36" Type="http://schemas.openxmlformats.org/officeDocument/2006/relationships/image" Target="../media/image116.png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31" Type="http://schemas.openxmlformats.org/officeDocument/2006/relationships/image" Target="../media/image112.png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1.png"/><Relationship Id="rId30" Type="http://schemas.openxmlformats.org/officeDocument/2006/relationships/image" Target="../media/image111.png"/><Relationship Id="rId35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image" Target="../media/image120.png"/><Relationship Id="rId3" Type="http://schemas.openxmlformats.org/officeDocument/2006/relationships/tags" Target="../tags/tag385.xml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123.png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image" Target="../media/image119.png"/><Relationship Id="rId33" Type="http://schemas.openxmlformats.org/officeDocument/2006/relationships/image" Target="../media/image122.png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image" Target="../media/image118.png"/><Relationship Id="rId32" Type="http://schemas.openxmlformats.org/officeDocument/2006/relationships/image" Target="../media/image121.png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image" Target="../media/image24.png"/><Relationship Id="rId28" Type="http://schemas.openxmlformats.org/officeDocument/2006/relationships/image" Target="../media/image20.png"/><Relationship Id="rId10" Type="http://schemas.openxmlformats.org/officeDocument/2006/relationships/tags" Target="../tags/tag39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image" Target="../media/image117.emf"/><Relationship Id="rId27" Type="http://schemas.openxmlformats.org/officeDocument/2006/relationships/image" Target="../media/image19.png"/><Relationship Id="rId30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tags" Target="../tags/tag41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.png"/><Relationship Id="rId3" Type="http://schemas.openxmlformats.org/officeDocument/2006/relationships/tags" Target="../tags/tag402.xml"/><Relationship Id="rId21" Type="http://schemas.openxmlformats.org/officeDocument/2006/relationships/image" Target="../media/image124.emf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image" Target="../media/image21.png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22.v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image" Target="../media/image26.png"/><Relationship Id="rId32" Type="http://schemas.openxmlformats.org/officeDocument/2006/relationships/image" Target="../media/image126.png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image" Target="../media/image20.png"/><Relationship Id="rId28" Type="http://schemas.openxmlformats.org/officeDocument/2006/relationships/image" Target="../media/image27.png"/><Relationship Id="rId10" Type="http://schemas.openxmlformats.org/officeDocument/2006/relationships/tags" Target="../tags/tag409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38.png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image" Target="../media/image19.png"/><Relationship Id="rId27" Type="http://schemas.openxmlformats.org/officeDocument/2006/relationships/image" Target="../media/image125.png"/><Relationship Id="rId30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tags" Target="../tags/tag419.xml"/><Relationship Id="rId21" Type="http://schemas.openxmlformats.org/officeDocument/2006/relationships/image" Target="../media/image135.png"/><Relationship Id="rId7" Type="http://schemas.openxmlformats.org/officeDocument/2006/relationships/tags" Target="../tags/tag423.xml"/><Relationship Id="rId12" Type="http://schemas.openxmlformats.org/officeDocument/2006/relationships/notesSlide" Target="../notesSlides/notesSlide25.xml"/><Relationship Id="rId17" Type="http://schemas.openxmlformats.org/officeDocument/2006/relationships/image" Target="../media/image131.png"/><Relationship Id="rId2" Type="http://schemas.openxmlformats.org/officeDocument/2006/relationships/tags" Target="../tags/tag418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21.xml"/><Relationship Id="rId15" Type="http://schemas.openxmlformats.org/officeDocument/2006/relationships/image" Target="../media/image129.png"/><Relationship Id="rId10" Type="http://schemas.openxmlformats.org/officeDocument/2006/relationships/tags" Target="../tags/tag426.xml"/><Relationship Id="rId19" Type="http://schemas.openxmlformats.org/officeDocument/2006/relationships/image" Target="../media/image133.png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image" Target="../media/image1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8.png"/><Relationship Id="rId3" Type="http://schemas.openxmlformats.org/officeDocument/2006/relationships/tags" Target="../tags/tag429.xml"/><Relationship Id="rId7" Type="http://schemas.openxmlformats.org/officeDocument/2006/relationships/tags" Target="../tags/tag433.xml"/><Relationship Id="rId12" Type="http://schemas.openxmlformats.org/officeDocument/2006/relationships/image" Target="../media/image110.png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image" Target="../media/image137.png"/><Relationship Id="rId5" Type="http://schemas.openxmlformats.org/officeDocument/2006/relationships/tags" Target="../tags/tag431.xml"/><Relationship Id="rId15" Type="http://schemas.openxmlformats.org/officeDocument/2006/relationships/image" Target="../media/image140.png"/><Relationship Id="rId10" Type="http://schemas.openxmlformats.org/officeDocument/2006/relationships/image" Target="../media/image136.png"/><Relationship Id="rId4" Type="http://schemas.openxmlformats.org/officeDocument/2006/relationships/tags" Target="../tags/tag430.xml"/><Relationship Id="rId9" Type="http://schemas.openxmlformats.org/officeDocument/2006/relationships/notesSlide" Target="../notesSlides/notesSlide26.xml"/><Relationship Id="rId14" Type="http://schemas.openxmlformats.org/officeDocument/2006/relationships/image" Target="../media/image1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notesSlide" Target="../notesSlides/notesSlide27.xml"/><Relationship Id="rId18" Type="http://schemas.openxmlformats.org/officeDocument/2006/relationships/image" Target="../media/image145.png"/><Relationship Id="rId3" Type="http://schemas.openxmlformats.org/officeDocument/2006/relationships/tags" Target="../tags/tag436.xml"/><Relationship Id="rId21" Type="http://schemas.openxmlformats.org/officeDocument/2006/relationships/image" Target="../media/image148.png"/><Relationship Id="rId7" Type="http://schemas.openxmlformats.org/officeDocument/2006/relationships/tags" Target="../tags/tag44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44.png"/><Relationship Id="rId2" Type="http://schemas.openxmlformats.org/officeDocument/2006/relationships/tags" Target="../tags/tag435.xml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11" Type="http://schemas.openxmlformats.org/officeDocument/2006/relationships/tags" Target="../tags/tag444.xml"/><Relationship Id="rId5" Type="http://schemas.openxmlformats.org/officeDocument/2006/relationships/tags" Target="../tags/tag438.xml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10" Type="http://schemas.openxmlformats.org/officeDocument/2006/relationships/tags" Target="../tags/tag443.xml"/><Relationship Id="rId19" Type="http://schemas.openxmlformats.org/officeDocument/2006/relationships/image" Target="../media/image146.png"/><Relationship Id="rId4" Type="http://schemas.openxmlformats.org/officeDocument/2006/relationships/tags" Target="../tags/tag437.xml"/><Relationship Id="rId9" Type="http://schemas.openxmlformats.org/officeDocument/2006/relationships/tags" Target="../tags/tag442.xml"/><Relationship Id="rId14" Type="http://schemas.openxmlformats.org/officeDocument/2006/relationships/image" Target="../media/image141.png"/><Relationship Id="rId22" Type="http://schemas.openxmlformats.org/officeDocument/2006/relationships/image" Target="../media/image1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13" Type="http://schemas.openxmlformats.org/officeDocument/2006/relationships/image" Target="../media/image154.png"/><Relationship Id="rId3" Type="http://schemas.openxmlformats.org/officeDocument/2006/relationships/tags" Target="../tags/tag44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3.png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image" Target="../media/image152.png"/><Relationship Id="rId5" Type="http://schemas.openxmlformats.org/officeDocument/2006/relationships/tags" Target="../tags/tag449.xml"/><Relationship Id="rId10" Type="http://schemas.openxmlformats.org/officeDocument/2006/relationships/image" Target="../media/image151.png"/><Relationship Id="rId4" Type="http://schemas.openxmlformats.org/officeDocument/2006/relationships/tags" Target="../tags/tag448.xml"/><Relationship Id="rId9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13" Type="http://schemas.openxmlformats.org/officeDocument/2006/relationships/image" Target="../media/image158.png"/><Relationship Id="rId3" Type="http://schemas.openxmlformats.org/officeDocument/2006/relationships/tags" Target="../tags/tag45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7.png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image" Target="../media/image156.png"/><Relationship Id="rId5" Type="http://schemas.openxmlformats.org/officeDocument/2006/relationships/tags" Target="../tags/tag455.xml"/><Relationship Id="rId10" Type="http://schemas.openxmlformats.org/officeDocument/2006/relationships/image" Target="../media/image5.png"/><Relationship Id="rId4" Type="http://schemas.openxmlformats.org/officeDocument/2006/relationships/tags" Target="../tags/tag454.xml"/><Relationship Id="rId9" Type="http://schemas.openxmlformats.org/officeDocument/2006/relationships/image" Target="../media/image1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4.xml"/><Relationship Id="rId21" Type="http://schemas.openxmlformats.org/officeDocument/2006/relationships/image" Target="../media/image18.emf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2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31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8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.png"/><Relationship Id="rId3" Type="http://schemas.openxmlformats.org/officeDocument/2006/relationships/tags" Target="../tags/tag40.xml"/><Relationship Id="rId21" Type="http://schemas.openxmlformats.org/officeDocument/2006/relationships/image" Target="../media/image30.emf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21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26.png"/><Relationship Id="rId32" Type="http://schemas.openxmlformats.org/officeDocument/2006/relationships/image" Target="../media/image33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20.png"/><Relationship Id="rId28" Type="http://schemas.openxmlformats.org/officeDocument/2006/relationships/image" Target="../media/image31.png"/><Relationship Id="rId10" Type="http://schemas.openxmlformats.org/officeDocument/2006/relationships/tags" Target="../tags/tag47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2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19.png"/><Relationship Id="rId27" Type="http://schemas.openxmlformats.org/officeDocument/2006/relationships/image" Target="../media/image27.png"/><Relationship Id="rId30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tags" Target="../tags/tag79.xml"/><Relationship Id="rId39" Type="http://schemas.openxmlformats.org/officeDocument/2006/relationships/image" Target="../media/image38.png"/><Relationship Id="rId3" Type="http://schemas.openxmlformats.org/officeDocument/2006/relationships/tags" Target="../tags/tag56.xml"/><Relationship Id="rId21" Type="http://schemas.openxmlformats.org/officeDocument/2006/relationships/tags" Target="../tags/tag74.xml"/><Relationship Id="rId34" Type="http://schemas.openxmlformats.org/officeDocument/2006/relationships/image" Target="../media/image21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tags" Target="../tags/tag78.xml"/><Relationship Id="rId33" Type="http://schemas.openxmlformats.org/officeDocument/2006/relationships/image" Target="../media/image26.png"/><Relationship Id="rId38" Type="http://schemas.openxmlformats.org/officeDocument/2006/relationships/image" Target="../media/image37.png"/><Relationship Id="rId46" Type="http://schemas.openxmlformats.org/officeDocument/2006/relationships/image" Target="../media/image44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29" Type="http://schemas.openxmlformats.org/officeDocument/2006/relationships/oleObject" Target="../embeddings/oleObject3.bin"/><Relationship Id="rId41" Type="http://schemas.openxmlformats.org/officeDocument/2006/relationships/image" Target="../media/image39.png"/><Relationship Id="rId1" Type="http://schemas.openxmlformats.org/officeDocument/2006/relationships/vmlDrawing" Target="../drawings/vmlDrawing3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32" Type="http://schemas.openxmlformats.org/officeDocument/2006/relationships/image" Target="../media/image20.png"/><Relationship Id="rId37" Type="http://schemas.openxmlformats.org/officeDocument/2006/relationships/image" Target="../media/image36.png"/><Relationship Id="rId40" Type="http://schemas.openxmlformats.org/officeDocument/2006/relationships/image" Target="../media/image27.png"/><Relationship Id="rId45" Type="http://schemas.openxmlformats.org/officeDocument/2006/relationships/image" Target="../media/image43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notesSlide" Target="../notesSlides/notesSlide5.xml"/><Relationship Id="rId36" Type="http://schemas.openxmlformats.org/officeDocument/2006/relationships/image" Target="../media/image35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image" Target="../media/image19.png"/><Relationship Id="rId44" Type="http://schemas.openxmlformats.org/officeDocument/2006/relationships/image" Target="../media/image42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4.emf"/><Relationship Id="rId35" Type="http://schemas.openxmlformats.org/officeDocument/2006/relationships/image" Target="../media/image22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9" Type="http://schemas.openxmlformats.org/officeDocument/2006/relationships/image" Target="../media/image27.png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34" Type="http://schemas.openxmlformats.org/officeDocument/2006/relationships/image" Target="../media/image21.png"/><Relationship Id="rId42" Type="http://schemas.openxmlformats.org/officeDocument/2006/relationships/image" Target="../media/image41.png"/><Relationship Id="rId47" Type="http://schemas.openxmlformats.org/officeDocument/2006/relationships/image" Target="../media/image45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image" Target="../media/image26.png"/><Relationship Id="rId38" Type="http://schemas.openxmlformats.org/officeDocument/2006/relationships/image" Target="../media/image48.png"/><Relationship Id="rId46" Type="http://schemas.openxmlformats.org/officeDocument/2006/relationships/image" Target="../media/image44.png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oleObject" Target="../embeddings/oleObject4.bin"/><Relationship Id="rId41" Type="http://schemas.openxmlformats.org/officeDocument/2006/relationships/image" Target="../media/image40.png"/><Relationship Id="rId1" Type="http://schemas.openxmlformats.org/officeDocument/2006/relationships/vmlDrawing" Target="../drawings/vmlDrawing4.v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image" Target="../media/image20.png"/><Relationship Id="rId37" Type="http://schemas.openxmlformats.org/officeDocument/2006/relationships/image" Target="../media/image37.png"/><Relationship Id="rId40" Type="http://schemas.openxmlformats.org/officeDocument/2006/relationships/image" Target="../media/image39.png"/><Relationship Id="rId45" Type="http://schemas.openxmlformats.org/officeDocument/2006/relationships/image" Target="../media/image50.png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notesSlide" Target="../notesSlides/notesSlide6.xml"/><Relationship Id="rId36" Type="http://schemas.openxmlformats.org/officeDocument/2006/relationships/image" Target="../media/image36.png"/><Relationship Id="rId49" Type="http://schemas.openxmlformats.org/officeDocument/2006/relationships/image" Target="../media/image24.png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image" Target="../media/image19.png"/><Relationship Id="rId44" Type="http://schemas.openxmlformats.org/officeDocument/2006/relationships/image" Target="../media/image43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7.emf"/><Relationship Id="rId35" Type="http://schemas.openxmlformats.org/officeDocument/2006/relationships/image" Target="../media/image22.png"/><Relationship Id="rId43" Type="http://schemas.openxmlformats.org/officeDocument/2006/relationships/image" Target="../media/image49.png"/><Relationship Id="rId48" Type="http://schemas.openxmlformats.org/officeDocument/2006/relationships/image" Target="../media/image46.png"/><Relationship Id="rId8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9" Type="http://schemas.openxmlformats.org/officeDocument/2006/relationships/image" Target="../media/image26.png"/><Relationship Id="rId21" Type="http://schemas.openxmlformats.org/officeDocument/2006/relationships/tags" Target="../tags/tag124.xml"/><Relationship Id="rId34" Type="http://schemas.openxmlformats.org/officeDocument/2006/relationships/notesSlide" Target="../notesSlides/notesSlide7.xml"/><Relationship Id="rId42" Type="http://schemas.openxmlformats.org/officeDocument/2006/relationships/image" Target="../media/image36.png"/><Relationship Id="rId47" Type="http://schemas.openxmlformats.org/officeDocument/2006/relationships/image" Target="../media/image39.png"/><Relationship Id="rId50" Type="http://schemas.openxmlformats.org/officeDocument/2006/relationships/image" Target="../media/image55.png"/><Relationship Id="rId55" Type="http://schemas.openxmlformats.org/officeDocument/2006/relationships/image" Target="../media/image43.png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tags" Target="../tags/tag132.xml"/><Relationship Id="rId41" Type="http://schemas.openxmlformats.org/officeDocument/2006/relationships/image" Target="../media/image22.png"/><Relationship Id="rId54" Type="http://schemas.openxmlformats.org/officeDocument/2006/relationships/image" Target="../media/image46.png"/><Relationship Id="rId1" Type="http://schemas.openxmlformats.org/officeDocument/2006/relationships/vmlDrawing" Target="../drawings/vmlDrawing5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tags" Target="../tags/tag135.xml"/><Relationship Id="rId37" Type="http://schemas.openxmlformats.org/officeDocument/2006/relationships/image" Target="../media/image19.png"/><Relationship Id="rId40" Type="http://schemas.openxmlformats.org/officeDocument/2006/relationships/image" Target="../media/image21.png"/><Relationship Id="rId45" Type="http://schemas.openxmlformats.org/officeDocument/2006/relationships/image" Target="../media/image54.png"/><Relationship Id="rId53" Type="http://schemas.openxmlformats.org/officeDocument/2006/relationships/image" Target="../media/image45.png"/><Relationship Id="rId58" Type="http://schemas.openxmlformats.org/officeDocument/2006/relationships/image" Target="../media/image59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image" Target="../media/image51.emf"/><Relationship Id="rId49" Type="http://schemas.openxmlformats.org/officeDocument/2006/relationships/image" Target="../media/image41.png"/><Relationship Id="rId57" Type="http://schemas.openxmlformats.org/officeDocument/2006/relationships/image" Target="../media/image58.png"/><Relationship Id="rId61" Type="http://schemas.openxmlformats.org/officeDocument/2006/relationships/image" Target="../media/image37.png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tags" Target="../tags/tag134.xml"/><Relationship Id="rId44" Type="http://schemas.openxmlformats.org/officeDocument/2006/relationships/image" Target="../media/image53.png"/><Relationship Id="rId52" Type="http://schemas.openxmlformats.org/officeDocument/2006/relationships/image" Target="../media/image44.png"/><Relationship Id="rId60" Type="http://schemas.openxmlformats.org/officeDocument/2006/relationships/image" Target="../media/image38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oleObject" Target="../embeddings/oleObject5.bin"/><Relationship Id="rId43" Type="http://schemas.openxmlformats.org/officeDocument/2006/relationships/image" Target="../media/image52.png"/><Relationship Id="rId48" Type="http://schemas.openxmlformats.org/officeDocument/2006/relationships/image" Target="../media/image40.png"/><Relationship Id="rId56" Type="http://schemas.openxmlformats.org/officeDocument/2006/relationships/image" Target="../media/image57.png"/><Relationship Id="rId8" Type="http://schemas.openxmlformats.org/officeDocument/2006/relationships/tags" Target="../tags/tag111.xml"/><Relationship Id="rId51" Type="http://schemas.openxmlformats.org/officeDocument/2006/relationships/image" Target="../media/image56.png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0.png"/><Relationship Id="rId46" Type="http://schemas.openxmlformats.org/officeDocument/2006/relationships/image" Target="../media/image27.png"/><Relationship Id="rId5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9 </a:t>
            </a:r>
            <a:r>
              <a:rPr lang="en-US" sz="3200" dirty="0" smtClean="0"/>
              <a:t>March </a:t>
            </a:r>
            <a:r>
              <a:rPr lang="en-US" sz="3200" dirty="0" smtClean="0"/>
              <a:t>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246098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6" name="Chart" r:id="rId35" imgW="4572000" imgH="5143500" progId="MSGraph.Chart.8">
                  <p:embed followColorScheme="full"/>
                </p:oleObj>
              </mc:Choice>
              <mc:Fallback>
                <p:oleObj name="Chart" r:id="rId3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Straight Connector 36"/>
          <p:cNvCxnSpPr/>
          <p:nvPr/>
        </p:nvCxnSpPr>
        <p:spPr bwMode="auto">
          <a:xfrm flipV="1">
            <a:off x="652606" y="1360116"/>
            <a:ext cx="80467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78" y="41331"/>
            <a:ext cx="3273965" cy="238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19049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37286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5674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518160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5142978"/>
            <a:ext cx="312047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Connector 42"/>
          <p:cNvCxnSpPr/>
          <p:nvPr/>
        </p:nvCxnSpPr>
        <p:spPr bwMode="auto">
          <a:xfrm>
            <a:off x="73914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4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1848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3923" y="1512474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06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292" y="381000"/>
            <a:ext cx="7023353" cy="39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39" y="955442"/>
            <a:ext cx="321578" cy="26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41" y="954066"/>
            <a:ext cx="226627" cy="280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4051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683" y="955442"/>
            <a:ext cx="321872" cy="2679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2008259"/>
            <a:ext cx="962099" cy="214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2288007"/>
            <a:ext cx="1857657" cy="266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590" y="2628616"/>
            <a:ext cx="627862" cy="186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460" y="6418289"/>
            <a:ext cx="1000797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274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598482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0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7" y="41331"/>
            <a:ext cx="3545167" cy="238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Straight Connector 37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048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363" y="381000"/>
            <a:ext cx="7373210" cy="365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4457" y="954066"/>
            <a:ext cx="280793" cy="280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2251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3295" y="955442"/>
            <a:ext cx="295048" cy="26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209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2362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1495283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4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2641" y="356992"/>
            <a:ext cx="4294559" cy="3752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13373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7813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113373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769003" cy="256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0721" y="736948"/>
            <a:ext cx="2530879" cy="277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3581400" y="1599156"/>
            <a:ext cx="54864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572000" y="1522956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0800" y="1522956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522956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9622" y="1697641"/>
            <a:ext cx="424232" cy="244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5180" y="1713978"/>
            <a:ext cx="179156" cy="244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1713978"/>
            <a:ext cx="146582" cy="227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276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13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6495421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2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862" y="6414868"/>
            <a:ext cx="944169" cy="314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05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405" y="991080"/>
            <a:ext cx="3155236" cy="320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008" y="1412437"/>
            <a:ext cx="2531944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626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14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245382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05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405" y="991080"/>
            <a:ext cx="3401254" cy="340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399" y="6421373"/>
            <a:ext cx="1049199" cy="287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658" y="1412437"/>
            <a:ext cx="2286645" cy="283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757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3091170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8281" y="1047976"/>
            <a:ext cx="4742021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069" y="6435441"/>
            <a:ext cx="801660" cy="266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510" y="1545379"/>
            <a:ext cx="510159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406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16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499132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0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7656" y="6435440"/>
            <a:ext cx="930588" cy="309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62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145" y="1047976"/>
            <a:ext cx="5592258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704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17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224830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0896" y="6421373"/>
            <a:ext cx="867907" cy="288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047976"/>
            <a:ext cx="6083860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51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18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087288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545" y="962293"/>
            <a:ext cx="2607419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5393" y="1469464"/>
            <a:ext cx="4893633" cy="359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6"/>
            <a:ext cx="1131301" cy="309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076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19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0150527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402" y="935242"/>
            <a:ext cx="4327170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0896" y="6393237"/>
            <a:ext cx="867907" cy="288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356730"/>
            <a:ext cx="3174246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869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20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8392575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9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5308" y="935242"/>
            <a:ext cx="3911566" cy="359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9036" y="6393237"/>
            <a:ext cx="850656" cy="283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460" y="1356730"/>
            <a:ext cx="3267968" cy="396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41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21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28620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7"/>
            <a:ext cx="1055101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518" y="962293"/>
            <a:ext cx="2683758" cy="396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3613" y="1469464"/>
            <a:ext cx="4477192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971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22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809535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443" y="1127192"/>
            <a:ext cx="5177108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7" y="609600"/>
            <a:ext cx="4100664" cy="396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9421" y="6436950"/>
            <a:ext cx="931708" cy="2552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961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23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743852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107" y="6393237"/>
            <a:ext cx="823501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567" y="962293"/>
            <a:ext cx="2683374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567" y="1469464"/>
            <a:ext cx="3947863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077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3505200"/>
            <a:ext cx="537560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459248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54" y="6426189"/>
            <a:ext cx="830114" cy="276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39" y="874294"/>
            <a:ext cx="3573247" cy="378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6" y="1406753"/>
            <a:ext cx="1679997" cy="345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523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622" y="3557392"/>
            <a:ext cx="544777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657547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575" y="6421372"/>
            <a:ext cx="1091272" cy="298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431" y="355947"/>
            <a:ext cx="4083625" cy="775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630" y="467524"/>
            <a:ext cx="343193" cy="205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680260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7194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72023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2590800"/>
            <a:ext cx="817154" cy="6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771378"/>
            <a:ext cx="4612603" cy="32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1550096"/>
            <a:ext cx="1144345" cy="654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857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362200"/>
            <a:ext cx="28194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002078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778" y="457200"/>
            <a:ext cx="2625710" cy="830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11" y="1842370"/>
            <a:ext cx="207267" cy="2831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865" y="6477000"/>
            <a:ext cx="804971" cy="268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11" y="2501358"/>
            <a:ext cx="1907611" cy="83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03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813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094251"/>
            <a:ext cx="3321462" cy="382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1600200"/>
            <a:ext cx="2710087" cy="878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643" y="6489506"/>
            <a:ext cx="7231756" cy="343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2604370"/>
            <a:ext cx="3186839" cy="362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3035474"/>
            <a:ext cx="2060954" cy="801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445718"/>
            <a:ext cx="1164442" cy="1068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3951962"/>
            <a:ext cx="2156001" cy="858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4864897"/>
            <a:ext cx="2347217" cy="12022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1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52400"/>
            <a:ext cx="7958507" cy="4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3200400"/>
            <a:ext cx="2613457" cy="438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3657632"/>
            <a:ext cx="1468499" cy="438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4152473"/>
            <a:ext cx="3813909" cy="400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838200"/>
            <a:ext cx="4388734" cy="34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1256734"/>
            <a:ext cx="4484532" cy="343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7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427" y="1699087"/>
            <a:ext cx="8880373" cy="389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6255" y="2497141"/>
            <a:ext cx="2512624" cy="412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837" y="3106741"/>
            <a:ext cx="2556383" cy="324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3563941"/>
            <a:ext cx="2686807" cy="542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210" y="4173541"/>
            <a:ext cx="3185173" cy="542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792" y="5065163"/>
            <a:ext cx="4396443" cy="476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5845" y="5566294"/>
            <a:ext cx="4353137" cy="389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93" y="76200"/>
            <a:ext cx="8514151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67" y="547226"/>
            <a:ext cx="8514169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76" y="1029478"/>
            <a:ext cx="8856632" cy="379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1699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7315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7198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42997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52637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29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264907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00879" cy="59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208052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046" y="3200400"/>
            <a:ext cx="5152464" cy="43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446" y="3694518"/>
            <a:ext cx="1354526" cy="362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446" y="4074888"/>
            <a:ext cx="5628354" cy="381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446" y="4476295"/>
            <a:ext cx="4026093" cy="3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9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2412711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964" y="6413501"/>
            <a:ext cx="1017060" cy="278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320" y="685800"/>
            <a:ext cx="2699862" cy="812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3874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1854896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1264"/>
            <a:ext cx="2471557" cy="377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1639"/>
            <a:ext cx="2773433" cy="376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556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05414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8126323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8904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29" y="3596014"/>
            <a:ext cx="1380573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106" y="6413501"/>
            <a:ext cx="1017308" cy="278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335" y="685800"/>
            <a:ext cx="2719831" cy="812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29" y="2708754"/>
            <a:ext cx="623959" cy="3596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60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704288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4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1331"/>
            <a:ext cx="3211015" cy="238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333" y="6393237"/>
            <a:ext cx="899763" cy="299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048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935" y="381000"/>
            <a:ext cx="6324065" cy="365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274" y="1021744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956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54066"/>
            <a:ext cx="227308" cy="2811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784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930648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8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795" y="41331"/>
            <a:ext cx="3354405" cy="238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Straight Connector 37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048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0377" y="381000"/>
            <a:ext cx="6499182" cy="3651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2251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3295" y="955442"/>
            <a:ext cx="295048" cy="26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54066"/>
            <a:ext cx="227308" cy="2811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159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8112741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2" name="Chart" r:id="rId35" imgW="4572000" imgH="5143500" progId="MSGraph.Chart.8">
                  <p:embed followColorScheme="full"/>
                </p:oleObj>
              </mc:Choice>
              <mc:Fallback>
                <p:oleObj name="Chart" r:id="rId3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Straight Connector 36"/>
          <p:cNvCxnSpPr/>
          <p:nvPr/>
        </p:nvCxnSpPr>
        <p:spPr bwMode="auto">
          <a:xfrm flipV="1">
            <a:off x="652606" y="1360116"/>
            <a:ext cx="80467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78" y="41331"/>
            <a:ext cx="3273965" cy="238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19049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37286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5674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518160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5142978"/>
            <a:ext cx="312047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Connector 42"/>
          <p:cNvCxnSpPr/>
          <p:nvPr/>
        </p:nvCxnSpPr>
        <p:spPr bwMode="auto">
          <a:xfrm>
            <a:off x="73914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4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1848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3923" y="1512474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06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292" y="381000"/>
            <a:ext cx="7023353" cy="39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39" y="955442"/>
            <a:ext cx="321578" cy="26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41" y="954066"/>
            <a:ext cx="226627" cy="280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4051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683" y="955442"/>
            <a:ext cx="321872" cy="2679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2008259"/>
            <a:ext cx="962099" cy="214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2288007"/>
            <a:ext cx="1857657" cy="266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590" y="2628616"/>
            <a:ext cx="627862" cy="186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108" y="6393237"/>
            <a:ext cx="823500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851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6480954461F8424FBA46AAC394DBEE37"/>
  <p:tag name="CORRECTPOINTVALUE" val="0"/>
  <p:tag name="INCORRECTPOINTVALUE" val="0"/>
  <p:tag name="VALUES" val="Incorrect|smicln|Incorrect|smicln|Incorrect|smicln|Correc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s of 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65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2,3)$ and $(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429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(x)=x^2(x-1)^2/(x-2)^3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2967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U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1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U}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$ and $f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73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INCORRECTPOINTVALUE" val="5"/>
  <p:tag name="SLIDEORDER" val="6"/>
  <p:tag name="SLIDEGUID" val="AEBC654902A343FA8518B31022ED32F4"/>
  <p:tag name="CORRECTPOINTVALUE" val="10"/>
  <p:tag name="VALUES" val="Incorrect|smicln|Incorrect|smicln|Incorrect|smicln|Correc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s of 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65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2,3)$ and $(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42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(x)=x^2(x-1)^2/(x-2)^3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2967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U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1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U}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7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$ and $f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7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8EE7363830A44B4B8B14B417A5EEEAB8"/>
  <p:tag name="VALUES" val="Incorrect|smicln|Incorrect|smicln|Correct|smicln|Incorrec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s of 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3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'(x)=-e^{-x}(x-1)^2(x-2)^3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2963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62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ew topics (see dia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0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3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7698BC5818AC4AB8953C3D5BA1F28AC7"/>
  <p:tag name="VALUES" val="Correct|smicln|Incorrect|smicln|Incorrect|smicln|Incorrec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=-(x-1)^2x(x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714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38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10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vl 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62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2175D1DE4F134E2EAB97B468CF95DF53"/>
  <p:tag name="CORRECTPOINTVALUE" val="0"/>
  <p:tag name="INCORRECTPOINTVALUE" val="0"/>
  <p:tag name="VALUES" val="Incorrect|smicln|Correc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ma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88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global 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44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39ADD235652F42D1ACB85CF5C163EAE2"/>
  <p:tag name="CORRECTPOINTVALUE" val="10"/>
  <p:tag name="INCORRECTPOINTVALUE" val="5"/>
  <p:tag name="VALUES" val="Incorrect|smicln|Correc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8"/>
  <p:tag name="SLIDEGUID" val="903D32C7E65440BDBCE72E8C09FAC52D"/>
  <p:tag name="VALUES" val="Correct|smicln|Incorrect|smicln|Incorrect|smicln|Incorrect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53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CDC3A1F4A7A44C809C464112293C5445"/>
  <p:tag name="CORRECTPOINTVALUE" val="0"/>
  <p:tag name="INCORRECTPOINTVALUE" val="0"/>
  <p:tag name="VALUES" val="Incorrect|smicln|Correct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[rgb]{0,.8,0}any} critical numbe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55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 or a loc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1850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3ADFC9E9BC464FDA85108BF8F364DE7B"/>
  <p:tag name="CORRECTPOINTVALUE" val="0"/>
  <p:tag name="INCORRECTPOINTVALUE" val="0"/>
  <p:tag name="VALUES" val="Correct|smicln|Incorrect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max or loc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91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FE0C22E28831470BAE8D770099D85EEE"/>
  <p:tag name="CORRECTPOINTVALUE" val="0"/>
  <p:tag name="INCORRECTPOINTVALUE" val="0"/>
  <p:tag name="VALUES" val="Correct|smicln|Incorrect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or glob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18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&l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87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de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46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decreasing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24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&l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08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c down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428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'&l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41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SLIDEORDER" val="4"/>
  <p:tag name="SLIDEGUID" val="811BC44DC9024B61BEAA82618D075574"/>
  <p:tag name="VALUES" val="Correct|smicln|Incorrec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l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2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dow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40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csc 4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37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loc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83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2)=0$, \,\, $f''(2)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40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5825837DBD7E4221BF404AE279AB3A8E"/>
  <p:tag name="CORRECTPOINTVALUE" val="0"/>
  <p:tag name="INCORRECTPOINTVALUE" val="0"/>
  <p:tag name="VALUES" val="Incorrect|smicln|Correct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g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0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d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97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6B76F615908E449B8B737D824CEF54AF"/>
  <p:tag name="CORRECTPOINTVALUE" val="0"/>
  <p:tag name="INCORRECTPOINTVALUE" val="0"/>
  <p:tag name="VALUES" val="Incorrect|smicln|Incorrect|smicln|Correct|smicln|Incorrect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\csc 4)(\cot 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44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(\csc 4)(\cot 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94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6)=9$, $f'(6)=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9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F675C5F4B62409EB07680AE54DFDF62"/>
  <p:tag name="CORRECTPOINTVALUE" val="10"/>
  <p:tag name="INCORRECTPOINTVALUE" val="5"/>
  <p:tag name="VALUES" val="Incorrect|smicln|Incorrect|smicln|Correct|smicln|Incorrect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473FAF495E184464AD06732843F35D96"/>
  <p:tag name="VALUES" val="Incorrect|smicln|Correct|smicln|Incorrect|smicln|Incorrect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in x}{x}\right]\,\,=\,\,&#10;\lim_{x\to\infty}[{\color{blue}??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662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76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'H\^opital does {\color{red}not} app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8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59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79D3DF31592490B8C203A92FDC5199E"/>
  <p:tag name="CORRECTPOINTVALUE" val="0"/>
  <p:tag name="INCORRECTPOINTVALUE" val="0"/>
  <p:tag name="VALUES" val="Incorrect|smicln|Correct|smicln|Incorrect|smicln|Incorrect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-1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19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4x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65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7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\frac{1}{\hbox{quadratic}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700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w.r.t.~$t$ of exprs of $r$, $x$, $w$, 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554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finite integr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44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0^\pi\sin^2\theta\,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40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1}^n\,j^q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907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x}\left[\int_1^xt^3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780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triangle\left[\,\sum_{j=1}^nj^3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814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 (implicit diff.~\&amp; IF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93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^7+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89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g(2)$ and $g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33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sin$, $\arc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0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tan$, $\hbox{arcco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18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it of quotient = quotient of limits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670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\ln x}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36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 e^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03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/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33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/x^2=1/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40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 = $2t^3+5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16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 at $t=3$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07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50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3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73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4x+1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020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2x^2-x+1)(\cos(3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05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riangle y$, $d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46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'n of tangent line at $(0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3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ization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64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e^{-3}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5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e^{-2}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0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652433CDDF4144A2B6A7F014E1610D1E"/>
  <p:tag name="CORRECTPOINTVALUE" val="0"/>
  <p:tag name="INCORRECTPOINTVALUE" val="0"/>
  <p:tag name="VALUES" val="Incorrect|smicln|Correct|smicln|Incorrect|smicln|In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 inc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00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(x)=(x-1)(x-2)^2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582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EDC5C76244BB4B23BBCB6D43A158C187"/>
  <p:tag name="VALUES" val="Incorrect|smicln|Incorrect|smicln|Correct|smicln|Incorrec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s of inc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75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(x)=(x-1)^2(x-2)^3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698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3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1112</Words>
  <Application>Microsoft Office PowerPoint</Application>
  <PresentationFormat>On-screen Show (4:3)</PresentationFormat>
  <Paragraphs>1043</Paragraphs>
  <Slides>31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313</cp:revision>
  <dcterms:created xsi:type="dcterms:W3CDTF">2009-01-22T21:52:53Z</dcterms:created>
  <dcterms:modified xsi:type="dcterms:W3CDTF">2012-03-09T19:10:30Z</dcterms:modified>
</cp:coreProperties>
</file>