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9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414" r:id="rId3"/>
    <p:sldId id="415" r:id="rId4"/>
    <p:sldId id="277" r:id="rId5"/>
    <p:sldId id="593" r:id="rId6"/>
    <p:sldId id="594" r:id="rId7"/>
    <p:sldId id="589" r:id="rId8"/>
    <p:sldId id="592" r:id="rId9"/>
    <p:sldId id="591" r:id="rId10"/>
    <p:sldId id="587" r:id="rId11"/>
    <p:sldId id="590" r:id="rId12"/>
    <p:sldId id="568" r:id="rId13"/>
    <p:sldId id="574" r:id="rId14"/>
    <p:sldId id="572" r:id="rId15"/>
    <p:sldId id="552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tags" Target="../tags/tag114.xml"/><Relationship Id="rId16" Type="http://schemas.openxmlformats.org/officeDocument/2006/relationships/image" Target="../media/image59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17.xml"/><Relationship Id="rId15" Type="http://schemas.openxmlformats.org/officeDocument/2006/relationships/image" Target="../media/image5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2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66.png"/><Relationship Id="rId3" Type="http://schemas.openxmlformats.org/officeDocument/2006/relationships/tags" Target="../tags/tag124.xml"/><Relationship Id="rId21" Type="http://schemas.openxmlformats.org/officeDocument/2006/relationships/image" Target="../media/image69.png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5.png"/><Relationship Id="rId2" Type="http://schemas.openxmlformats.org/officeDocument/2006/relationships/tags" Target="../tags/tag123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tags" Target="../tags/tag131.xml"/><Relationship Id="rId19" Type="http://schemas.openxmlformats.org/officeDocument/2006/relationships/image" Target="../media/image67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55.png"/><Relationship Id="rId2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35.xml"/><Relationship Id="rId7" Type="http://schemas.openxmlformats.org/officeDocument/2006/relationships/image" Target="../media/image72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8.png"/><Relationship Id="rId3" Type="http://schemas.openxmlformats.org/officeDocument/2006/relationships/tags" Target="../tags/tag139.xml"/><Relationship Id="rId21" Type="http://schemas.openxmlformats.org/officeDocument/2006/relationships/image" Target="../media/image81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../media/image77.png"/><Relationship Id="rId25" Type="http://schemas.openxmlformats.org/officeDocument/2006/relationships/image" Target="../media/image61.png"/><Relationship Id="rId2" Type="http://schemas.openxmlformats.org/officeDocument/2006/relationships/tags" Target="../tags/tag13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84.png"/><Relationship Id="rId5" Type="http://schemas.openxmlformats.org/officeDocument/2006/relationships/tags" Target="../tags/tag141.xml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tags" Target="../tags/tag146.xml"/><Relationship Id="rId19" Type="http://schemas.openxmlformats.org/officeDocument/2006/relationships/image" Target="../media/image79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notesSlide" Target="../notesSlides/notesSlide11.xml"/><Relationship Id="rId22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89.png"/><Relationship Id="rId3" Type="http://schemas.openxmlformats.org/officeDocument/2006/relationships/tags" Target="../tags/tag151.xml"/><Relationship Id="rId21" Type="http://schemas.openxmlformats.org/officeDocument/2006/relationships/image" Target="../media/image92.png"/><Relationship Id="rId7" Type="http://schemas.openxmlformats.org/officeDocument/2006/relationships/tags" Target="../tags/tag1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8.png"/><Relationship Id="rId2" Type="http://schemas.openxmlformats.org/officeDocument/2006/relationships/tags" Target="../tags/tag150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tags" Target="../tags/tag158.xml"/><Relationship Id="rId19" Type="http://schemas.openxmlformats.org/officeDocument/2006/relationships/image" Target="../media/image9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98.png"/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96.png"/><Relationship Id="rId5" Type="http://schemas.openxmlformats.org/officeDocument/2006/relationships/tags" Target="../tags/tag164.xml"/><Relationship Id="rId10" Type="http://schemas.openxmlformats.org/officeDocument/2006/relationships/image" Target="../media/image5.png"/><Relationship Id="rId4" Type="http://schemas.openxmlformats.org/officeDocument/2006/relationships/tags" Target="../tags/tag163.xml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22.png"/><Relationship Id="rId3" Type="http://schemas.openxmlformats.org/officeDocument/2006/relationships/tags" Target="../tags/tag24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0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8.em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0.png"/><Relationship Id="rId3" Type="http://schemas.openxmlformats.org/officeDocument/2006/relationships/tags" Target="../tags/tag4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6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8.emf"/><Relationship Id="rId32" Type="http://schemas.openxmlformats.org/officeDocument/2006/relationships/image" Target="../media/image26.png"/><Relationship Id="rId37" Type="http://schemas.openxmlformats.org/officeDocument/2006/relationships/image" Target="../media/image35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2.png"/><Relationship Id="rId36" Type="http://schemas.openxmlformats.org/officeDocument/2006/relationships/image" Target="../media/image34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25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22.png"/><Relationship Id="rId3" Type="http://schemas.openxmlformats.org/officeDocument/2006/relationships/tags" Target="../tags/tag60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41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21.png"/><Relationship Id="rId33" Type="http://schemas.openxmlformats.org/officeDocument/2006/relationships/image" Target="../media/image40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9.png"/><Relationship Id="rId28" Type="http://schemas.openxmlformats.org/officeDocument/2006/relationships/image" Target="../media/image39.png"/><Relationship Id="rId10" Type="http://schemas.openxmlformats.org/officeDocument/2006/relationships/tags" Target="../tags/tag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37.emf"/><Relationship Id="rId27" Type="http://schemas.openxmlformats.org/officeDocument/2006/relationships/image" Target="../media/image38.png"/><Relationship Id="rId3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44.png"/><Relationship Id="rId3" Type="http://schemas.openxmlformats.org/officeDocument/2006/relationships/tags" Target="../tags/tag77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20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43.png"/><Relationship Id="rId33" Type="http://schemas.openxmlformats.org/officeDocument/2006/relationships/image" Target="../media/image19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24.png"/><Relationship Id="rId32" Type="http://schemas.openxmlformats.org/officeDocument/2006/relationships/image" Target="../media/image27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42.emf"/><Relationship Id="rId28" Type="http://schemas.openxmlformats.org/officeDocument/2006/relationships/image" Target="../media/image22.png"/><Relationship Id="rId36" Type="http://schemas.openxmlformats.org/officeDocument/2006/relationships/image" Target="../media/image48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26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45.png"/><Relationship Id="rId30" Type="http://schemas.openxmlformats.org/officeDocument/2006/relationships/image" Target="../media/image25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26.png"/><Relationship Id="rId3" Type="http://schemas.openxmlformats.org/officeDocument/2006/relationships/tags" Target="../tags/tag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5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25.png"/><Relationship Id="rId33" Type="http://schemas.openxmlformats.org/officeDocument/2006/relationships/image" Target="../media/image24.png"/><Relationship Id="rId38" Type="http://schemas.openxmlformats.org/officeDocument/2006/relationships/image" Target="../media/image54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49.emf"/><Relationship Id="rId32" Type="http://schemas.openxmlformats.org/officeDocument/2006/relationships/image" Target="../media/image51.png"/><Relationship Id="rId37" Type="http://schemas.openxmlformats.org/officeDocument/2006/relationships/image" Target="../media/image53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19.png"/><Relationship Id="rId36" Type="http://schemas.openxmlformats.org/officeDocument/2006/relationships/image" Target="../media/image52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5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27.png"/><Relationship Id="rId30" Type="http://schemas.openxmlformats.org/officeDocument/2006/relationships/image" Target="../media/image43.png"/><Relationship Id="rId3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smtClean="0"/>
              <a:t>F 23 March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86" y="2142181"/>
            <a:ext cx="2676769" cy="38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83" y="2635915"/>
            <a:ext cx="8912961" cy="363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83" y="3003345"/>
            <a:ext cx="8875672" cy="343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83" y="3360337"/>
            <a:ext cx="8894610" cy="363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83" y="3741337"/>
            <a:ext cx="8626374" cy="3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83" y="4132775"/>
            <a:ext cx="3779324" cy="363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43" y="547655"/>
            <a:ext cx="7231756" cy="34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9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86" y="103340"/>
            <a:ext cx="2676769" cy="38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909304"/>
            <a:ext cx="7501735" cy="305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532326"/>
            <a:ext cx="7940727" cy="363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1243884"/>
            <a:ext cx="7997668" cy="363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1624884"/>
            <a:ext cx="7539560" cy="343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1980126"/>
            <a:ext cx="8589825" cy="343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2335368"/>
            <a:ext cx="8913584" cy="381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2729247"/>
            <a:ext cx="8913220" cy="3435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3096294"/>
            <a:ext cx="8818564" cy="36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3477294"/>
            <a:ext cx="7653826" cy="343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4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813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13" y="609600"/>
            <a:ext cx="3033671" cy="858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13" y="1522535"/>
            <a:ext cx="2728508" cy="1202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152400"/>
            <a:ext cx="8628187" cy="47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209800"/>
            <a:ext cx="2613457" cy="438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2667032"/>
            <a:ext cx="1468499" cy="43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562" y="3161873"/>
            <a:ext cx="3813909" cy="400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838200"/>
            <a:ext cx="4388734" cy="34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256734"/>
            <a:ext cx="4484532" cy="343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124057"/>
            <a:ext cx="5152464" cy="43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618175"/>
            <a:ext cx="1354526" cy="36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5998545"/>
            <a:ext cx="5628354" cy="381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6399952"/>
            <a:ext cx="4026093" cy="3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13" y="4493909"/>
            <a:ext cx="3322696" cy="38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27" y="1699087"/>
            <a:ext cx="8880373" cy="389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255" y="2497141"/>
            <a:ext cx="2512624" cy="412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837" y="3106741"/>
            <a:ext cx="2556383" cy="324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563941"/>
            <a:ext cx="2686807" cy="542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210" y="4173541"/>
            <a:ext cx="3185173" cy="54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92" y="5065163"/>
            <a:ext cx="4396443" cy="476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5845" y="5566294"/>
            <a:ext cx="4353137" cy="389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3" y="76200"/>
            <a:ext cx="8514151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67" y="547226"/>
            <a:ext cx="8514169" cy="379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76" y="1029478"/>
            <a:ext cx="8856632" cy="379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907359"/>
            <a:ext cx="48006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907987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451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91980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243" y="726917"/>
            <a:ext cx="4685750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829" y="6393236"/>
            <a:ext cx="1066571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1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6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748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54720"/>
            <a:ext cx="3431564" cy="74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37951"/>
            <a:ext cx="3474043" cy="745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10901"/>
            <a:ext cx="3431852" cy="745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43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03277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2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829" y="6393236"/>
            <a:ext cx="1066571" cy="287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825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51054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66677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726917"/>
            <a:ext cx="5536492" cy="434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4205022" cy="745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826" y="6393236"/>
            <a:ext cx="1017594" cy="27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0312"/>
            <a:ext cx="4204479" cy="745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74" y="1524000"/>
            <a:ext cx="4203938" cy="744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055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09800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6916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4" y="6393237"/>
            <a:ext cx="1017588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65548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821" y="841706"/>
            <a:ext cx="4175015" cy="359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93" y="2397827"/>
            <a:ext cx="2682635" cy="726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388425"/>
            <a:ext cx="2083478" cy="726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48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35814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07421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1736218" cy="77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13501"/>
            <a:ext cx="1034047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9" y="841706"/>
            <a:ext cx="3854541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73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3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nd is being poured into a conical pile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9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ways twice as wide as it is high. Each minut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8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$ cubic feet gets added to the pile.&#10;{\color{blue}How fa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height of the pile increasing, wh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31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ile is $10$ feet h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7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t$ of exprs of $r$, $x$, $w$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81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ted in a boat anchored 400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79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FBI agent with a powerful spyglas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21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fshore. A gangster under surveillanc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47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lking along the shore. Assum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7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oreline is straight and that the gangst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5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lking at the rate of 2 km/hr, {\color{blue}how fast} mu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4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BI agent rotate the spyglass to track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0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angster when the gangster is 1 km from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8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int on the shore nearest to the boa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1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\left[\int_1^x\,(\cos t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252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triangle\left[\,\sum_{j=1}^n(\cos j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215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implicit diff.~\&amp; IF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9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7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9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=f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48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g(2)$ and $g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33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sin$, $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5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\arctan$, $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18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2x^2-x+1)(\cos(3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05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triangle y$, $d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4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'n of tangent line at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3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quotient = quotient of limits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67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\ln x}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3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 e^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0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/x=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/x^2=1/x${\color{blue}\quad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94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 = $2t^3+5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1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at $t=3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07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5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87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4x+1\quad{\color[rgb]{0,.8,0}\Rightarrow}\quad&#10;f(s+t)=(f(s))+(f(t))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02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20"/>
  <p:tag name="INCORRECTPOINTVALUE" val="10"/>
  <p:tag name="SLIDEORDER" val="6"/>
  <p:tag name="SLIDEGUID" val="7DA6250593D04AA5A4AD2FDDD1AF6872"/>
  <p:tag name="VALUES" val="Incorrect|smicln|Incorrect|smicln|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3+x^2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5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6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75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3+x_n^2-4}{3x_n^2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5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20"/>
  <p:tag name="INCORRECTPOINTVALUE" val="10"/>
  <p:tag name="SLIDEORDER" val="7"/>
  <p:tag name="SLIDEGUID" val="C84CFD78CD744EF9A94472CE4C5CF2D2"/>
  <p:tag name="VALUES" val="Incorrect|smicln|Incorrect|smicln|Incorrect|smicln|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(\cos x)+x^3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4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-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54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6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sin x_n)+3x_n^2}{(\cos x_n)+x_n^3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0294E97B3E24AF2A9F964C22CC40904"/>
  <p:tag name="CORRECTPOINTVALUE" val="20"/>
  <p:tag name="INCORRECTPOINTVALUE" val="10"/>
  <p:tag name="VALUES" val="Incorrect|smicln|Correct|smicln|Incorrect|smicln|Incorrec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55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4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0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4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92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B0E910C3AF6433193646C1BAD2C8BD9"/>
  <p:tag name="CORRECTPOINTVALUE" val="20"/>
  <p:tag name="INCORRECTPOINTVALUE" val="10"/>
  <p:tag name="VALUES" val="Incorrect|smicln|Correct|smicln|Incorrect|smicln|Incorrec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268</Words>
  <Application>Microsoft Office PowerPoint</Application>
  <PresentationFormat>On-screen Show (4:3)</PresentationFormat>
  <Paragraphs>250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350</cp:revision>
  <dcterms:created xsi:type="dcterms:W3CDTF">2009-01-22T21:52:53Z</dcterms:created>
  <dcterms:modified xsi:type="dcterms:W3CDTF">2012-03-24T14:31:05Z</dcterms:modified>
</cp:coreProperties>
</file>