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414" r:id="rId3"/>
    <p:sldId id="415" r:id="rId4"/>
    <p:sldId id="277" r:id="rId5"/>
    <p:sldId id="604" r:id="rId6"/>
    <p:sldId id="599" r:id="rId7"/>
    <p:sldId id="601" r:id="rId8"/>
    <p:sldId id="602" r:id="rId9"/>
    <p:sldId id="592" r:id="rId10"/>
    <p:sldId id="568" r:id="rId11"/>
    <p:sldId id="603" r:id="rId12"/>
    <p:sldId id="572" r:id="rId13"/>
    <p:sldId id="55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67.png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65.png"/><Relationship Id="rId5" Type="http://schemas.openxmlformats.org/officeDocument/2006/relationships/tags" Target="../tags/tag116.xml"/><Relationship Id="rId10" Type="http://schemas.openxmlformats.org/officeDocument/2006/relationships/image" Target="../media/image64.png"/><Relationship Id="rId4" Type="http://schemas.openxmlformats.org/officeDocument/2006/relationships/tags" Target="../tags/tag115.xml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119.xml"/><Relationship Id="rId16" Type="http://schemas.openxmlformats.org/officeDocument/2006/relationships/image" Target="../media/image72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22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5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12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tags" Target="../tags/tag131.xml"/><Relationship Id="rId10" Type="http://schemas.openxmlformats.org/officeDocument/2006/relationships/image" Target="../media/image78.png"/><Relationship Id="rId4" Type="http://schemas.openxmlformats.org/officeDocument/2006/relationships/tags" Target="../tags/tag130.xml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83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2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81.png"/><Relationship Id="rId5" Type="http://schemas.openxmlformats.org/officeDocument/2006/relationships/tags" Target="../tags/tag136.xml"/><Relationship Id="rId10" Type="http://schemas.openxmlformats.org/officeDocument/2006/relationships/image" Target="../media/image5.png"/><Relationship Id="rId4" Type="http://schemas.openxmlformats.org/officeDocument/2006/relationships/tags" Target="../tags/tag135.xml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2.png"/><Relationship Id="rId3" Type="http://schemas.openxmlformats.org/officeDocument/2006/relationships/tags" Target="../tags/tag2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7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0.png"/><Relationship Id="rId33" Type="http://schemas.openxmlformats.org/officeDocument/2006/relationships/image" Target="../media/image36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31.emf"/><Relationship Id="rId28" Type="http://schemas.openxmlformats.org/officeDocument/2006/relationships/image" Target="../media/image32.png"/><Relationship Id="rId36" Type="http://schemas.openxmlformats.org/officeDocument/2006/relationships/image" Target="../media/image38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35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3.png"/><Relationship Id="rId30" Type="http://schemas.openxmlformats.org/officeDocument/2006/relationships/image" Target="../media/image34.png"/><Relationship Id="rId3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21.png"/><Relationship Id="rId3" Type="http://schemas.openxmlformats.org/officeDocument/2006/relationships/tags" Target="../tags/tag59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3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20.png"/><Relationship Id="rId33" Type="http://schemas.openxmlformats.org/officeDocument/2006/relationships/image" Target="../media/image26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3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39.emf"/><Relationship Id="rId28" Type="http://schemas.openxmlformats.org/officeDocument/2006/relationships/image" Target="../media/image23.png"/><Relationship Id="rId36" Type="http://schemas.openxmlformats.org/officeDocument/2006/relationships/image" Target="../media/image45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42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2.png"/><Relationship Id="rId30" Type="http://schemas.openxmlformats.org/officeDocument/2006/relationships/image" Target="../media/image41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48.png"/><Relationship Id="rId3" Type="http://schemas.openxmlformats.org/officeDocument/2006/relationships/tags" Target="../tags/tag77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53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20.png"/><Relationship Id="rId33" Type="http://schemas.openxmlformats.org/officeDocument/2006/relationships/image" Target="../media/image35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47.png"/><Relationship Id="rId32" Type="http://schemas.openxmlformats.org/officeDocument/2006/relationships/image" Target="../media/image52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46.emf"/><Relationship Id="rId28" Type="http://schemas.openxmlformats.org/officeDocument/2006/relationships/image" Target="../media/image23.png"/><Relationship Id="rId36" Type="http://schemas.openxmlformats.org/officeDocument/2006/relationships/image" Target="../media/image26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51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2.png"/><Relationship Id="rId30" Type="http://schemas.openxmlformats.org/officeDocument/2006/relationships/image" Target="../media/image50.png"/><Relationship Id="rId35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57.png"/><Relationship Id="rId3" Type="http://schemas.openxmlformats.org/officeDocument/2006/relationships/tags" Target="../tags/tag95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2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56.png"/><Relationship Id="rId33" Type="http://schemas.openxmlformats.org/officeDocument/2006/relationships/image" Target="../media/image22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26.png"/><Relationship Id="rId32" Type="http://schemas.openxmlformats.org/officeDocument/2006/relationships/image" Target="../media/image21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55.emf"/><Relationship Id="rId28" Type="http://schemas.openxmlformats.org/officeDocument/2006/relationships/image" Target="../media/image59.png"/><Relationship Id="rId36" Type="http://schemas.openxmlformats.org/officeDocument/2006/relationships/image" Target="../media/image62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2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58.png"/><Relationship Id="rId30" Type="http://schemas.openxmlformats.org/officeDocument/2006/relationships/image" Target="../media/image19.png"/><Relationship Id="rId35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2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4000888"/>
            <a:ext cx="4445615" cy="858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2667000"/>
            <a:ext cx="4158769" cy="1201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5010019"/>
            <a:ext cx="4598645" cy="99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314046"/>
            <a:ext cx="2784861" cy="286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81" y="76200"/>
            <a:ext cx="8106219" cy="477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784158"/>
            <a:ext cx="8890263" cy="34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1201692"/>
            <a:ext cx="8699502" cy="305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1569122"/>
            <a:ext cx="8069587" cy="43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900698"/>
            <a:ext cx="8488988" cy="381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057617"/>
            <a:ext cx="7687817" cy="286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426091"/>
            <a:ext cx="8450073" cy="438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3409046"/>
            <a:ext cx="6752734" cy="286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055" y="762000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637" y="1371600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4010" y="2438400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1509332"/>
            <a:ext cx="4191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34111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5532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477" y="6393237"/>
            <a:ext cx="1111476" cy="299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011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84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1071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1" y="6468393"/>
            <a:ext cx="830114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352800"/>
            <a:ext cx="3581400" cy="9507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75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934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5806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545" y="457200"/>
            <a:ext cx="451573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76792"/>
            <a:ext cx="2797311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2694050"/>
            <a:ext cx="2587949" cy="416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451" y="6393236"/>
            <a:ext cx="1017263" cy="274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832213"/>
            <a:ext cx="2457524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28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51587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606" y="457200"/>
            <a:ext cx="4251614" cy="396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498" y="1411226"/>
            <a:ext cx="1778263" cy="283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2780778"/>
            <a:ext cx="2232197" cy="377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3608820"/>
            <a:ext cx="2360052" cy="41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1930333"/>
            <a:ext cx="2573400" cy="37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447" y="6400801"/>
            <a:ext cx="989211" cy="266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010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25211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6916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58" y="6435119"/>
            <a:ext cx="861921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3615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0077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4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\,(\cos(t^3+t^2)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900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(\cos(j^3+j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79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{x^4}^{e^x}\,(\cos(t^3+t^2)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315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0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OPTIMIZ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ant to construct a box whose bas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0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3 times the base width.  The material 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6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build the top and bottom cost \$10/ft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27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50 ft$^3$ determine the dimensions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31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material used to build the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44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st \$6/ft$^2$.  If the box must have a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40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nimize the cost to build the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1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4AEE6238AB84D55B2F1A27AF87008E8"/>
  <p:tag name="CORRECTPOINTVALUE" val="20"/>
  <p:tag name="INCORRECTPOINTVALUE" val="10"/>
  <p:tag name="VALUES" val="Correct|smicln|In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20"/>
  <p:tag name="INCORRECTPOINTVALUE" val="10"/>
  <p:tag name="VALUES" val="Incorrect|smicln|Incorrect|smicln|Correct|smicln|In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Incorrect|smicln|Correct|smicln|Incorrec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23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4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23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0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3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Correct|smicln|Incorrect|smicln|Incorrec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4$, \,\, $g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2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+4x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9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0294E97B3E24AF2A9F964C22CC40904"/>
  <p:tag name="CORRECTPOINTVALUE" val="20"/>
  <p:tag name="INCORRECTPOINTVALUE" val="10"/>
  <p:tag name="VALUES" val="Incorrect|smicln|Incorrect|smicln|Correct|smicln|Incorrec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266</Words>
  <Application>Microsoft Office PowerPoint</Application>
  <PresentationFormat>On-screen Show (4:3)</PresentationFormat>
  <Paragraphs>248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383</cp:revision>
  <dcterms:created xsi:type="dcterms:W3CDTF">2009-01-22T21:52:53Z</dcterms:created>
  <dcterms:modified xsi:type="dcterms:W3CDTF">2012-04-02T11:54:15Z</dcterms:modified>
</cp:coreProperties>
</file>