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414" r:id="rId3"/>
    <p:sldId id="415" r:id="rId4"/>
    <p:sldId id="277" r:id="rId5"/>
    <p:sldId id="628" r:id="rId6"/>
    <p:sldId id="625" r:id="rId7"/>
    <p:sldId id="626" r:id="rId8"/>
    <p:sldId id="619" r:id="rId9"/>
    <p:sldId id="621" r:id="rId10"/>
    <p:sldId id="622" r:id="rId11"/>
    <p:sldId id="607" r:id="rId12"/>
    <p:sldId id="609" r:id="rId13"/>
    <p:sldId id="627" r:id="rId14"/>
    <p:sldId id="603" r:id="rId15"/>
    <p:sldId id="623" r:id="rId16"/>
    <p:sldId id="55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6.png"/><Relationship Id="rId3" Type="http://schemas.openxmlformats.org/officeDocument/2006/relationships/tags" Target="../tags/tag107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60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5.png"/><Relationship Id="rId33" Type="http://schemas.openxmlformats.org/officeDocument/2006/relationships/image" Target="../media/image59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4.png"/><Relationship Id="rId32" Type="http://schemas.openxmlformats.org/officeDocument/2006/relationships/image" Target="../media/image58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3.png"/><Relationship Id="rId28" Type="http://schemas.openxmlformats.org/officeDocument/2006/relationships/image" Target="../media/image38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57.emf"/><Relationship Id="rId27" Type="http://schemas.openxmlformats.org/officeDocument/2006/relationships/image" Target="../media/image27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64.png"/><Relationship Id="rId3" Type="http://schemas.openxmlformats.org/officeDocument/2006/relationships/tags" Target="../tags/tag12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38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63.png"/><Relationship Id="rId33" Type="http://schemas.openxmlformats.org/officeDocument/2006/relationships/image" Target="../media/image27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62.png"/><Relationship Id="rId32" Type="http://schemas.openxmlformats.org/officeDocument/2006/relationships/image" Target="../media/image26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8.emf"/><Relationship Id="rId27" Type="http://schemas.openxmlformats.org/officeDocument/2006/relationships/image" Target="../media/image65.png"/><Relationship Id="rId30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25.png"/><Relationship Id="rId3" Type="http://schemas.openxmlformats.org/officeDocument/2006/relationships/tags" Target="../tags/tag141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1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4.png"/><Relationship Id="rId33" Type="http://schemas.openxmlformats.org/officeDocument/2006/relationships/image" Target="../media/image7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3.png"/><Relationship Id="rId32" Type="http://schemas.openxmlformats.org/officeDocument/2006/relationships/image" Target="../media/image69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67.emf"/><Relationship Id="rId28" Type="http://schemas.openxmlformats.org/officeDocument/2006/relationships/image" Target="../media/image27.png"/><Relationship Id="rId36" Type="http://schemas.openxmlformats.org/officeDocument/2006/relationships/image" Target="../media/image73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68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6.png"/><Relationship Id="rId30" Type="http://schemas.openxmlformats.org/officeDocument/2006/relationships/image" Target="../media/image38.png"/><Relationship Id="rId35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image" Target="../media/image26.png"/><Relationship Id="rId3" Type="http://schemas.openxmlformats.org/officeDocument/2006/relationships/tags" Target="../tags/tag159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72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25.png"/><Relationship Id="rId33" Type="http://schemas.openxmlformats.org/officeDocument/2006/relationships/image" Target="../media/image71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24.png"/><Relationship Id="rId32" Type="http://schemas.openxmlformats.org/officeDocument/2006/relationships/image" Target="../media/image70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23.png"/><Relationship Id="rId28" Type="http://schemas.openxmlformats.org/officeDocument/2006/relationships/image" Target="../media/image66.png"/><Relationship Id="rId10" Type="http://schemas.openxmlformats.org/officeDocument/2006/relationships/tags" Target="../tags/tag1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9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67.emf"/><Relationship Id="rId27" Type="http://schemas.openxmlformats.org/officeDocument/2006/relationships/image" Target="../media/image27.png"/><Relationship Id="rId30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8.png"/><Relationship Id="rId3" Type="http://schemas.openxmlformats.org/officeDocument/2006/relationships/tags" Target="../tags/tag17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7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image" Target="../media/image76.png"/><Relationship Id="rId5" Type="http://schemas.openxmlformats.org/officeDocument/2006/relationships/tags" Target="../tags/tag179.xml"/><Relationship Id="rId10" Type="http://schemas.openxmlformats.org/officeDocument/2006/relationships/image" Target="../media/image75.png"/><Relationship Id="rId4" Type="http://schemas.openxmlformats.org/officeDocument/2006/relationships/tags" Target="../tags/tag178.xml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png"/><Relationship Id="rId3" Type="http://schemas.openxmlformats.org/officeDocument/2006/relationships/tags" Target="../tags/tag183.xml"/><Relationship Id="rId21" Type="http://schemas.openxmlformats.org/officeDocument/2006/relationships/image" Target="../media/image85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image" Target="../media/image81.png"/><Relationship Id="rId2" Type="http://schemas.openxmlformats.org/officeDocument/2006/relationships/tags" Target="../tags/tag18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image" Target="../media/image79.png"/><Relationship Id="rId10" Type="http://schemas.openxmlformats.org/officeDocument/2006/relationships/tags" Target="../tags/tag190.xml"/><Relationship Id="rId19" Type="http://schemas.openxmlformats.org/officeDocument/2006/relationships/image" Target="../media/image83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89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8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87.png"/><Relationship Id="rId5" Type="http://schemas.openxmlformats.org/officeDocument/2006/relationships/tags" Target="../tags/tag197.xml"/><Relationship Id="rId10" Type="http://schemas.openxmlformats.org/officeDocument/2006/relationships/image" Target="../media/image5.png"/><Relationship Id="rId4" Type="http://schemas.openxmlformats.org/officeDocument/2006/relationships/tags" Target="../tags/tag196.xml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8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2.xml"/><Relationship Id="rId21" Type="http://schemas.openxmlformats.org/officeDocument/2006/relationships/image" Target="../media/image32.emf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5.png"/><Relationship Id="rId32" Type="http://schemas.openxmlformats.org/officeDocument/2006/relationships/image" Target="../media/image38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4.png"/><Relationship Id="rId28" Type="http://schemas.openxmlformats.org/officeDocument/2006/relationships/image" Target="../media/image34.png"/><Relationship Id="rId10" Type="http://schemas.openxmlformats.org/officeDocument/2006/relationships/tags" Target="../tags/tag49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7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23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8.xml"/><Relationship Id="rId21" Type="http://schemas.openxmlformats.org/officeDocument/2006/relationships/image" Target="../media/image39.emf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6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5.png"/><Relationship Id="rId32" Type="http://schemas.openxmlformats.org/officeDocument/2006/relationships/image" Target="../media/image44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4.png"/><Relationship Id="rId28" Type="http://schemas.openxmlformats.org/officeDocument/2006/relationships/image" Target="../media/image38.png"/><Relationship Id="rId10" Type="http://schemas.openxmlformats.org/officeDocument/2006/relationships/tags" Target="../tags/tag65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3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23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74.xml"/><Relationship Id="rId21" Type="http://schemas.openxmlformats.org/officeDocument/2006/relationships/image" Target="../media/image45.emf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26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25.png"/><Relationship Id="rId32" Type="http://schemas.openxmlformats.org/officeDocument/2006/relationships/image" Target="../media/image50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24.png"/><Relationship Id="rId28" Type="http://schemas.openxmlformats.org/officeDocument/2006/relationships/image" Target="../media/image47.png"/><Relationship Id="rId10" Type="http://schemas.openxmlformats.org/officeDocument/2006/relationships/tags" Target="../tags/tag81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9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3.png"/><Relationship Id="rId27" Type="http://schemas.openxmlformats.org/officeDocument/2006/relationships/image" Target="../media/image46.png"/><Relationship Id="rId30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26.png"/><Relationship Id="rId3" Type="http://schemas.openxmlformats.org/officeDocument/2006/relationships/tags" Target="../tags/tag90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6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25.png"/><Relationship Id="rId33" Type="http://schemas.openxmlformats.org/officeDocument/2006/relationships/image" Target="../media/image55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23.png"/><Relationship Id="rId28" Type="http://schemas.openxmlformats.org/officeDocument/2006/relationships/image" Target="../media/image52.png"/><Relationship Id="rId10" Type="http://schemas.openxmlformats.org/officeDocument/2006/relationships/tags" Target="../tags/tag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51.emf"/><Relationship Id="rId27" Type="http://schemas.openxmlformats.org/officeDocument/2006/relationships/image" Target="../media/image27.png"/><Relationship Id="rId3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11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5465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58540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4572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7898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0131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0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77385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50172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4450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09594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549" y="4607319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99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2773675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0346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393237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2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6200"/>
            <a:ext cx="6432273" cy="477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67" y="647178"/>
            <a:ext cx="8793836" cy="362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869" y="1237960"/>
            <a:ext cx="2022388" cy="438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183" y="5256841"/>
            <a:ext cx="3164532" cy="991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475240"/>
            <a:ext cx="5117614" cy="47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315" y="4285898"/>
            <a:ext cx="4022269" cy="38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56" y="76200"/>
            <a:ext cx="2678805" cy="383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291" y="4743098"/>
            <a:ext cx="2382484" cy="323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749" y="5230782"/>
            <a:ext cx="1467000" cy="400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749" y="5714343"/>
            <a:ext cx="1466622" cy="40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291" y="6267257"/>
            <a:ext cx="2459117" cy="2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315" y="1009298"/>
            <a:ext cx="4022269" cy="38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291" y="1466498"/>
            <a:ext cx="2382484" cy="323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749" y="1954182"/>
            <a:ext cx="1467000" cy="400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749" y="2437743"/>
            <a:ext cx="1028542" cy="362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291" y="2990657"/>
            <a:ext cx="2459117" cy="2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96759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177" y="418578"/>
            <a:ext cx="4459067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461" y="838200"/>
            <a:ext cx="2286361" cy="604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886680"/>
            <a:ext cx="1856097" cy="467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225" y="6393237"/>
            <a:ext cx="1017266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600200"/>
            <a:ext cx="2343430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74155"/>
            <a:ext cx="1709682" cy="628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952762"/>
            <a:ext cx="2177000" cy="628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94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3889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33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610381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9192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13675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06052" y="3504157"/>
            <a:ext cx="5562600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54479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40" y="381000"/>
            <a:ext cx="4119095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9934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6470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45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48866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58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7639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6"/>
            <a:ext cx="864375" cy="23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731AE1BBACFB46C996AF0E17176FF0F5"/>
  <p:tag name="VALUES" val="Correct|smicln|Incorrect|smicln|In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740975744D94C73B78414657A7A61D9"/>
  <p:tag name="VALUES" val="Incorrect|smicln|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DAA2CFB08BF34891AC0074C678A2F1CA"/>
  <p:tag name="VALUES" val="Incorrect|smicln|Incorrect|smicln|Incorrect|smicln|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CORRECTPOINTVALUE" val="10"/>
  <p:tag name="INCORRECTPOINTVALUE" val="5"/>
  <p:tag name="VALUES" val="Incorrect|smicln|Incorrect|smicln|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MAX-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7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nimize $S:=x+2y$ among {\bf positive} $x,y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218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y^3=2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{g(x)}^{h(x)}\,f(t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83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FT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k/washer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85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5$, $x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63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2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29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07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ut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k/washer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85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5$, $x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63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2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29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ut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20"/>
  <p:tag name="INCORRECTPOINTVALUE" val="10"/>
  <p:tag name="SLIDEORDER" val="8"/>
  <p:tag name="SLIDEGUID" val="A4A99DD486B9486C8612BDB1EF32FEEA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ckened disk vol.~at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1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qrt{1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1-x^2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9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7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7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\sqrt{1-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1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(\sqrt{1-x^2}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2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290DA56BB95E4FF4A772EACBA6D8366C"/>
  <p:tag name="VALUES" val="Incorrect|smicln|Incorrect|smicln|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FB115E24DE5453AA916330A2E515575"/>
  <p:tag name="CORRECTPOINTVALUE" val="10"/>
  <p:tag name="INCORRECTPOINTVALUE" val="5"/>
  <p:tag name="VALUES" val="Incorrect|smicln|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,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61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B650204425B4AE5ADBAC7C5575F04B7"/>
  <p:tag name="VALUES" val="Incorrect|smicln|Incorrect|smicln|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7D61F75CC33F463B9787F862B29E9643"/>
  <p:tag name="VALUES" val="Correct|smicln|In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471</Words>
  <Application>Microsoft Office PowerPoint</Application>
  <PresentationFormat>On-screen Show (4:3)</PresentationFormat>
  <Paragraphs>441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425</cp:revision>
  <dcterms:created xsi:type="dcterms:W3CDTF">2009-01-22T21:52:53Z</dcterms:created>
  <dcterms:modified xsi:type="dcterms:W3CDTF">2012-04-11T12:57:13Z</dcterms:modified>
</cp:coreProperties>
</file>