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63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5" autoAdjust="0"/>
    <p:restoredTop sz="94128" autoAdjust="0"/>
  </p:normalViewPr>
  <p:slideViewPr>
    <p:cSldViewPr>
      <p:cViewPr varScale="1">
        <p:scale>
          <a:sx n="78" d="100"/>
          <a:sy n="78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48ADB3-9F90-4A41-B569-27867CE78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C03B-E20A-4091-AD76-0F3F78C1D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1358-9600-4FA9-95B5-8E86AD14A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EC325-BC4D-402D-9468-D40AFE3BD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DBB3-C959-4387-A21A-FED0AE23A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3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B797A-6B60-4213-A0D7-4DC4F6AC1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00DB0-704B-4FD8-8D1B-C767D2E8C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7D32-6AE4-45AA-B578-032E946D8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5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F650-3B40-4704-A849-8B159943D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12E0-CF8B-4D89-A30F-FED37F99A4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41467-E93F-481A-B362-DBCF79BA6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CE654-1A90-446F-81CB-5191B07CB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20627-5E33-45A1-AE24-DB4D4088EF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6.xml"/><Relationship Id="rId21" Type="http://schemas.openxmlformats.org/officeDocument/2006/relationships/image" Target="../media/image5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9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7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60375"/>
          </a:xfrm>
        </p:spPr>
        <p:txBody>
          <a:bodyPr/>
          <a:lstStyle/>
          <a:p>
            <a:fld id="{7AEB7AF3-FF49-4608-AB3A-E411CE97E3E9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Standard notation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400"/>
            <a:ext cx="141723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126304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849" y="609600"/>
            <a:ext cx="1304160" cy="3209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1170" y="591126"/>
            <a:ext cx="1511694" cy="3594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3793" y="1072334"/>
            <a:ext cx="1738471" cy="359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5200" y="1529540"/>
            <a:ext cx="3080117" cy="3967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7" y="2317007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2097" y="2737252"/>
            <a:ext cx="5405086" cy="3775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2286000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545608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2097" y="3965853"/>
            <a:ext cx="5668918" cy="377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9" y="3514601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81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908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2219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0289&quot;&gt;&lt;property id=&quot;20148&quot; value=&quot;5&quot;/&gt;&lt;property id=&quot;20300&quot; value=&quot;Slide 2&quot;/&gt;&lt;property id=&quot;20307&quot; value=&quot;463&quot;/&gt;&lt;/object&gt;&lt;object type=&quot;3&quot; unique_id=&quot;30290&quot;&gt;&lt;property id=&quot;20148&quot; value=&quot;5&quot;/&gt;&lt;property id=&quot;20300&quot; value=&quot;Slide 3&quot;/&gt;&lt;property id=&quot;20307&quot; value=&quot;464&quot;/&gt;&lt;/object&gt;&lt;object type=&quot;3&quot; unique_id=&quot;30291&quot;&gt;&lt;property id=&quot;20148&quot; value=&quot;5&quot;/&gt;&lt;property id=&quot;20300&quot; value=&quot;Slide 4&quot;/&gt;&lt;property id=&quot;20307&quot; value=&quot;465&quot;/&gt;&lt;/object&gt;&lt;object type=&quot;3&quot; unique_id=&quot;30292&quot;&gt;&lt;property id=&quot;20148&quot; value=&quot;5&quot;/&gt;&lt;property id=&quot;20300&quot; value=&quot;Slide 5&quot;/&gt;&lt;property id=&quot;20307&quot; value=&quot;466&quot;/&gt;&lt;/object&gt;&lt;object type=&quot;3&quot; unique_id=&quot;30293&quot;&gt;&lt;property id=&quot;20148&quot; value=&quot;5&quot;/&gt;&lt;property id=&quot;20300&quot; value=&quot;Slide 6&quot;/&gt;&lt;property id=&quot;20307&quot; value=&quot;467&quot;/&gt;&lt;/object&gt;&lt;object type=&quot;3&quot; unique_id=&quot;30294&quot;&gt;&lt;property id=&quot;20148&quot; value=&quot;5&quot;/&gt;&lt;property id=&quot;20300&quot; value=&quot;Slide 7&quot;/&gt;&lt;property id=&quot;20307&quot; value=&quot;476&quot;/&gt;&lt;/object&gt;&lt;object type=&quot;3&quot; unique_id=&quot;30295&quot;&gt;&lt;property id=&quot;20148&quot; value=&quot;5&quot;/&gt;&lt;property id=&quot;20300&quot; value=&quot;Slide 8&quot;/&gt;&lt;property id=&quot;20307&quot; value=&quot;468&quot;/&gt;&lt;/object&gt;&lt;object type=&quot;3&quot; unique_id=&quot;30296&quot;&gt;&lt;property id=&quot;20148&quot; value=&quot;5&quot;/&gt;&lt;property id=&quot;20300&quot; value=&quot;Slide 9&quot;/&gt;&lt;property id=&quot;20307&quot; value=&quot;477&quot;/&gt;&lt;/object&gt;&lt;object type=&quot;3&quot; unique_id=&quot;30297&quot;&gt;&lt;property id=&quot;20148&quot; value=&quot;5&quot;/&gt;&lt;property id=&quot;20300&quot; value=&quot;Slide 10&quot;/&gt;&lt;property id=&quot;20307&quot; value=&quot;469&quot;/&gt;&lt;/object&gt;&lt;object type=&quot;3&quot; unique_id=&quot;30298&quot;&gt;&lt;property id=&quot;20148&quot; value=&quot;5&quot;/&gt;&lt;property id=&quot;20300&quot; value=&quot;Slide 11&quot;/&gt;&lt;property id=&quot;20307&quot; value=&quot;478&quot;/&gt;&lt;/object&gt;&lt;object type=&quot;3&quot; unique_id=&quot;30299&quot;&gt;&lt;property id=&quot;20148&quot; value=&quot;5&quot;/&gt;&lt;property id=&quot;20300&quot; value=&quot;Slide 12&quot;/&gt;&lt;property id=&quot;20307&quot; value=&quot;470&quot;/&gt;&lt;/object&gt;&lt;object type=&quot;3&quot; unique_id=&quot;30301&quot;&gt;&lt;property id=&quot;20148&quot; value=&quot;5&quot;/&gt;&lt;property id=&quot;20300&quot; value=&quot;Slide 22&quot;/&gt;&lt;property id=&quot;20307&quot; value=&quot;471&quot;/&gt;&lt;/object&gt;&lt;object type=&quot;3&quot; unique_id=&quot;30302&quot;&gt;&lt;property id=&quot;20148&quot; value=&quot;5&quot;/&gt;&lt;property id=&quot;20300&quot; value=&quot;Slide 23&quot;/&gt;&lt;property id=&quot;20307&quot; value=&quot;472&quot;/&gt;&lt;/object&gt;&lt;object type=&quot;3&quot; unique_id=&quot;30303&quot;&gt;&lt;property id=&quot;20148&quot; value=&quot;5&quot;/&gt;&lt;property id=&quot;20300&quot; value=&quot;Slide 24&quot;/&gt;&lt;property id=&quot;20307&quot; value=&quot;473&quot;/&gt;&lt;/object&gt;&lt;object type=&quot;3&quot; unique_id=&quot;30304&quot;&gt;&lt;property id=&quot;20148&quot; value=&quot;5&quot;/&gt;&lt;property id=&quot;20300&quot; value=&quot;Slide 25&quot;/&gt;&lt;property id=&quot;20307&quot; value=&quot;474&quot;/&gt;&lt;/object&gt;&lt;object type=&quot;3&quot; unique_id=&quot;30305&quot;&gt;&lt;property id=&quot;20148&quot; value=&quot;5&quot;/&gt;&lt;property id=&quot;20300&quot; value=&quot;Slide 26&quot;/&gt;&lt;property id=&quot;20307&quot; value=&quot;475&quot;/&gt;&lt;/object&gt;&lt;object type=&quot;3&quot; unique_id=&quot;30756&quot;&gt;&lt;property id=&quot;20148&quot; value=&quot;5&quot;/&gt;&lt;property id=&quot;20300&quot; value=&quot;Slide 14&quot;/&gt;&lt;property id=&quot;20307&quot; value=&quot;480&quot;/&gt;&lt;/object&gt;&lt;object type=&quot;3&quot; unique_id=&quot;30757&quot;&gt;&lt;property id=&quot;20148&quot; value=&quot;5&quot;/&gt;&lt;property id=&quot;20300&quot; value=&quot;Slide 15&quot;/&gt;&lt;property id=&quot;20307&quot; value=&quot;483&quot;/&gt;&lt;/object&gt;&lt;object type=&quot;3&quot; unique_id=&quot;30758&quot;&gt;&lt;property id=&quot;20148&quot; value=&quot;5&quot;/&gt;&lt;property id=&quot;20300&quot; value=&quot;Slide 16&quot;/&gt;&lt;property id=&quot;20307&quot; value=&quot;482&quot;/&gt;&lt;/object&gt;&lt;object type=&quot;3&quot; unique_id=&quot;30759&quot;&gt;&lt;property id=&quot;20148&quot; value=&quot;5&quot;/&gt;&lt;property id=&quot;20300&quot; value=&quot;Slide 17&quot;/&gt;&lt;property id=&quot;20307&quot; value=&quot;481&quot;/&gt;&lt;/object&gt;&lt;object type=&quot;3&quot; unique_id=&quot;30760&quot;&gt;&lt;property id=&quot;20148&quot; value=&quot;5&quot;/&gt;&lt;property id=&quot;20300&quot; value=&quot;Slide 18&quot;/&gt;&lt;property id=&quot;20307&quot; value=&quot;485&quot;/&gt;&lt;/object&gt;&lt;object type=&quot;3&quot; unique_id=&quot;30761&quot;&gt;&lt;property id=&quot;20148&quot; value=&quot;5&quot;/&gt;&lt;property id=&quot;20300&quot; value=&quot;Slide 19&quot;/&gt;&lt;property id=&quot;20307&quot; value=&quot;486&quot;/&gt;&lt;/object&gt;&lt;object type=&quot;3&quot; unique_id=&quot;30762&quot;&gt;&lt;property id=&quot;20148&quot; value=&quot;5&quot;/&gt;&lt;property id=&quot;20300&quot; value=&quot;Slide 20&quot;/&gt;&lt;property id=&quot;20307&quot; value=&quot;487&quot;/&gt;&lt;/object&gt;&lt;object type=&quot;3&quot; unique_id=&quot;30763&quot;&gt;&lt;property id=&quot;20148&quot; value=&quot;5&quot;/&gt;&lt;property id=&quot;20300&quot; value=&quot;Slide 21&quot;/&gt;&lt;property id=&quot;20307&quot; value=&quot;488&quot;/&gt;&lt;/object&gt;&lt;object type=&quot;3&quot; unique_id=&quot;31007&quot;&gt;&lt;property id=&quot;20148&quot; value=&quot;5&quot;/&gt;&lt;property id=&quot;20300&quot; value=&quot;Slide 13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x=a/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1197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4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100,\infty)$ is an open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206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-\infty,3]$ is a compact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2313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5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forall}x\in{\mathbb R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640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exists}a,b\in{\mathbb Z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0"/>
  <p:tag name="PICTUREFILESIZE" val="70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b\ne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67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734</cp:revision>
  <dcterms:created xsi:type="dcterms:W3CDTF">2008-09-20T13:47:00Z</dcterms:created>
  <dcterms:modified xsi:type="dcterms:W3CDTF">2013-10-15T17:59:37Z</dcterms:modified>
</cp:coreProperties>
</file>