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8" autoAdjust="0"/>
    <p:restoredTop sz="94157" autoAdjust="0"/>
  </p:normalViewPr>
  <p:slideViewPr>
    <p:cSldViewPr>
      <p:cViewPr varScale="1">
        <p:scale>
          <a:sx n="78" d="100"/>
          <a:sy n="78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6B1673B-1005-4859-8FBA-3456D65E88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12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1673B-1005-4859-8FBA-3456D65E88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4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24FC6-7E22-4F03-8A60-2D3DF293B8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0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17EAE-AAA8-4350-8431-DC63A2756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2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00D74B-70C4-4297-AB37-D3CAEA353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5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DF882-AA5E-4635-9159-1289ECF0E9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1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13AA2-0AA7-40AA-AA9F-2B8868FB74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0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D7C22-5618-4E6A-A919-BB60B6750E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5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FF3D8-DE3D-4756-B69F-984B17B831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1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B2217-A08A-45AD-8F9A-DF78FF4781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2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49FE8-1D7A-4079-A91F-3536CB00E5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3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1F4C2-D191-4984-A042-6112236A24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9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1C8CF-7ACE-4F30-B835-0396B249B6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3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C3F719-83E8-44AA-BDAB-FD643FF887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slideLayout" Target="../slideLayouts/slideLayout2.xml"/><Relationship Id="rId39" Type="http://schemas.openxmlformats.org/officeDocument/2006/relationships/image" Target="../media/image14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9.png"/><Relationship Id="rId42" Type="http://schemas.openxmlformats.org/officeDocument/2006/relationships/image" Target="../media/image17.png"/><Relationship Id="rId47" Type="http://schemas.openxmlformats.org/officeDocument/2006/relationships/image" Target="../media/image1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tags" Target="../tags/tag28.xml"/><Relationship Id="rId33" Type="http://schemas.openxmlformats.org/officeDocument/2006/relationships/image" Target="../media/image8.png"/><Relationship Id="rId38" Type="http://schemas.openxmlformats.org/officeDocument/2006/relationships/image" Target="../media/image13.png"/><Relationship Id="rId46" Type="http://schemas.openxmlformats.org/officeDocument/2006/relationships/image" Target="../media/image21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4.png"/><Relationship Id="rId41" Type="http://schemas.openxmlformats.org/officeDocument/2006/relationships/image" Target="../media/image16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tags" Target="../tags/tag27.xml"/><Relationship Id="rId32" Type="http://schemas.openxmlformats.org/officeDocument/2006/relationships/image" Target="../media/image7.png"/><Relationship Id="rId37" Type="http://schemas.openxmlformats.org/officeDocument/2006/relationships/image" Target="../media/image12.png"/><Relationship Id="rId40" Type="http://schemas.openxmlformats.org/officeDocument/2006/relationships/image" Target="../media/image15.png"/><Relationship Id="rId45" Type="http://schemas.openxmlformats.org/officeDocument/2006/relationships/image" Target="../media/image20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tags" Target="../tags/tag26.xml"/><Relationship Id="rId28" Type="http://schemas.openxmlformats.org/officeDocument/2006/relationships/image" Target="../media/image3.png"/><Relationship Id="rId36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6.png"/><Relationship Id="rId44" Type="http://schemas.openxmlformats.org/officeDocument/2006/relationships/image" Target="../media/image19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2.png"/><Relationship Id="rId30" Type="http://schemas.openxmlformats.org/officeDocument/2006/relationships/image" Target="../media/image5.png"/><Relationship Id="rId35" Type="http://schemas.openxmlformats.org/officeDocument/2006/relationships/image" Target="../media/image10.png"/><Relationship Id="rId43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tags" Target="../tags/tag31.xml"/><Relationship Id="rId21" Type="http://schemas.openxmlformats.org/officeDocument/2006/relationships/image" Target="../media/image1.png"/><Relationship Id="rId7" Type="http://schemas.openxmlformats.org/officeDocument/2006/relationships/tags" Target="../tags/tag35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26.png"/><Relationship Id="rId2" Type="http://schemas.openxmlformats.org/officeDocument/2006/relationships/tags" Target="../tags/tag30.xml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image" Target="../media/image24.png"/><Relationship Id="rId10" Type="http://schemas.openxmlformats.org/officeDocument/2006/relationships/tags" Target="../tags/tag38.xml"/><Relationship Id="rId19" Type="http://schemas.openxmlformats.org/officeDocument/2006/relationships/image" Target="../media/image28.png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465E-4DB0-43C1-959F-8CEE61B6F42E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Functions and </a:t>
            </a:r>
            <a:r>
              <a:rPr lang="en-US" sz="2400" dirty="0" smtClean="0"/>
              <a:t>expressions</a:t>
            </a:r>
            <a:endParaRPr lang="en-US" sz="2400" dirty="0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301652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1" y="152400"/>
            <a:ext cx="1417237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938408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114822"/>
            <a:ext cx="6235474" cy="3968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594" y="838200"/>
            <a:ext cx="6235102" cy="5101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5" y="1703912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782" y="1600200"/>
            <a:ext cx="7292422" cy="4908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2" y="2448838"/>
            <a:ext cx="1417246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782" y="2357611"/>
            <a:ext cx="7274130" cy="4727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6" name="Picture 35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4622104"/>
            <a:ext cx="4346969" cy="3595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3078951"/>
            <a:ext cx="4157984" cy="3594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4860" y="3149733"/>
            <a:ext cx="302724" cy="2074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3606452"/>
            <a:ext cx="4119801" cy="3594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4482" y="3599357"/>
            <a:ext cx="303102" cy="2838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3426" y="4172974"/>
            <a:ext cx="284158" cy="2080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5118970"/>
            <a:ext cx="4555641" cy="39693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5626274"/>
            <a:ext cx="4555254" cy="39689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4392" y="4114800"/>
            <a:ext cx="4895454" cy="35947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35917" y="4608229"/>
            <a:ext cx="321667" cy="2841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3426" y="5202171"/>
            <a:ext cx="284158" cy="2080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30258" y="5646845"/>
            <a:ext cx="227326" cy="2841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720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2435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01915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5505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0313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13" name="Picture 1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296" y="152400"/>
            <a:ext cx="1417240" cy="2834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6" name="Picture 15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6296" y="133173"/>
            <a:ext cx="3004070" cy="3026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7883" y="1260102"/>
            <a:ext cx="5138890" cy="3208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98471" y="1641102"/>
            <a:ext cx="6197729" cy="34009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402" y="611697"/>
            <a:ext cx="8805170" cy="4160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2293" y="3069353"/>
            <a:ext cx="1417243" cy="2834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6296" y="3050126"/>
            <a:ext cx="2643726" cy="3025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0592" y="3657600"/>
            <a:ext cx="5608877" cy="8124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81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35280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667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757&quot;&gt;&lt;property id=&quot;20148&quot; value=&quot;5&quot;/&gt;&lt;property id=&quot;20300&quot; value=&quot;Slide 1&quot;/&gt;&lt;property id=&quot;20307&quot; value=&quot;261&quot;/&gt;&lt;/object&gt;&lt;object type=&quot;3&quot; unique_id=&quot;25492&quot;&gt;&lt;property id=&quot;20148&quot; value=&quot;5&quot;/&gt;&lt;property id=&quot;20300&quot; value=&quot;Slide 2&quot;/&gt;&lt;property id=&quot;20307&quot; value=&quot;372&quot;/&gt;&lt;/object&gt;&lt;object type=&quot;3&quot; unique_id=&quot;25493&quot;&gt;&lt;property id=&quot;20148&quot; value=&quot;5&quot;/&gt;&lt;property id=&quot;20300&quot; value=&quot;Slide 3&quot;/&gt;&lt;property id=&quot;20307&quot; value=&quot;373&quot;/&gt;&lt;/object&gt;&lt;object type=&quot;3&quot; unique_id=&quot;25494&quot;&gt;&lt;property id=&quot;20148&quot; value=&quot;5&quot;/&gt;&lt;property id=&quot;20300&quot; value=&quot;Slide 4&quot;/&gt;&lt;property id=&quot;20307&quot; value=&quot;374&quot;/&gt;&lt;/object&gt;&lt;object type=&quot;3&quot; unique_id=&quot;25495&quot;&gt;&lt;property id=&quot;20148&quot; value=&quot;5&quot;/&gt;&lt;property id=&quot;20300&quot; value=&quot;Slide 5&quot;/&gt;&lt;property id=&quot;20307&quot; value=&quot;375&quot;/&gt;&lt;/object&gt;&lt;object type=&quot;3&quot; unique_id=&quot;25496&quot;&gt;&lt;property id=&quot;20148&quot; value=&quot;5&quot;/&gt;&lt;property id=&quot;20300&quot; value=&quot;Slide 6&quot;/&gt;&lt;property id=&quot;20307&quot; value=&quot;376&quot;/&gt;&lt;/object&gt;&lt;object type=&quot;3&quot; unique_id=&quot;25497&quot;&gt;&lt;property id=&quot;20148&quot; value=&quot;5&quot;/&gt;&lt;property id=&quot;20300&quot; value=&quot;Slide 7&quot;/&gt;&lt;property id=&quot;20307&quot; value=&quot;377&quot;/&gt;&lt;/object&gt;&lt;object type=&quot;3&quot; unique_id=&quot;25498&quot;&gt;&lt;property id=&quot;20148&quot; value=&quot;5&quot;/&gt;&lt;property id=&quot;20300&quot; value=&quot;Slide 8&quot;/&gt;&lt;property id=&quot;20307&quot; value=&quot;378&quot;/&gt;&lt;/object&gt;&lt;object type=&quot;3&quot; unique_id=&quot;25499&quot;&gt;&lt;property id=&quot;20148&quot; value=&quot;5&quot;/&gt;&lt;property id=&quot;20300&quot; value=&quot;Slide 9&quot;/&gt;&lt;property id=&quot;20307&quot; value=&quot;379&quot;/&gt;&lt;/object&gt;&lt;object type=&quot;3&quot; unique_id=&quot;25500&quot;&gt;&lt;property id=&quot;20148&quot; value=&quot;5&quot;/&gt;&lt;property id=&quot;20300&quot; value=&quot;Slide 10&quot;/&gt;&lt;property id=&quot;20307&quot; value=&quot;380&quot;/&gt;&lt;/object&gt;&lt;object type=&quot;3&quot; unique_id=&quot;29142&quot;&gt;&lt;property id=&quot;20148&quot; value=&quot;5&quot;/&gt;&lt;property id=&quot;20300&quot; value=&quot;Slide 11&quot;/&gt;&lt;property id=&quot;20307&quot; value=&quot;382&quot;/&gt;&lt;/object&gt;&lt;object type=&quot;3&quot; unique_id=&quot;29214&quot;&gt;&lt;property id=&quot;20148&quot; value=&quot;5&quot;/&gt;&lt;property id=&quot;20300&quot; value=&quot;Slide 12&quot;/&gt;&lt;property id=&quot;20307&quot; value=&quot;383&quot;/&gt;&lt;/object&gt;&lt;object type=&quot;3&quot; unique_id=&quot;29215&quot;&gt;&lt;property id=&quot;20148&quot; value=&quot;5&quot;/&gt;&lt;property id=&quot;20300&quot; value=&quot;Slide 13&quot;/&gt;&lt;property id=&quot;20307&quot; value=&quot;384&quot;/&gt;&lt;/object&gt;&lt;object type=&quot;3&quot; unique_id=&quot;29344&quot;&gt;&lt;property id=&quot;20148&quot; value=&quot;5&quot;/&gt;&lt;property id=&quot;20300&quot; value=&quot;Slide 14&quot;/&gt;&lt;property id=&quot;20307&quot; value=&quot;385&quot;/&gt;&lt;/object&gt;&lt;object type=&quot;3&quot; unique_id=&quot;29345&quot;&gt;&lt;property id=&quot;20148&quot; value=&quot;5&quot;/&gt;&lt;property id=&quot;20300&quot; value=&quot;Slide 15&quot;/&gt;&lt;property id=&quot;20307&quot; value=&quot;386&quot;/&gt;&lt;/object&gt;&lt;object type=&quot;3&quot; unique_id=&quot;29414&quot;&gt;&lt;property id=&quot;20148&quot; value=&quot;5&quot;/&gt;&lt;property id=&quot;20300&quot; value=&quot;Slide 17&quot;/&gt;&lt;property id=&quot;20307&quot; value=&quot;387&quot;/&gt;&lt;/object&gt;&lt;object type=&quot;3&quot; unique_id=&quot;29415&quot;&gt;&lt;property id=&quot;20148&quot; value=&quot;5&quot;/&gt;&lt;property id=&quot;20300&quot; value=&quot;Slide 18&quot;/&gt;&lt;property id=&quot;20307&quot; value=&quot;388&quot;/&gt;&lt;/object&gt;&lt;object type=&quot;3&quot; unique_id=&quot;29416&quot;&gt;&lt;property id=&quot;20148&quot; value=&quot;5&quot;/&gt;&lt;property id=&quot;20300&quot; value=&quot;Slide 19&quot;/&gt;&lt;property id=&quot;20307&quot; value=&quot;389&quot;/&gt;&lt;/object&gt;&lt;object type=&quot;3&quot; unique_id=&quot;29417&quot;&gt;&lt;property id=&quot;20148&quot; value=&quot;5&quot;/&gt;&lt;property id=&quot;20300&quot; value=&quot;Slide 20&quot;/&gt;&lt;property id=&quot;20307&quot; value=&quot;390&quot;/&gt;&lt;/object&gt;&lt;object type=&quot;3&quot; unique_id=&quot;29439&quot;&gt;&lt;property id=&quot;20148&quot; value=&quot;5&quot;/&gt;&lt;property id=&quot;20300&quot; value=&quot;Slide 26&quot;/&gt;&lt;property id=&quot;20307&quot; value=&quot;391&quot;/&gt;&lt;/object&gt;&lt;object type=&quot;3&quot; unique_id=&quot;34174&quot;&gt;&lt;property id=&quot;20148&quot; value=&quot;5&quot;/&gt;&lt;property id=&quot;20300&quot; value=&quot;Slide 16&quot;/&gt;&lt;property id=&quot;20307&quot; value=&quot;392&quot;/&gt;&lt;/object&gt;&lt;object type=&quot;3&quot; unique_id=&quot;34566&quot;&gt;&lt;property id=&quot;20148&quot; value=&quot;5&quot;/&gt;&lt;property id=&quot;20300&quot; value=&quot;Slide 21&quot;/&gt;&lt;property id=&quot;20307&quot; value=&quot;393&quot;/&gt;&lt;/object&gt;&lt;object type=&quot;3&quot; unique_id=&quot;34591&quot;&gt;&lt;property id=&quot;20148&quot; value=&quot;5&quot;/&gt;&lt;property id=&quot;20300&quot; value=&quot;Slide 22&quot;/&gt;&lt;property id=&quot;20307&quot; value=&quot;394&quot;/&gt;&lt;/object&gt;&lt;object type=&quot;3&quot; unique_id=&quot;34742&quot;&gt;&lt;property id=&quot;20148&quot; value=&quot;5&quot;/&gt;&lt;property id=&quot;20300&quot; value=&quot;Slide 23&quot;/&gt;&lt;property id=&quot;20307&quot; value=&quot;395&quot;/&gt;&lt;/object&gt;&lt;object type=&quot;3&quot; unique_id=&quot;34951&quot;&gt;&lt;property id=&quot;20148&quot; value=&quot;5&quot;/&gt;&lt;property id=&quot;20300&quot; value=&quot;Slide 24&quot;/&gt;&lt;property id=&quot;20307&quot; value=&quot;396&quot;/&gt;&lt;/object&gt;&lt;object type=&quot;3&quot; unique_id=&quot;35141&quot;&gt;&lt;property id=&quot;20148&quot; value=&quot;5&quot;/&gt;&lt;property id=&quot;20300&quot; value=&quot;Slide 25&quot;/&gt;&lt;property id=&quot;20307&quot; value=&quot;39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[(5/9)x+2,000,000]_{x:\to-40}^{x:\to10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6"/>
  <p:tag name="PICTUREFILESIZE" val="3319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f(x)=\sqrt{x+5}$,\,&#10;$g(x)=x^3/(x-1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5"/>
  <p:tag name="PICTUREFILESIZE" val="2580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fg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0"/>
  <p:tag name="PICTUREFILESIZE" val="1777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f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0"/>
  <p:tag name="PICTUREFILESIZE" val="1663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g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1659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f/g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916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g/f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1"/>
  <p:tag name="PICTUREFILESIZE" val="1916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the domain of $f+g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9"/>
  <p:tag name="PICTUREFILESIZE" val="19058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e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83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f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45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5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llect} terms i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9"/>
  <p:tag name="PICTUREFILESIZE" val="1264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and display this polynomia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2"/>
  <p:tag name="PICTUREFILESIZE" val="2146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with terms in decreasing degree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8"/>
  <p:tag name="PICTUREFILESIZE" val="25158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x^5-3x^2-2-x+5x+5x^5-4x-x^5-7x^2+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6"/>
  <p:tag name="PICTUREFILESIZE" val="2533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3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Solve} for $x$ in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0"/>
  <p:tag name="PICTUREFILESIZE" val="1136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frac{2x+3-6x}{2}=8(5x+2x+3)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7"/>
  <p:tag name="PICTUREFILESIZE" val="2363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4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595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[(5/9)(F-32)]_{F:\to-40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0"/>
  <p:tag name="PICTUREFILESIZE" val="2678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[(5/9)(F-32)]_{F:\to-40}^{F:\to10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0"/>
  <p:tag name="PICTUREFILESIZE" val="3045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2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19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6786</TotalTime>
  <Words>8</Words>
  <Application>Microsoft Office PowerPoint</Application>
  <PresentationFormat>On-screen Show (4:3)</PresentationFormat>
  <Paragraphs>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815</cp:revision>
  <dcterms:created xsi:type="dcterms:W3CDTF">2008-09-20T13:47:00Z</dcterms:created>
  <dcterms:modified xsi:type="dcterms:W3CDTF">2013-10-15T17:52:27Z</dcterms:modified>
</cp:coreProperties>
</file>