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33" r:id="rId2"/>
    <p:sldId id="734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9485" autoAdjust="0"/>
  </p:normalViewPr>
  <p:slideViewPr>
    <p:cSldViewPr>
      <p:cViewPr varScale="1">
        <p:scale>
          <a:sx n="77" d="100"/>
          <a:sy n="77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0D69F6CF-C047-46AD-A681-05B61764C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2FA0-449F-4149-AB38-DC44B2695039}" type="slidenum">
              <a:rPr lang="en-US"/>
              <a:pPr/>
              <a:t>1</a:t>
            </a:fld>
            <a:endParaRPr lang="en-US"/>
          </a:p>
        </p:txBody>
      </p:sp>
      <p:sp>
        <p:nvSpPr>
          <p:cNvPr id="180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8C2D-FD94-4567-86C2-D68B15E4E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D29-E258-433C-AC9D-ED07E34A6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7DBE-5CCB-45FD-83AF-F9BB26F6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1653-E227-4005-AAB3-A8B85BE6A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5CD0-C6EE-43FF-BF20-853967ED3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06B4-558B-4837-8CEB-D72AA1401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036-9047-4EFF-862F-26F901C44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A503-EC38-41E5-9629-5AF26D8AD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6A4-AD66-43A8-BB5A-A36B9206B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1815-BDEA-4181-B34B-A0D4F344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7F7-F411-478F-8CF1-33A09A83C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B7978-E20C-4185-88AA-03A2B1CCA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E459-C9D1-4B5A-BFF8-04EF6B9BCC51}" type="slidenum">
              <a:rPr lang="en-US"/>
              <a:pPr/>
              <a:t>1</a:t>
            </a:fld>
            <a:endParaRPr lang="en-US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Summation</a:t>
            </a:r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3261" y="63674"/>
            <a:ext cx="6330369" cy="4342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3" y="1026083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3290" y="1469366"/>
            <a:ext cx="6538442" cy="4342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3" y="2652379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2638809"/>
            <a:ext cx="5026424" cy="3401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2467" y="3035474"/>
            <a:ext cx="5876834" cy="4161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0" y="434517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39" y="5222688"/>
            <a:ext cx="7917876" cy="4161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1012166"/>
            <a:ext cx="5385388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4331255"/>
            <a:ext cx="5385388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3126" y="4788455"/>
            <a:ext cx="5971274" cy="3401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467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33022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3500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94503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040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284&quot;&gt;&lt;property id=&quot;20148&quot; value=&quot;5&quot;/&gt;&lt;property id=&quot;20300&quot; value=&quot;Slide 22&quot;/&gt;&lt;property id=&quot;20307&quot; value=&quot;689&quot;/&gt;&lt;/object&gt;&lt;object type=&quot;3&quot; unique_id=&quot;108905&quot;&gt;&lt;property id=&quot;20148&quot; value=&quot;5&quot;/&gt;&lt;property id=&quot;20300&quot; value=&quot;Slide 23&quot;/&gt;&lt;property id=&quot;20307&quot; value=&quot;710&quot;/&gt;&lt;/object&gt;&lt;object type=&quot;3&quot; unique_id=&quot;108906&quot;&gt;&lt;property id=&quot;20148&quot; value=&quot;5&quot;/&gt;&lt;property id=&quot;20300&quot; value=&quot;Slide 24&quot;/&gt;&lt;property id=&quot;20307&quot; value=&quot;711&quot;/&gt;&lt;/object&gt;&lt;object type=&quot;3&quot; unique_id=&quot;137546&quot;&gt;&lt;property id=&quot;20148&quot; value=&quot;5&quot;/&gt;&lt;property id=&quot;20300&quot; value=&quot;Slide 2&quot;/&gt;&lt;property id=&quot;20307&quot; value=&quot;714&quot;/&gt;&lt;/object&gt;&lt;object type=&quot;3&quot; unique_id=&quot;138006&quot;&gt;&lt;property id=&quot;20148&quot; value=&quot;5&quot;/&gt;&lt;property id=&quot;20300&quot; value=&quot;Slide 3&quot;/&gt;&lt;property id=&quot;20307&quot; value=&quot;715&quot;/&gt;&lt;/object&gt;&lt;object type=&quot;3&quot; unique_id=&quot;138009&quot;&gt;&lt;property id=&quot;20148&quot; value=&quot;5&quot;/&gt;&lt;property id=&quot;20300&quot; value=&quot;Slide 9&quot;/&gt;&lt;property id=&quot;20307&quot; value=&quot;718&quot;/&gt;&lt;/object&gt;&lt;object type=&quot;3&quot; unique_id=&quot;138010&quot;&gt;&lt;property id=&quot;20148&quot; value=&quot;5&quot;/&gt;&lt;property id=&quot;20300&quot; value=&quot;Slide 10&quot;/&gt;&lt;property id=&quot;20307&quot; value=&quot;719&quot;/&gt;&lt;/object&gt;&lt;object type=&quot;3&quot; unique_id=&quot;138011&quot;&gt;&lt;property id=&quot;20148&quot; value=&quot;5&quot;/&gt;&lt;property id=&quot;20300&quot; value=&quot;Slide 16&quot;/&gt;&lt;property id=&quot;20307&quot; value=&quot;720&quot;/&gt;&lt;/object&gt;&lt;object type=&quot;3&quot; unique_id=&quot;138012&quot;&gt;&lt;property id=&quot;20148&quot; value=&quot;5&quot;/&gt;&lt;property id=&quot;20300&quot; value=&quot;Slide 17&quot;/&gt;&lt;property id=&quot;20307&quot; value=&quot;721&quot;/&gt;&lt;/object&gt;&lt;object type=&quot;3&quot; unique_id=&quot;138187&quot;&gt;&lt;property id=&quot;20148&quot; value=&quot;5&quot;/&gt;&lt;property id=&quot;20300&quot; value=&quot;Slide 18&quot;/&gt;&lt;property id=&quot;20307&quot; value=&quot;722&quot;/&gt;&lt;/object&gt;&lt;object type=&quot;3&quot; unique_id=&quot;138601&quot;&gt;&lt;property id=&quot;20148&quot; value=&quot;5&quot;/&gt;&lt;property id=&quot;20300&quot; value=&quot;Slide 20&quot;/&gt;&lt;property id=&quot;20307&quot; value=&quot;723&quot;/&gt;&lt;/object&gt;&lt;object type=&quot;3&quot; unique_id=&quot;139392&quot;&gt;&lt;property id=&quot;20148&quot; value=&quot;5&quot;/&gt;&lt;property id=&quot;20300&quot; value=&quot;Slide 21&quot;/&gt;&lt;property id=&quot;20307&quot; value=&quot;725&quot;/&gt;&lt;/object&gt;&lt;object type=&quot;3&quot; unique_id=&quot;140174&quot;&gt;&lt;property id=&quot;20148&quot; value=&quot;5&quot;/&gt;&lt;property id=&quot;20300&quot; value=&quot;Slide 8&quot;/&gt;&lt;property id=&quot;20307&quot; value=&quot;731&quot;/&gt;&lt;/object&gt;&lt;object type=&quot;3&quot; unique_id=&quot;140585&quot;&gt;&lt;property id=&quot;20148&quot; value=&quot;5&quot;/&gt;&lt;property id=&quot;20300&quot; value=&quot;Slide 1&quot;/&gt;&lt;property id=&quot;20307&quot; value=&quot;733&quot;/&gt;&lt;/object&gt;&lt;object type=&quot;3&quot; unique_id=&quot;140626&quot;&gt;&lt;property id=&quot;20148&quot; value=&quot;5&quot;/&gt;&lt;property id=&quot;20300&quot; value=&quot;Slide 15&quot;/&gt;&lt;property id=&quot;20307&quot; value=&quot;734&quot;/&gt;&lt;/object&gt;&lt;object type=&quot;3&quot; unique_id=&quot;141168&quot;&gt;&lt;property id=&quot;20148&quot; value=&quot;5&quot;/&gt;&lt;property id=&quot;20300&quot; value=&quot;Slide 11&quot;/&gt;&lt;property id=&quot;20307&quot; value=&quot;735&quot;/&gt;&lt;/object&gt;&lt;object type=&quot;3&quot; unique_id=&quot;141279&quot;&gt;&lt;property id=&quot;20148&quot; value=&quot;5&quot;/&gt;&lt;property id=&quot;20300&quot; value=&quot;Slide 12&quot;/&gt;&lt;property id=&quot;20307&quot; value=&quot;736&quot;/&gt;&lt;/object&gt;&lt;object type=&quot;3&quot; unique_id=&quot;141395&quot;&gt;&lt;property id=&quot;20148&quot; value=&quot;5&quot;/&gt;&lt;property id=&quot;20300&quot; value=&quot;Slide 14&quot;/&gt;&lt;property id=&quot;20307&quot; value=&quot;737&quot;/&gt;&lt;/object&gt;&lt;object type=&quot;3&quot; unique_id=&quot;141521&quot;&gt;&lt;property id=&quot;20148&quot; value=&quot;5&quot;/&gt;&lt;property id=&quot;20300&quot; value=&quot;Slide 13&quot;/&gt;&lt;property id=&quot;20307&quot; value=&quot;739&quot;/&gt;&lt;/object&gt;&lt;object type=&quot;3&quot; unique_id=&quot;141597&quot;&gt;&lt;property id=&quot;20148&quot; value=&quot;5&quot;/&gt;&lt;property id=&quot;20300&quot; value=&quot;Slide 19&quot;/&gt;&lt;property id=&quot;20307&quot; value=&quot;740&quot;/&gt;&lt;/object&gt;&lt;object type=&quot;3&quot; unique_id=&quot;141877&quot;&gt;&lt;property id=&quot;20148&quot; value=&quot;5&quot;/&gt;&lt;property id=&quot;20300&quot; value=&quot;Slide 4&quot;/&gt;&lt;property id=&quot;20307&quot; value=&quot;741&quot;/&gt;&lt;/object&gt;&lt;object type=&quot;3&quot; unique_id=&quot;141878&quot;&gt;&lt;property id=&quot;20148&quot; value=&quot;5&quot;/&gt;&lt;property id=&quot;20300&quot; value=&quot;Slide 5&quot;/&gt;&lt;property id=&quot;20307&quot; value=&quot;742&quot;/&gt;&lt;/object&gt;&lt;object type=&quot;3&quot; unique_id=&quot;141879&quot;&gt;&lt;property id=&quot;20148&quot; value=&quot;5&quot;/&gt;&lt;property id=&quot;20300&quot; value=&quot;Slide 6&quot;/&gt;&lt;property id=&quot;20307&quot; value=&quot;743&quot;/&gt;&lt;/object&gt;&lt;object type=&quot;3&quot; unique_id=&quot;141880&quot;&gt;&lt;property id=&quot;20148&quot; value=&quot;5&quot;/&gt;&lt;property id=&quot;20300&quot; value=&quot;Slide 7&quot;/&gt;&lt;property id=&quot;20307&quot; value=&quot;74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xpression $a_n$ of $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02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.t.}~$\triangle a_n=-n^3-6n^2-7n+7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1"/>
  <p:tag name="PICTUREFILESIZE" val="176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.t.}~$\triangle b_n=&#10;n^{77}-22n^{35}+8n^6+4n^3-5n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9"/>
  <p:tag name="PICTUREFILESIZE" val="2700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degree, in $n$,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202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degree, in $n$,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202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olynomial expression $b_n$ of $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6"/>
  <p:tag name="PICTUREFILESIZE" val="2455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6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\triangle(4n^3-2n^2+6n+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5"/>
  <p:tag name="PICTUREFILESIZE" val="251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triangle(n^{125}+36n^{70}+15n^8-4n-3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52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8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17198</TotalTime>
  <Words>5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1996</cp:revision>
  <dcterms:created xsi:type="dcterms:W3CDTF">2008-09-20T13:47:00Z</dcterms:created>
  <dcterms:modified xsi:type="dcterms:W3CDTF">2013-10-15T17:52:10Z</dcterms:modified>
</cp:coreProperties>
</file>