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3" r:id="rId2"/>
    <p:sldId id="734" r:id="rId3"/>
    <p:sldId id="737" r:id="rId4"/>
    <p:sldId id="738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>
        <p:scale>
          <a:sx n="75" d="100"/>
          <a:sy n="75" d="100"/>
        </p:scale>
        <p:origin x="-11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4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3.png"/><Relationship Id="rId17" Type="http://schemas.openxmlformats.org/officeDocument/2006/relationships/image" Target="../media/image1.png"/><Relationship Id="rId2" Type="http://schemas.openxmlformats.org/officeDocument/2006/relationships/tags" Target="../tags/tag5.xml"/><Relationship Id="rId16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2.png"/><Relationship Id="rId5" Type="http://schemas.openxmlformats.org/officeDocument/2006/relationships/tags" Target="../tags/tag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image" Target="../media/image11.png"/><Relationship Id="rId3" Type="http://schemas.openxmlformats.org/officeDocument/2006/relationships/tags" Target="../tags/tag15.xml"/><Relationship Id="rId21" Type="http://schemas.openxmlformats.org/officeDocument/2006/relationships/image" Target="../media/image14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image" Target="../media/image10.png"/><Relationship Id="rId2" Type="http://schemas.openxmlformats.org/officeDocument/2006/relationships/tags" Target="../tags/tag14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image" Target="../media/image8.png"/><Relationship Id="rId23" Type="http://schemas.openxmlformats.org/officeDocument/2006/relationships/image" Target="../media/image1.png"/><Relationship Id="rId10" Type="http://schemas.openxmlformats.org/officeDocument/2006/relationships/tags" Target="../tags/tag22.xml"/><Relationship Id="rId19" Type="http://schemas.openxmlformats.org/officeDocument/2006/relationships/image" Target="../media/image12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17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" Type="http://schemas.openxmlformats.org/officeDocument/2006/relationships/tags" Target="../tags/tag27.xml"/><Relationship Id="rId16" Type="http://schemas.openxmlformats.org/officeDocument/2006/relationships/image" Target="../media/image18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1.png"/><Relationship Id="rId5" Type="http://schemas.openxmlformats.org/officeDocument/2006/relationships/tags" Target="../tags/tag30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CALCULUS</a:t>
            </a:r>
            <a:endParaRPr lang="en-US" sz="2400" dirty="0"/>
          </a:p>
          <a:p>
            <a:pPr algn="ctr"/>
            <a:r>
              <a:rPr lang="en-US" sz="2400" dirty="0" smtClean="0"/>
              <a:t>The Sigma Notation</a:t>
            </a:r>
            <a:endParaRPr lang="en-US" sz="2400" dirty="0"/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00" y="4572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8" y="2575015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2574777"/>
            <a:ext cx="5461195" cy="320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680" y="3246914"/>
            <a:ext cx="8785076" cy="10202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76200"/>
            <a:ext cx="4742122" cy="10962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3636" y="800100"/>
            <a:ext cx="2834164" cy="320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8564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7355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428715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50800"/>
            <a:ext cx="4611048" cy="1096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488700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18064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3478327"/>
            <a:ext cx="1558974" cy="3117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5393824"/>
            <a:ext cx="7767747" cy="11339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1412960"/>
            <a:ext cx="6046444" cy="11904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78" y="4358038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576133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3920138"/>
            <a:ext cx="7312881" cy="11337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7962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7228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38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0149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99" y="720886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55671"/>
            <a:ext cx="5194538" cy="10767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780871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347014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076648"/>
            <a:ext cx="6482648" cy="11906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16604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45560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27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4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7}^9\left[3k^2-4k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282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j=6}^8e^{j-3}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411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3\left[\sum_{k=7}^9k^2\right]-4\left[\sum_{k=7}^9k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4387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j=3}^5e^j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7"/>
  <p:tag name="PICTUREFILESIZE" val="3944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m=0}^2[2m-1][e^{-m}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5"/>
  <p:tag name="PICTUREFILESIZE" val="289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sum_{m=0}^22m-1\right]\left[\sum_{m=0}^2e^{-m}\right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4256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polynomial in $m$ tha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12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for all} integers $m\ge1$, is equal to&#10;$\displaystyle{\sum_{k=1}^m\,(4k-3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427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4}^7e^{k/2}}$ to tw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2795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17086</TotalTime>
  <Words>9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1989</cp:revision>
  <dcterms:created xsi:type="dcterms:W3CDTF">2008-09-20T13:47:00Z</dcterms:created>
  <dcterms:modified xsi:type="dcterms:W3CDTF">2013-10-15T17:52:09Z</dcterms:modified>
</cp:coreProperties>
</file>