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3" r:id="rId2"/>
    <p:sldId id="334" r:id="rId3"/>
    <p:sldId id="335" r:id="rId4"/>
    <p:sldId id="337" r:id="rId5"/>
    <p:sldId id="338" r:id="rId6"/>
    <p:sldId id="339" r:id="rId7"/>
    <p:sldId id="340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9" autoAdjust="0"/>
    <p:restoredTop sz="83592" autoAdjust="0"/>
  </p:normalViewPr>
  <p:slideViewPr>
    <p:cSldViewPr>
      <p:cViewPr varScale="1">
        <p:scale>
          <a:sx n="78" d="100"/>
          <a:sy n="78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65C687-4E5D-485D-BFAD-C4450FAE95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92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E26F4-BDEF-4B29-A0D3-1BF90CFFB205}" type="slidenum">
              <a:rPr lang="en-US"/>
              <a:pPr/>
              <a:t>1</a:t>
            </a:fld>
            <a:endParaRPr lang="en-US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D69D5-0750-4887-A110-468AA81009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7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D5CC4-543C-4CFE-9B92-9A7074B01D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6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1C88B-FFAB-44A5-A241-A7DF72025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6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7B286-25B5-4DDD-95C2-BC33804834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7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AC1F4-BA9B-4700-9369-C93D7034E6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8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80D93-3D8D-40A7-9891-E12064251D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0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AD76B-4A6B-4A6E-9783-695D4904B2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8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A3B8-8B12-40DE-82CD-0E14B4402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1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CD3E0-C42C-480A-B6AD-481B681A02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3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5C18B-1C70-4414-A33E-BF7A95EB63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6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E735-D167-4BFB-B252-74AB669813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5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D33ED1-5F2D-4E97-911E-7472EFFD24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.png"/><Relationship Id="rId5" Type="http://schemas.openxmlformats.org/officeDocument/2006/relationships/tags" Target="../tags/tag6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image" Target="../media/image11.png"/><Relationship Id="rId41" Type="http://schemas.openxmlformats.org/officeDocument/2006/relationships/image" Target="../media/image23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image" Target="../media/image13.png"/><Relationship Id="rId44" Type="http://schemas.openxmlformats.org/officeDocument/2006/relationships/image" Target="../media/image6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image" Target="../media/image21.png"/><Relationship Id="rId39" Type="http://schemas.openxmlformats.org/officeDocument/2006/relationships/image" Target="../media/image38.png"/><Relationship Id="rId3" Type="http://schemas.openxmlformats.org/officeDocument/2006/relationships/tags" Target="../tags/tag34.xml"/><Relationship Id="rId21" Type="http://schemas.openxmlformats.org/officeDocument/2006/relationships/tags" Target="../tags/tag52.xml"/><Relationship Id="rId34" Type="http://schemas.openxmlformats.org/officeDocument/2006/relationships/image" Target="../media/image33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27.png"/><Relationship Id="rId33" Type="http://schemas.openxmlformats.org/officeDocument/2006/relationships/image" Target="../media/image11.png"/><Relationship Id="rId38" Type="http://schemas.openxmlformats.org/officeDocument/2006/relationships/image" Target="../media/image37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image" Target="../media/image30.png"/><Relationship Id="rId41" Type="http://schemas.openxmlformats.org/officeDocument/2006/relationships/image" Target="../media/image6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26.png"/><Relationship Id="rId32" Type="http://schemas.openxmlformats.org/officeDocument/2006/relationships/image" Target="../media/image32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9.png"/><Relationship Id="rId36" Type="http://schemas.openxmlformats.org/officeDocument/2006/relationships/image" Target="../media/image35.png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image" Target="../media/image31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image" Target="../media/image28.png"/><Relationship Id="rId30" Type="http://schemas.openxmlformats.org/officeDocument/2006/relationships/image" Target="../media/image24.png"/><Relationship Id="rId35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image" Target="../media/image46.png"/><Relationship Id="rId3" Type="http://schemas.openxmlformats.org/officeDocument/2006/relationships/tags" Target="../tags/tag56.xml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6.png"/><Relationship Id="rId10" Type="http://schemas.openxmlformats.org/officeDocument/2006/relationships/tags" Target="../tags/tag6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1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0.png"/><Relationship Id="rId3" Type="http://schemas.openxmlformats.org/officeDocument/2006/relationships/tags" Target="../tags/tag74.xml"/><Relationship Id="rId21" Type="http://schemas.openxmlformats.org/officeDocument/2006/relationships/image" Target="../media/image63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image" Target="../media/image59.png"/><Relationship Id="rId2" Type="http://schemas.openxmlformats.org/officeDocument/2006/relationships/tags" Target="../tags/tag73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6.png"/><Relationship Id="rId5" Type="http://schemas.openxmlformats.org/officeDocument/2006/relationships/tags" Target="../tags/tag76.xml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tags" Target="../tags/tag81.xml"/><Relationship Id="rId19" Type="http://schemas.openxmlformats.org/officeDocument/2006/relationships/image" Target="../media/image61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image" Target="../media/image66.png"/><Relationship Id="rId26" Type="http://schemas.openxmlformats.org/officeDocument/2006/relationships/image" Target="../media/image14.png"/><Relationship Id="rId3" Type="http://schemas.openxmlformats.org/officeDocument/2006/relationships/tags" Target="../tags/tag86.xml"/><Relationship Id="rId21" Type="http://schemas.openxmlformats.org/officeDocument/2006/relationships/image" Target="../media/image68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0.png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image" Target="../media/image21.png"/><Relationship Id="rId29" Type="http://schemas.openxmlformats.org/officeDocument/2006/relationships/image" Target="../media/image73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11.png"/><Relationship Id="rId32" Type="http://schemas.openxmlformats.org/officeDocument/2006/relationships/image" Target="../media/image6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69.png"/><Relationship Id="rId28" Type="http://schemas.openxmlformats.org/officeDocument/2006/relationships/image" Target="../media/image72.png"/><Relationship Id="rId10" Type="http://schemas.openxmlformats.org/officeDocument/2006/relationships/tags" Target="../tags/tag93.xml"/><Relationship Id="rId19" Type="http://schemas.openxmlformats.org/officeDocument/2006/relationships/image" Target="../media/image67.png"/><Relationship Id="rId31" Type="http://schemas.openxmlformats.org/officeDocument/2006/relationships/image" Target="../media/image75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24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102.xml"/><Relationship Id="rId7" Type="http://schemas.openxmlformats.org/officeDocument/2006/relationships/image" Target="../media/image76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4.xml"/><Relationship Id="rId10" Type="http://schemas.openxmlformats.org/officeDocument/2006/relationships/image" Target="../media/image6.png"/><Relationship Id="rId4" Type="http://schemas.openxmlformats.org/officeDocument/2006/relationships/tags" Target="../tags/tag103.xml"/><Relationship Id="rId9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63E5-83E9-4739-A2A8-E51F9E013852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Derivatives and rates of change</a:t>
            </a:r>
          </a:p>
        </p:txBody>
      </p:sp>
      <p:sp>
        <p:nvSpPr>
          <p:cNvPr id="820230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765" y="4213243"/>
            <a:ext cx="7720743" cy="297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348" y="4517316"/>
            <a:ext cx="7373895" cy="297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348" y="4832874"/>
            <a:ext cx="7606049" cy="297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348" y="5149326"/>
            <a:ext cx="7606064" cy="280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348" y="5444262"/>
            <a:ext cx="6150724" cy="3144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546" y="3301652"/>
            <a:ext cx="1171245" cy="302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52400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9138" y="63674"/>
            <a:ext cx="6822402" cy="4342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32213"/>
            <a:ext cx="5876768" cy="3594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183" y="1066800"/>
            <a:ext cx="3551032" cy="3774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955" y="3023301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2944660"/>
            <a:ext cx="6027684" cy="359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9872" y="3385912"/>
            <a:ext cx="493177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1446" y="3912649"/>
            <a:ext cx="321667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3897682"/>
            <a:ext cx="6027684" cy="359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0647" y="4338934"/>
            <a:ext cx="4327489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289" y="4978405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4900808"/>
            <a:ext cx="6027684" cy="359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7303" y="5342060"/>
            <a:ext cx="5706509" cy="3594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042353"/>
            <a:ext cx="6637312" cy="256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694" y="6331788"/>
            <a:ext cx="5792339" cy="2715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694" y="6603304"/>
            <a:ext cx="2097008" cy="2262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389" y="1675507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1600200"/>
            <a:ext cx="6915054" cy="359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2453221"/>
            <a:ext cx="4288459" cy="340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011" y="246589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1981200"/>
            <a:ext cx="5648806" cy="340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32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3" y="355948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991" y="2489548"/>
            <a:ext cx="6954525" cy="359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320" y="414240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175" y="26096"/>
            <a:ext cx="4861510" cy="888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984" y="2956960"/>
            <a:ext cx="6406839" cy="396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991" y="1041748"/>
            <a:ext cx="6198988" cy="340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2942" y="1044211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991" y="1493357"/>
            <a:ext cx="6444604" cy="3969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2013187"/>
            <a:ext cx="5896887" cy="3969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886" y="2572774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0" y="3740537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1140" y="3719186"/>
            <a:ext cx="6690318" cy="320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1140" y="4160281"/>
            <a:ext cx="6747135" cy="396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320" y="4923231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2942" y="5802682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0085" y="4862186"/>
            <a:ext cx="6500515" cy="340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1687" y="5319386"/>
            <a:ext cx="5802111" cy="3208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5815586"/>
            <a:ext cx="6519425" cy="320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5661" y="6273452"/>
            <a:ext cx="2060659" cy="302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2540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3398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69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4" y="88005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505" y="58342"/>
            <a:ext cx="7504474" cy="3402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691" y="542734"/>
            <a:ext cx="8071947" cy="3595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067" y="923734"/>
            <a:ext cx="8826154" cy="3776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88" y="1343371"/>
            <a:ext cx="7503686" cy="359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252" y="4469516"/>
            <a:ext cx="4479753" cy="416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4973106"/>
            <a:ext cx="8091016" cy="3595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66" y="5382553"/>
            <a:ext cx="8281292" cy="340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65" y="5800136"/>
            <a:ext cx="8564725" cy="3403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88" y="1727324"/>
            <a:ext cx="8732700" cy="377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2904587"/>
            <a:ext cx="8599820" cy="340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4133381"/>
            <a:ext cx="4081990" cy="320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2114787"/>
            <a:ext cx="8751596" cy="3776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2512099"/>
            <a:ext cx="8280508" cy="340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3698709"/>
            <a:ext cx="8562401" cy="340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3286610"/>
            <a:ext cx="8808469" cy="340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204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573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152400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8862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3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1" y="3733800"/>
            <a:ext cx="8790246" cy="359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1600200" y="2252472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0574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9718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8006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7150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6294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8795" y="2296722"/>
            <a:ext cx="117734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4231" y="2296722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8631" y="2296722"/>
            <a:ext cx="143635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3096" y="2296722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1222" y="2296722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016" y="4191000"/>
            <a:ext cx="7599339" cy="396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687866"/>
            <a:ext cx="7732485" cy="397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9236" y="2598742"/>
            <a:ext cx="207528" cy="359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Freeform 52"/>
          <p:cNvSpPr>
            <a:spLocks/>
          </p:cNvSpPr>
          <p:nvPr/>
        </p:nvSpPr>
        <p:spPr bwMode="auto">
          <a:xfrm flipH="1" flipV="1">
            <a:off x="1848906" y="1426233"/>
            <a:ext cx="4983480" cy="1641139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179"/>
              <a:gd name="connsiteY0" fmla="*/ 259 h 40044"/>
              <a:gd name="connsiteX1" fmla="*/ 29179 w 29179"/>
              <a:gd name="connsiteY1" fmla="*/ 22754 h 40044"/>
              <a:gd name="connsiteX0" fmla="*/ 0 w 29179"/>
              <a:gd name="connsiteY0" fmla="*/ 104 h 154301"/>
              <a:gd name="connsiteX1" fmla="*/ 29179 w 29179"/>
              <a:gd name="connsiteY1" fmla="*/ 146026 h 154301"/>
              <a:gd name="connsiteX0" fmla="*/ 0 w 29179"/>
              <a:gd name="connsiteY0" fmla="*/ 126 h 146764"/>
              <a:gd name="connsiteX1" fmla="*/ 29179 w 29179"/>
              <a:gd name="connsiteY1" fmla="*/ 146048 h 146764"/>
              <a:gd name="connsiteX0" fmla="*/ 0 w 29179"/>
              <a:gd name="connsiteY0" fmla="*/ 0 h 147708"/>
              <a:gd name="connsiteX1" fmla="*/ 29179 w 29179"/>
              <a:gd name="connsiteY1" fmla="*/ 145922 h 147708"/>
              <a:gd name="connsiteX0" fmla="*/ 0 w 28866"/>
              <a:gd name="connsiteY0" fmla="*/ 0 h 99590"/>
              <a:gd name="connsiteX1" fmla="*/ 28866 w 28866"/>
              <a:gd name="connsiteY1" fmla="*/ 94639 h 99590"/>
              <a:gd name="connsiteX0" fmla="*/ 0 w 28866"/>
              <a:gd name="connsiteY0" fmla="*/ 0 h 123989"/>
              <a:gd name="connsiteX1" fmla="*/ 28866 w 28866"/>
              <a:gd name="connsiteY1" fmla="*/ 94639 h 123989"/>
              <a:gd name="connsiteX0" fmla="*/ 0 w 29571"/>
              <a:gd name="connsiteY0" fmla="*/ 0 h 113882"/>
              <a:gd name="connsiteX1" fmla="*/ 29571 w 29571"/>
              <a:gd name="connsiteY1" fmla="*/ 81601 h 11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71" h="113882">
                <a:moveTo>
                  <a:pt x="0" y="0"/>
                </a:moveTo>
                <a:cubicBezTo>
                  <a:pt x="6478" y="101590"/>
                  <a:pt x="25747" y="150939"/>
                  <a:pt x="29571" y="8160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873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327192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1030" y="63674"/>
            <a:ext cx="3553109" cy="869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742" y="1621313"/>
            <a:ext cx="302727" cy="20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508026"/>
            <a:ext cx="2892236" cy="396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364" y="2205861"/>
            <a:ext cx="303105" cy="28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180256"/>
            <a:ext cx="2892242" cy="396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662" y="3004395"/>
            <a:ext cx="283807" cy="207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891108"/>
            <a:ext cx="2892242" cy="396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654713"/>
            <a:ext cx="321269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629108"/>
            <a:ext cx="8015300" cy="396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031149"/>
            <a:ext cx="3704695" cy="212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249289"/>
            <a:ext cx="3492190" cy="2123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466153"/>
            <a:ext cx="3398042" cy="176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675123"/>
            <a:ext cx="2288727" cy="212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0893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82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62" y="15240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785" y="139874"/>
            <a:ext cx="7221889" cy="359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676431"/>
            <a:ext cx="7636192" cy="9073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84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37857&quot;&gt;&lt;property id=&quot;20148&quot; value=&quot;5&quot;/&gt;&lt;property id=&quot;20300&quot; value=&quot;Slide 2&quot;/&gt;&lt;property id=&quot;20307&quot; value=&quot;335&quot;/&gt;&lt;/object&gt;&lt;object type=&quot;3&quot; unique_id=&quot;37858&quot;&gt;&lt;property id=&quot;20148&quot; value=&quot;5&quot;/&gt;&lt;property id=&quot;20300&quot; value=&quot;Slide 3&quot;/&gt;&lt;property id=&quot;20307&quot; value=&quot;336&quot;/&gt;&lt;/object&gt;&lt;object type=&quot;3&quot; unique_id=&quot;37859&quot;&gt;&lt;property id=&quot;20148&quot; value=&quot;5&quot;/&gt;&lt;property id=&quot;20300&quot; value=&quot;Slide 4&quot;/&gt;&lt;property id=&quot;20307&quot; value=&quot;337&quot;/&gt;&lt;/object&gt;&lt;object type=&quot;3&quot; unique_id=&quot;37860&quot;&gt;&lt;property id=&quot;20148&quot; value=&quot;5&quot;/&gt;&lt;property id=&quot;20300&quot; value=&quot;Slide 5&quot;/&gt;&lt;property id=&quot;20307&quot; value=&quot;338&quot;/&gt;&lt;/object&gt;&lt;object type=&quot;3&quot; unique_id=&quot;37861&quot;&gt;&lt;property id=&quot;20148&quot; value=&quot;5&quot;/&gt;&lt;property id=&quot;20300&quot; value=&quot;Slide 21&quot;/&gt;&lt;property id=&quot;20307&quot; value=&quot;339&quot;/&gt;&lt;/object&gt;&lt;object type=&quot;3&quot; unique_id=&quot;37964&quot;&gt;&lt;property id=&quot;20148&quot; value=&quot;5&quot;/&gt;&lt;property id=&quot;20300&quot; value=&quot;Slide 7&quot;/&gt;&lt;property id=&quot;20307&quot; value=&quot;343&quot;/&gt;&lt;/object&gt;&lt;object type=&quot;3&quot; unique_id=&quot;37965&quot;&gt;&lt;property id=&quot;20148&quot; value=&quot;5&quot;/&gt;&lt;property id=&quot;20300&quot; value=&quot;Slide 8&quot;/&gt;&lt;property id=&quot;20307&quot; value=&quot;344&quot;/&gt;&lt;/object&gt;&lt;object type=&quot;3&quot; unique_id=&quot;37966&quot;&gt;&lt;property id=&quot;20148&quot; value=&quot;5&quot;/&gt;&lt;property id=&quot;20300&quot; value=&quot;Slide 13&quot;/&gt;&lt;property id=&quot;20307&quot; value=&quot;345&quot;/&gt;&lt;/object&gt;&lt;object type=&quot;3&quot; unique_id=&quot;37967&quot;&gt;&lt;property id=&quot;20148&quot; value=&quot;5&quot;/&gt;&lt;property id=&quot;20300&quot; value=&quot;Slide 15&quot;/&gt;&lt;property id=&quot;20307&quot; value=&quot;346&quot;/&gt;&lt;/object&gt;&lt;object type=&quot;3&quot; unique_id=&quot;38191&quot;&gt;&lt;property id=&quot;20148&quot; value=&quot;5&quot;/&gt;&lt;property id=&quot;20300&quot; value=&quot;Slide 17&quot;/&gt;&lt;property id=&quot;20307&quot; value=&quot;349&quot;/&gt;&lt;/object&gt;&lt;object type=&quot;3&quot; unique_id=&quot;38192&quot;&gt;&lt;property id=&quot;20148&quot; value=&quot;5&quot;/&gt;&lt;property id=&quot;20300&quot; value=&quot;Slide 18&quot;/&gt;&lt;property id=&quot;20307&quot; value=&quot;350&quot;/&gt;&lt;/object&gt;&lt;object type=&quot;3&quot; unique_id=&quot;38193&quot;&gt;&lt;property id=&quot;20148&quot; value=&quot;5&quot;/&gt;&lt;property id=&quot;20300&quot; value=&quot;Slide 20&quot;/&gt;&lt;property id=&quot;20307&quot; value=&quot;351&quot;/&gt;&lt;/object&gt;&lt;object type=&quot;3&quot; unique_id=&quot;38195&quot;&gt;&lt;property id=&quot;20148&quot; value=&quot;5&quot;/&gt;&lt;property id=&quot;20300&quot; value=&quot;Slide 19&quot;/&gt;&lt;property id=&quot;20307&quot; value=&quot;357&quot;/&gt;&lt;/object&gt;&lt;object type=&quot;3&quot; unique_id=&quot;38196&quot;&gt;&lt;property id=&quot;20148&quot; value=&quot;5&quot;/&gt;&lt;property id=&quot;20300&quot; value=&quot;Slide 24&quot;/&gt;&lt;property id=&quot;20307&quot; value=&quot;354&quot;/&gt;&lt;/object&gt;&lt;object type=&quot;3&quot; unique_id=&quot;38197&quot;&gt;&lt;property id=&quot;20148&quot; value=&quot;5&quot;/&gt;&lt;property id=&quot;20300&quot; value=&quot;Slide 29&quot;/&gt;&lt;property id=&quot;20307&quot; value=&quot;353&quot;/&gt;&lt;/object&gt;&lt;object type=&quot;3&quot; unique_id=&quot;38198&quot;&gt;&lt;property id=&quot;20148&quot; value=&quot;5&quot;/&gt;&lt;property id=&quot;20300&quot; value=&quot;Slide 30&quot;/&gt;&lt;property id=&quot;20307&quot; value=&quot;355&quot;/&gt;&lt;/object&gt;&lt;object type=&quot;3&quot; unique_id=&quot;38199&quot;&gt;&lt;property id=&quot;20148&quot; value=&quot;5&quot;/&gt;&lt;property id=&quot;20300&quot; value=&quot;Slide 35&quot;/&gt;&lt;property id=&quot;20307&quot; value=&quot;356&quot;/&gt;&lt;/object&gt;&lt;object type=&quot;3&quot; unique_id=&quot;38547&quot;&gt;&lt;property id=&quot;20148&quot; value=&quot;5&quot;/&gt;&lt;property id=&quot;20300&quot; value=&quot;Slide 6&quot;/&gt;&lt;property id=&quot;20307&quot; value=&quot;359&quot;/&gt;&lt;/object&gt;&lt;object type=&quot;3&quot; unique_id=&quot;38656&quot;&gt;&lt;property id=&quot;20148&quot; value=&quot;5&quot;/&gt;&lt;property id=&quot;20300&quot; value=&quot;Slide 12&quot;/&gt;&lt;property id=&quot;20307&quot; value=&quot;360&quot;/&gt;&lt;/object&gt;&lt;object type=&quot;3&quot; unique_id=&quot;38729&quot;&gt;&lt;property id=&quot;20148&quot; value=&quot;5&quot;/&gt;&lt;property id=&quot;20300&quot; value=&quot;Slide 9&quot;/&gt;&lt;property id=&quot;20307&quot; value=&quot;363&quot;/&gt;&lt;/object&gt;&lt;object type=&quot;3&quot; unique_id=&quot;38730&quot;&gt;&lt;property id=&quot;20148&quot; value=&quot;5&quot;/&gt;&lt;property id=&quot;20300&quot; value=&quot;Slide 10&quot;/&gt;&lt;property id=&quot;20307&quot; value=&quot;361&quot;/&gt;&lt;/object&gt;&lt;object type=&quot;3&quot; unique_id=&quot;38731&quot;&gt;&lt;property id=&quot;20148&quot; value=&quot;5&quot;/&gt;&lt;property id=&quot;20300&quot; value=&quot;Slide 11&quot;/&gt;&lt;property id=&quot;20307&quot; value=&quot;362&quot;/&gt;&lt;/object&gt;&lt;object type=&quot;3&quot; unique_id=&quot;39108&quot;&gt;&lt;property id=&quot;20148&quot; value=&quot;5&quot;/&gt;&lt;property id=&quot;20300&quot; value=&quot;Slide 14&quot;/&gt;&lt;property id=&quot;20307&quot; value=&quot;366&quot;/&gt;&lt;/object&gt;&lt;object type=&quot;3&quot; unique_id=&quot;39109&quot;&gt;&lt;property id=&quot;20148&quot; value=&quot;5&quot;/&gt;&lt;property id=&quot;20300&quot; value=&quot;Slide 16&quot;/&gt;&lt;property id=&quot;20307&quot; value=&quot;365&quot;/&gt;&lt;/object&gt;&lt;object type=&quot;3&quot; unique_id=&quot;39313&quot;&gt;&lt;property id=&quot;20148&quot; value=&quot;5&quot;/&gt;&lt;property id=&quot;20300&quot; value=&quot;Slide 26&quot;/&gt;&lt;property id=&quot;20307&quot; value=&quot;367&quot;/&gt;&lt;/object&gt;&lt;object type=&quot;3&quot; unique_id=&quot;39344&quot;&gt;&lt;property id=&quot;20148&quot; value=&quot;5&quot;/&gt;&lt;property id=&quot;20300&quot; value=&quot;Slide 28&quot;/&gt;&lt;property id=&quot;20307&quot; value=&quot;368&quot;/&gt;&lt;/object&gt;&lt;object type=&quot;3&quot; unique_id=&quot;39376&quot;&gt;&lt;property id=&quot;20148&quot; value=&quot;5&quot;/&gt;&lt;property id=&quot;20300&quot; value=&quot;Slide 25&quot;/&gt;&lt;property id=&quot;20307&quot; value=&quot;369&quot;/&gt;&lt;/object&gt;&lt;object type=&quot;3&quot; unique_id=&quot;39505&quot;&gt;&lt;property id=&quot;20148&quot; value=&quot;5&quot;/&gt;&lt;property id=&quot;20300&quot; value=&quot;Slide 27&quot;/&gt;&lt;property id=&quot;20307&quot; value=&quot;370&quot;/&gt;&lt;/object&gt;&lt;object type=&quot;3&quot; unique_id=&quot;39986&quot;&gt;&lt;property id=&quot;20148&quot; value=&quot;5&quot;/&gt;&lt;property id=&quot;20300&quot; value=&quot;Slide 31&quot;/&gt;&lt;property id=&quot;20307&quot; value=&quot;371&quot;/&gt;&lt;/object&gt;&lt;object type=&quot;3&quot; unique_id=&quot;39987&quot;&gt;&lt;property id=&quot;20148&quot; value=&quot;5&quot;/&gt;&lt;property id=&quot;20300&quot; value=&quot;Slide 32&quot;/&gt;&lt;property id=&quot;20307&quot; value=&quot;372&quot;/&gt;&lt;/object&gt;&lt;object type=&quot;3&quot; unique_id=&quot;39988&quot;&gt;&lt;property id=&quot;20148&quot; value=&quot;5&quot;/&gt;&lt;property id=&quot;20300&quot; value=&quot;Slide 33&quot;/&gt;&lt;property id=&quot;20307&quot; value=&quot;373&quot;/&gt;&lt;/object&gt;&lt;object type=&quot;3&quot; unique_id=&quot;39989&quot;&gt;&lt;property id=&quot;20148&quot; value=&quot;5&quot;/&gt;&lt;property id=&quot;20300&quot; value=&quot;Slide 34&quot;/&gt;&lt;property id=&quot;20307&quot; value=&quot;374&quot;/&gt;&lt;/object&gt;&lt;object type=&quot;3&quot; unique_id=&quot;45209&quot;&gt;&lt;property id=&quot;20148&quot; value=&quot;5&quot;/&gt;&lt;property id=&quot;20300&quot; value=&quot;Slide 23&quot;/&gt;&lt;property id=&quot;20307&quot; value=&quot;375&quot;/&gt;&lt;/object&gt;&lt;object type=&quot;3&quot; unique_id=&quot;45321&quot;&gt;&lt;property id=&quot;20148&quot; value=&quot;5&quot;/&gt;&lt;property id=&quot;20300&quot; value=&quot;Slide 22&quot;/&gt;&lt;property id=&quot;20307&quot; value=&quot;376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1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89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unction $f$ and a number $a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66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f'(a)=\lim_{h\to0}\frac{[\cot^2(-7+h)]-[\cot^2(-7)]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774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C$ be the curve $y=x^2-3x+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38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L$ be the tangent line to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4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e point $(1,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5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C$ and $L$ in the rect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1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1\le x\le4$, \quad $-1\le y\le 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244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C$ and $L$ in the rect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19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\le x\le2$, \quad $2\le y\le 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19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C$ and $L$ in the rect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19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9\le x\le1.1$, \quad $2.8\le y\le3.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1689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{\color{blue}c}, {\color{blue}d} and {\color{blue}e}, {\color[rgb]{1,0,1}note} that,&#10;as you ``zoom in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281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tangent line looks more and mo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77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ke the cur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58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lope of $L$, by computing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803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$L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69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WARNING: In this homework, derivatives mu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644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it of slopes of secant lin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34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98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h\to0}\frac{\sqrt{9+h}-3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61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$y=\sqrt{x+1}$ at the point $(8,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42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lope of the 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1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e computed from the defintion, {\it i.e.}, as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173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$y=\sqrt{x+1}$ through the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478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8,3)$ \quad and \quad $(8+h,\sqrt{9+h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6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2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particle moves on a number li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509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position at any time $t$ is $\sqrt{t+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543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average velocity betwe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67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$t=8$ and time $t=8+h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192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mit of the difference quotient. 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226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instantaneous velocity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583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$t=8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27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0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heavy object is taken to the top of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921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uilding 150 feet high. At time $t=0$, i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053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rown upward at 25 feet/second. We enga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580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ervices of two Nobel prize-winn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97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roduct, quotient or chain rules, or any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25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50+25t-16t^2$ \quad fe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60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ove the ground. Based on this,&#10;{\color[rgb]{1,0,1}find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193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velocity of the object $0.3$ seconds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220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lease. {\color[rgb]{1,0,1}Give} your answer in feet per 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93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hysicists who confer ({\it i.e.}, yell and scream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385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blunt trauma, lacerations and contusio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26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bject will be loca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733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e another). After several hours of scholar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379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udy, followed by minor medical treatm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337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ir public that, $t$ seconds after release,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2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echnique coming from a later topi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619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y hold a joint press conference, and in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50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9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der these numbers, from smallest to larges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94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(-2)$, $f'(-1)$, $f'(0)$, $f'(1)$, $f'(2)$, $f'(3)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920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te that we are asking about $f'$,&#10;{\color{red}not}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68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frac{4x-2}{3x+7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868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93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99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99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a)$, for&#10;an arbitrary number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297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the quotient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301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Use only the definition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208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erivative as the limit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091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ifference quoti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6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8874</TotalTime>
  <Words>14</Words>
  <Application>Microsoft Office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1038</cp:revision>
  <dcterms:created xsi:type="dcterms:W3CDTF">2008-09-20T13:47:00Z</dcterms:created>
  <dcterms:modified xsi:type="dcterms:W3CDTF">2013-10-15T17:54:01Z</dcterms:modified>
</cp:coreProperties>
</file>