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3" r:id="rId2"/>
    <p:sldId id="334" r:id="rId3"/>
    <p:sldId id="345" r:id="rId4"/>
    <p:sldId id="353" r:id="rId5"/>
    <p:sldId id="346" r:id="rId6"/>
    <p:sldId id="337" r:id="rId7"/>
    <p:sldId id="348" r:id="rId8"/>
    <p:sldId id="349" r:id="rId9"/>
    <p:sldId id="338" r:id="rId10"/>
    <p:sldId id="347" r:id="rId11"/>
    <p:sldId id="350" r:id="rId12"/>
    <p:sldId id="351" r:id="rId13"/>
    <p:sldId id="340" r:id="rId14"/>
    <p:sldId id="352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8964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8746A6F-1301-4377-B478-2B2CBCF53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4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47D83-D1A0-43AC-8B67-26AF1C7AD5B9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297FF-4AC4-4B93-B9FA-A3A0EA246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C54F-CB8C-4DC4-A0E0-2EFFC6247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134D3-5996-499B-AEDD-C3721BD66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06E3-034F-47B4-9F21-DFE81F3F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8C5CE-8693-44B2-B124-604AD9729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B8620-D8BD-4FBF-ACF8-A231011B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9A2EE-8EE3-474C-940B-95AC84DCF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BC64-064E-473E-B379-723A01FDA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6D46-2FD8-408D-A79F-BE5AB8A5F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F6DD-7454-46F1-8F52-FC8D56860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B6D5B-139A-4E3A-BDDE-DDA135530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15E3BE-4AF2-4FA5-A396-E1FD3E3C3D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image" Target="../media/image82.png"/><Relationship Id="rId3" Type="http://schemas.openxmlformats.org/officeDocument/2006/relationships/tags" Target="../tags/tag19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8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image" Target="../media/image6.png"/><Relationship Id="rId33" Type="http://schemas.openxmlformats.org/officeDocument/2006/relationships/image" Target="../media/image87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image" Target="../media/image84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81.png"/><Relationship Id="rId32" Type="http://schemas.openxmlformats.org/officeDocument/2006/relationships/image" Target="../media/image86.png"/><Relationship Id="rId37" Type="http://schemas.openxmlformats.org/officeDocument/2006/relationships/image" Target="../media/image1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image" Target="../media/image5.png"/><Relationship Id="rId28" Type="http://schemas.openxmlformats.org/officeDocument/2006/relationships/image" Target="../media/image54.png"/><Relationship Id="rId36" Type="http://schemas.openxmlformats.org/officeDocument/2006/relationships/image" Target="../media/image94.png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image" Target="../media/image85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image" Target="../media/image80.png"/><Relationship Id="rId27" Type="http://schemas.openxmlformats.org/officeDocument/2006/relationships/image" Target="../media/image83.png"/><Relationship Id="rId30" Type="http://schemas.openxmlformats.org/officeDocument/2006/relationships/image" Target="../media/image56.png"/><Relationship Id="rId35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image" Target="../media/image6.png"/><Relationship Id="rId39" Type="http://schemas.openxmlformats.org/officeDocument/2006/relationships/image" Target="../media/image1.png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image" Target="../media/image87.png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image" Target="../media/image81.png"/><Relationship Id="rId33" Type="http://schemas.openxmlformats.org/officeDocument/2006/relationships/image" Target="../media/image86.png"/><Relationship Id="rId38" Type="http://schemas.openxmlformats.org/officeDocument/2006/relationships/image" Target="../media/image97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image" Target="../media/image54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image" Target="../media/image5.png"/><Relationship Id="rId32" Type="http://schemas.openxmlformats.org/officeDocument/2006/relationships/image" Target="../media/image85.png"/><Relationship Id="rId37" Type="http://schemas.openxmlformats.org/officeDocument/2006/relationships/image" Target="../media/image96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image" Target="../media/image80.png"/><Relationship Id="rId28" Type="http://schemas.openxmlformats.org/officeDocument/2006/relationships/image" Target="../media/image83.png"/><Relationship Id="rId36" Type="http://schemas.openxmlformats.org/officeDocument/2006/relationships/image" Target="../media/image95.png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image" Target="../media/image56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2.png"/><Relationship Id="rId30" Type="http://schemas.openxmlformats.org/officeDocument/2006/relationships/image" Target="../media/image84.png"/><Relationship Id="rId35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image" Target="../media/image6.png"/><Relationship Id="rId39" Type="http://schemas.openxmlformats.org/officeDocument/2006/relationships/image" Target="../media/image1.png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image" Target="../media/image87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image" Target="../media/image81.png"/><Relationship Id="rId33" Type="http://schemas.openxmlformats.org/officeDocument/2006/relationships/image" Target="../media/image86.png"/><Relationship Id="rId38" Type="http://schemas.openxmlformats.org/officeDocument/2006/relationships/image" Target="../media/image97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image" Target="../media/image54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image" Target="../media/image5.png"/><Relationship Id="rId32" Type="http://schemas.openxmlformats.org/officeDocument/2006/relationships/image" Target="../media/image85.png"/><Relationship Id="rId37" Type="http://schemas.openxmlformats.org/officeDocument/2006/relationships/image" Target="../media/image99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image" Target="../media/image80.png"/><Relationship Id="rId28" Type="http://schemas.openxmlformats.org/officeDocument/2006/relationships/image" Target="../media/image83.png"/><Relationship Id="rId36" Type="http://schemas.openxmlformats.org/officeDocument/2006/relationships/image" Target="../media/image98.png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image" Target="../media/image56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2.png"/><Relationship Id="rId30" Type="http://schemas.openxmlformats.org/officeDocument/2006/relationships/image" Target="../media/image84.png"/><Relationship Id="rId35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image" Target="../media/image103.png"/><Relationship Id="rId3" Type="http://schemas.openxmlformats.org/officeDocument/2006/relationships/tags" Target="../tags/tag254.xml"/><Relationship Id="rId21" Type="http://schemas.openxmlformats.org/officeDocument/2006/relationships/tags" Target="../tags/tag272.xml"/><Relationship Id="rId34" Type="http://schemas.openxmlformats.org/officeDocument/2006/relationships/image" Target="../media/image1.png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image" Target="../media/image106.png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image" Target="../media/image108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image" Target="../media/image116.png"/><Relationship Id="rId3" Type="http://schemas.openxmlformats.org/officeDocument/2006/relationships/tags" Target="../tags/tag275.xml"/><Relationship Id="rId21" Type="http://schemas.openxmlformats.org/officeDocument/2006/relationships/image" Target="../media/image111.png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image" Target="../media/image115.png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9.pn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image" Target="../media/image114.png"/><Relationship Id="rId32" Type="http://schemas.openxmlformats.org/officeDocument/2006/relationships/image" Target="../media/image1.png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image" Target="../media/image121.pn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5.png"/><Relationship Id="rId3" Type="http://schemas.openxmlformats.org/officeDocument/2006/relationships/tags" Target="../tags/tag6.xml"/><Relationship Id="rId21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4.png"/><Relationship Id="rId25" Type="http://schemas.openxmlformats.org/officeDocument/2006/relationships/image" Target="../media/image1.png"/><Relationship Id="rId2" Type="http://schemas.openxmlformats.org/officeDocument/2006/relationships/tags" Target="../tags/tag5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1.png"/><Relationship Id="rId5" Type="http://schemas.openxmlformats.org/officeDocument/2006/relationships/tags" Target="../tags/tag8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tags" Target="../tags/tag13.xml"/><Relationship Id="rId19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image" Target="../media/image16.png"/><Relationship Id="rId21" Type="http://schemas.openxmlformats.org/officeDocument/2006/relationships/tags" Target="../tags/tag37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9.png"/><Relationship Id="rId47" Type="http://schemas.openxmlformats.org/officeDocument/2006/relationships/image" Target="../media/image24.png"/><Relationship Id="rId50" Type="http://schemas.openxmlformats.org/officeDocument/2006/relationships/image" Target="../media/image27.png"/><Relationship Id="rId55" Type="http://schemas.openxmlformats.org/officeDocument/2006/relationships/image" Target="../media/image32.png"/><Relationship Id="rId63" Type="http://schemas.openxmlformats.org/officeDocument/2006/relationships/image" Target="../media/image1.png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41" Type="http://schemas.openxmlformats.org/officeDocument/2006/relationships/image" Target="../media/image18.png"/><Relationship Id="rId54" Type="http://schemas.openxmlformats.org/officeDocument/2006/relationships/image" Target="../media/image31.png"/><Relationship Id="rId62" Type="http://schemas.openxmlformats.org/officeDocument/2006/relationships/image" Target="../media/image39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image" Target="../media/image35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image" Target="../media/image13.png"/><Relationship Id="rId49" Type="http://schemas.openxmlformats.org/officeDocument/2006/relationships/image" Target="../media/image26.png"/><Relationship Id="rId57" Type="http://schemas.openxmlformats.org/officeDocument/2006/relationships/image" Target="../media/image34.png"/><Relationship Id="rId61" Type="http://schemas.openxmlformats.org/officeDocument/2006/relationships/image" Target="../media/image38.png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4" Type="http://schemas.openxmlformats.org/officeDocument/2006/relationships/image" Target="../media/image21.png"/><Relationship Id="rId52" Type="http://schemas.openxmlformats.org/officeDocument/2006/relationships/image" Target="../media/image29.png"/><Relationship Id="rId60" Type="http://schemas.openxmlformats.org/officeDocument/2006/relationships/image" Target="../media/image37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image" Target="../media/image12.png"/><Relationship Id="rId43" Type="http://schemas.openxmlformats.org/officeDocument/2006/relationships/image" Target="../media/image20.png"/><Relationship Id="rId48" Type="http://schemas.openxmlformats.org/officeDocument/2006/relationships/image" Target="../media/image25.png"/><Relationship Id="rId56" Type="http://schemas.openxmlformats.org/officeDocument/2006/relationships/image" Target="../media/image33.png"/><Relationship Id="rId8" Type="http://schemas.openxmlformats.org/officeDocument/2006/relationships/tags" Target="../tags/tag24.xml"/><Relationship Id="rId51" Type="http://schemas.openxmlformats.org/officeDocument/2006/relationships/image" Target="../media/image28.png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image" Target="../media/image15.png"/><Relationship Id="rId46" Type="http://schemas.openxmlformats.org/officeDocument/2006/relationships/image" Target="../media/image23.png"/><Relationship Id="rId5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9" Type="http://schemas.openxmlformats.org/officeDocument/2006/relationships/image" Target="../media/image6.png"/><Relationship Id="rId21" Type="http://schemas.openxmlformats.org/officeDocument/2006/relationships/tags" Target="../tags/tag70.xml"/><Relationship Id="rId34" Type="http://schemas.openxmlformats.org/officeDocument/2006/relationships/image" Target="../media/image40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3.png"/><Relationship Id="rId55" Type="http://schemas.openxmlformats.org/officeDocument/2006/relationships/image" Target="../media/image1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3.png"/><Relationship Id="rId46" Type="http://schemas.openxmlformats.org/officeDocument/2006/relationships/image" Target="../media/image50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41" Type="http://schemas.openxmlformats.org/officeDocument/2006/relationships/image" Target="../media/image45.png"/><Relationship Id="rId54" Type="http://schemas.openxmlformats.org/officeDocument/2006/relationships/image" Target="../media/image57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image" Target="../media/image42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6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image" Target="../media/image41.png"/><Relationship Id="rId49" Type="http://schemas.openxmlformats.org/officeDocument/2006/relationships/image" Target="../media/image52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tags" Target="../tags/tag80.xml"/><Relationship Id="rId44" Type="http://schemas.openxmlformats.org/officeDocument/2006/relationships/image" Target="../media/image48.png"/><Relationship Id="rId52" Type="http://schemas.openxmlformats.org/officeDocument/2006/relationships/image" Target="../media/image55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image" Target="../media/image5.png"/><Relationship Id="rId43" Type="http://schemas.openxmlformats.org/officeDocument/2006/relationships/image" Target="../media/image47.png"/><Relationship Id="rId48" Type="http://schemas.openxmlformats.org/officeDocument/2006/relationships/image" Target="../media/image14.png"/><Relationship Id="rId8" Type="http://schemas.openxmlformats.org/officeDocument/2006/relationships/tags" Target="../tags/tag57.xml"/><Relationship Id="rId51" Type="http://schemas.openxmlformats.org/officeDocument/2006/relationships/image" Target="../media/image54.png"/><Relationship Id="rId3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image" Target="../media/image59.png"/><Relationship Id="rId21" Type="http://schemas.openxmlformats.org/officeDocument/2006/relationships/tags" Target="../tags/tag102.xml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60.png"/><Relationship Id="rId50" Type="http://schemas.openxmlformats.org/officeDocument/2006/relationships/image" Target="../media/image62.png"/><Relationship Id="rId55" Type="http://schemas.openxmlformats.org/officeDocument/2006/relationships/image" Target="../media/image1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4.png"/><Relationship Id="rId46" Type="http://schemas.openxmlformats.org/officeDocument/2006/relationships/image" Target="../media/image14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41" Type="http://schemas.openxmlformats.org/officeDocument/2006/relationships/image" Target="../media/image47.png"/><Relationship Id="rId54" Type="http://schemas.openxmlformats.org/officeDocument/2006/relationships/image" Target="../media/image64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image" Target="../media/image6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6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image" Target="../media/image58.png"/><Relationship Id="rId49" Type="http://schemas.openxmlformats.org/officeDocument/2006/relationships/image" Target="../media/image61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4" Type="http://schemas.openxmlformats.org/officeDocument/2006/relationships/image" Target="../media/image50.png"/><Relationship Id="rId52" Type="http://schemas.openxmlformats.org/officeDocument/2006/relationships/image" Target="../media/image63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image" Target="../media/image5.png"/><Relationship Id="rId43" Type="http://schemas.openxmlformats.org/officeDocument/2006/relationships/image" Target="../media/image49.png"/><Relationship Id="rId48" Type="http://schemas.openxmlformats.org/officeDocument/2006/relationships/image" Target="../media/image52.png"/><Relationship Id="rId8" Type="http://schemas.openxmlformats.org/officeDocument/2006/relationships/tags" Target="../tags/tag89.xml"/><Relationship Id="rId51" Type="http://schemas.openxmlformats.org/officeDocument/2006/relationships/image" Target="../media/image54.png"/><Relationship Id="rId3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tags" Target="../tags/tag116.xml"/><Relationship Id="rId21" Type="http://schemas.openxmlformats.org/officeDocument/2006/relationships/image" Target="../media/image68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2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71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tags" Target="../tags/tag123.xml"/><Relationship Id="rId19" Type="http://schemas.openxmlformats.org/officeDocument/2006/relationships/image" Target="../media/image66.png"/><Relationship Id="rId31" Type="http://schemas.openxmlformats.org/officeDocument/2006/relationships/image" Target="../media/image1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image" Target="../media/image81.png"/><Relationship Id="rId3" Type="http://schemas.openxmlformats.org/officeDocument/2006/relationships/tags" Target="../tags/tag13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6.png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image" Target="../media/image5.png"/><Relationship Id="rId33" Type="http://schemas.openxmlformats.org/officeDocument/2006/relationships/image" Target="../media/image85.png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image" Target="../media/image8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image" Target="../media/image80.png"/><Relationship Id="rId32" Type="http://schemas.openxmlformats.org/officeDocument/2006/relationships/image" Target="../media/image56.png"/><Relationship Id="rId37" Type="http://schemas.openxmlformats.org/officeDocument/2006/relationships/image" Target="../media/image1.png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image" Target="../media/image79.png"/><Relationship Id="rId28" Type="http://schemas.openxmlformats.org/officeDocument/2006/relationships/image" Target="../media/image82.png"/><Relationship Id="rId36" Type="http://schemas.openxmlformats.org/officeDocument/2006/relationships/image" Target="../media/image88.png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image" Target="../media/image84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image" Target="../media/image78.png"/><Relationship Id="rId27" Type="http://schemas.openxmlformats.org/officeDocument/2006/relationships/image" Target="../media/image6.png"/><Relationship Id="rId30" Type="http://schemas.openxmlformats.org/officeDocument/2006/relationships/image" Target="../media/image54.png"/><Relationship Id="rId35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image" Target="../media/image82.png"/><Relationship Id="rId3" Type="http://schemas.openxmlformats.org/officeDocument/2006/relationships/tags" Target="../tags/tag15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8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image" Target="../media/image6.png"/><Relationship Id="rId33" Type="http://schemas.openxmlformats.org/officeDocument/2006/relationships/image" Target="../media/image87.png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image" Target="../media/image84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81.png"/><Relationship Id="rId32" Type="http://schemas.openxmlformats.org/officeDocument/2006/relationships/image" Target="../media/image86.png"/><Relationship Id="rId37" Type="http://schemas.openxmlformats.org/officeDocument/2006/relationships/image" Target="../media/image1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5.png"/><Relationship Id="rId28" Type="http://schemas.openxmlformats.org/officeDocument/2006/relationships/image" Target="../media/image54.png"/><Relationship Id="rId36" Type="http://schemas.openxmlformats.org/officeDocument/2006/relationships/image" Target="../media/image90.png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image" Target="../media/image85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image" Target="../media/image80.png"/><Relationship Id="rId27" Type="http://schemas.openxmlformats.org/officeDocument/2006/relationships/image" Target="../media/image83.png"/><Relationship Id="rId30" Type="http://schemas.openxmlformats.org/officeDocument/2006/relationships/image" Target="../media/image56.png"/><Relationship Id="rId35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image" Target="../media/image82.png"/><Relationship Id="rId3" Type="http://schemas.openxmlformats.org/officeDocument/2006/relationships/tags" Target="../tags/tag17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8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image" Target="../media/image6.png"/><Relationship Id="rId33" Type="http://schemas.openxmlformats.org/officeDocument/2006/relationships/image" Target="../media/image87.png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image" Target="../media/image84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81.png"/><Relationship Id="rId32" Type="http://schemas.openxmlformats.org/officeDocument/2006/relationships/image" Target="../media/image86.png"/><Relationship Id="rId37" Type="http://schemas.openxmlformats.org/officeDocument/2006/relationships/image" Target="../media/image1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image" Target="../media/image5.png"/><Relationship Id="rId28" Type="http://schemas.openxmlformats.org/officeDocument/2006/relationships/image" Target="../media/image54.png"/><Relationship Id="rId36" Type="http://schemas.openxmlformats.org/officeDocument/2006/relationships/image" Target="../media/image92.png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image" Target="../media/image85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80.png"/><Relationship Id="rId27" Type="http://schemas.openxmlformats.org/officeDocument/2006/relationships/image" Target="../media/image83.png"/><Relationship Id="rId30" Type="http://schemas.openxmlformats.org/officeDocument/2006/relationships/image" Target="../media/image56.png"/><Relationship Id="rId35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64E2-DD0B-41A5-B80E-27E0842571E3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Maxima and minima</a:t>
            </a:r>
          </a:p>
        </p:txBody>
      </p:sp>
      <p:sp>
        <p:nvSpPr>
          <p:cNvPr id="820251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7" y="113054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356" y="85914"/>
            <a:ext cx="6612444" cy="377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718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0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191372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125400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5028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865028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223457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985064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3060220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34208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977752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77752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33477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998624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5073780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343121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990268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990268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360" y="87780"/>
            <a:ext cx="4742207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1348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78562"/>
            <a:ext cx="2871131" cy="434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76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1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12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191372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125400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5028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865028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223457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985064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3060220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34208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977752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77752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33477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998624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5073780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343121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990268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990268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3" y="116688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360" y="89548"/>
            <a:ext cx="4628478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78562"/>
            <a:ext cx="2871131" cy="434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2082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1600200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587674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8654" y="1906044"/>
            <a:ext cx="4326398" cy="472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3074096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3074096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9561" y="3404992"/>
            <a:ext cx="3853755" cy="4726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01" y="4661770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511" y="4637386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9561" y="5017718"/>
            <a:ext cx="2399141" cy="377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0" y="6104819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30" y="6080435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9568" y="6430454"/>
            <a:ext cx="2682074" cy="415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1" y="102296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77244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420666"/>
            <a:ext cx="5534492" cy="434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90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87823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6465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855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5128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5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14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0" y="178496"/>
            <a:ext cx="1644039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78496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150" y="963567"/>
            <a:ext cx="5137435" cy="434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581192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0" y="2287044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7" y="2274518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150" y="3136833"/>
            <a:ext cx="2457548" cy="8698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7" y="2677214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4212451"/>
            <a:ext cx="2683784" cy="320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1" y="4886969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4874443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39" y="5685403"/>
            <a:ext cx="2777680" cy="54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5277139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6447403"/>
            <a:ext cx="2720812" cy="320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1571547"/>
            <a:ext cx="2701528" cy="320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673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657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6905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1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1" y="88933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65" y="876804"/>
            <a:ext cx="6424535" cy="359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295382"/>
            <a:ext cx="708508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070" y="9404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692" y="3299666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65" y="3301652"/>
            <a:ext cx="6424535" cy="359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720230"/>
            <a:ext cx="6934709" cy="37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177430"/>
            <a:ext cx="6895977" cy="320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609596"/>
            <a:ext cx="4232683" cy="340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752582"/>
            <a:ext cx="7141594" cy="340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184748"/>
            <a:ext cx="6046279" cy="320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1799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 bwMode="auto">
          <a:xfrm flipH="1">
            <a:off x="3232604" y="1691640"/>
            <a:ext cx="0" cy="1572768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914" y="3346241"/>
            <a:ext cx="117664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2" name="Straight Connector 71"/>
          <p:cNvCxnSpPr/>
          <p:nvPr/>
        </p:nvCxnSpPr>
        <p:spPr bwMode="auto">
          <a:xfrm flipH="1">
            <a:off x="4694418" y="1317362"/>
            <a:ext cx="0" cy="1938528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3" name="Picture 7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499" y="3307019"/>
            <a:ext cx="104329" cy="170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0" name="Straight Connector 59"/>
          <p:cNvCxnSpPr/>
          <p:nvPr/>
        </p:nvCxnSpPr>
        <p:spPr bwMode="auto">
          <a:xfrm flipH="1">
            <a:off x="6743178" y="2603326"/>
            <a:ext cx="0" cy="658368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8241124" y="1002458"/>
            <a:ext cx="0" cy="224028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flipH="1">
            <a:off x="7533923" y="1736734"/>
            <a:ext cx="0" cy="155448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" name="Picture 7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3363" y="1274840"/>
            <a:ext cx="143837" cy="249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8" name="Straight Connector 77"/>
          <p:cNvCxnSpPr/>
          <p:nvPr/>
        </p:nvCxnSpPr>
        <p:spPr bwMode="auto">
          <a:xfrm flipH="1">
            <a:off x="1115902" y="2085500"/>
            <a:ext cx="0" cy="118872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690972" y="1879947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2273474" y="1206674"/>
            <a:ext cx="0" cy="204825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959274" y="1905000"/>
            <a:ext cx="0" cy="132588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3771378" y="1066800"/>
            <a:ext cx="0" cy="219456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4240060" y="1179576"/>
            <a:ext cx="0" cy="2075688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4951998" y="1107509"/>
            <a:ext cx="0" cy="215798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5791910" y="822960"/>
            <a:ext cx="0" cy="2441448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" y="64718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28800" y="739036"/>
            <a:ext cx="0" cy="29260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9600" y="3253636"/>
            <a:ext cx="8153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19"/>
          <p:cNvSpPr/>
          <p:nvPr/>
        </p:nvSpPr>
        <p:spPr>
          <a:xfrm>
            <a:off x="2267711" y="1039643"/>
            <a:ext cx="2688336" cy="873707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393110 w 2562161"/>
              <a:gd name="connsiteY1" fmla="*/ 455733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393110 w 2562161"/>
              <a:gd name="connsiteY1" fmla="*/ 455733 h 1684075"/>
              <a:gd name="connsiteX2" fmla="*/ 1461628 w 2562161"/>
              <a:gd name="connsiteY2" fmla="*/ 1023178 h 1684075"/>
              <a:gd name="connsiteX3" fmla="*/ 2562161 w 2562161"/>
              <a:gd name="connsiteY3" fmla="*/ 0 h 1684075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847038 h 1847038"/>
              <a:gd name="connsiteX1" fmla="*/ 393110 w 2562161"/>
              <a:gd name="connsiteY1" fmla="*/ 618696 h 1847038"/>
              <a:gd name="connsiteX2" fmla="*/ 1425113 w 2562161"/>
              <a:gd name="connsiteY2" fmla="*/ 69945 h 1847038"/>
              <a:gd name="connsiteX3" fmla="*/ 2562161 w 2562161"/>
              <a:gd name="connsiteY3" fmla="*/ 162963 h 1847038"/>
              <a:gd name="connsiteX0" fmla="*/ 0 w 2562161"/>
              <a:gd name="connsiteY0" fmla="*/ 1778701 h 1778701"/>
              <a:gd name="connsiteX1" fmla="*/ 393110 w 2562161"/>
              <a:gd name="connsiteY1" fmla="*/ 550359 h 1778701"/>
              <a:gd name="connsiteX2" fmla="*/ 1425113 w 2562161"/>
              <a:gd name="connsiteY2" fmla="*/ 1608 h 1778701"/>
              <a:gd name="connsiteX3" fmla="*/ 2562161 w 2562161"/>
              <a:gd name="connsiteY3" fmla="*/ 94626 h 1778701"/>
              <a:gd name="connsiteX0" fmla="*/ 0 w 2562161"/>
              <a:gd name="connsiteY0" fmla="*/ 1777984 h 1777984"/>
              <a:gd name="connsiteX1" fmla="*/ 393110 w 2562161"/>
              <a:gd name="connsiteY1" fmla="*/ 549642 h 1777984"/>
              <a:gd name="connsiteX2" fmla="*/ 1425113 w 2562161"/>
              <a:gd name="connsiteY2" fmla="*/ 891 h 1777984"/>
              <a:gd name="connsiteX3" fmla="*/ 2562161 w 2562161"/>
              <a:gd name="connsiteY3" fmla="*/ 93909 h 1777984"/>
              <a:gd name="connsiteX0" fmla="*/ 0 w 2562161"/>
              <a:gd name="connsiteY0" fmla="*/ 1777984 h 1777984"/>
              <a:gd name="connsiteX1" fmla="*/ 393110 w 2562161"/>
              <a:gd name="connsiteY1" fmla="*/ 549642 h 1777984"/>
              <a:gd name="connsiteX2" fmla="*/ 1425113 w 2562161"/>
              <a:gd name="connsiteY2" fmla="*/ 891 h 1777984"/>
              <a:gd name="connsiteX3" fmla="*/ 2562161 w 2562161"/>
              <a:gd name="connsiteY3" fmla="*/ 93909 h 1777984"/>
              <a:gd name="connsiteX0" fmla="*/ 0 w 2562161"/>
              <a:gd name="connsiteY0" fmla="*/ 1777094 h 1777094"/>
              <a:gd name="connsiteX1" fmla="*/ 393110 w 2562161"/>
              <a:gd name="connsiteY1" fmla="*/ 548752 h 1777094"/>
              <a:gd name="connsiteX2" fmla="*/ 1425113 w 2562161"/>
              <a:gd name="connsiteY2" fmla="*/ 1 h 1777094"/>
              <a:gd name="connsiteX3" fmla="*/ 2562161 w 2562161"/>
              <a:gd name="connsiteY3" fmla="*/ 93019 h 1777094"/>
              <a:gd name="connsiteX0" fmla="*/ 0 w 2598676"/>
              <a:gd name="connsiteY0" fmla="*/ 146696 h 549276"/>
              <a:gd name="connsiteX1" fmla="*/ 429625 w 2598676"/>
              <a:gd name="connsiteY1" fmla="*/ 548752 h 549276"/>
              <a:gd name="connsiteX2" fmla="*/ 1461628 w 2598676"/>
              <a:gd name="connsiteY2" fmla="*/ 1 h 549276"/>
              <a:gd name="connsiteX3" fmla="*/ 2598676 w 2598676"/>
              <a:gd name="connsiteY3" fmla="*/ 93019 h 549276"/>
              <a:gd name="connsiteX0" fmla="*/ 0 w 2598676"/>
              <a:gd name="connsiteY0" fmla="*/ 146696 h 572456"/>
              <a:gd name="connsiteX1" fmla="*/ 429625 w 2598676"/>
              <a:gd name="connsiteY1" fmla="*/ 548752 h 572456"/>
              <a:gd name="connsiteX2" fmla="*/ 1461628 w 2598676"/>
              <a:gd name="connsiteY2" fmla="*/ 1 h 572456"/>
              <a:gd name="connsiteX3" fmla="*/ 2598676 w 2598676"/>
              <a:gd name="connsiteY3" fmla="*/ 93019 h 572456"/>
              <a:gd name="connsiteX0" fmla="*/ 0 w 2598676"/>
              <a:gd name="connsiteY0" fmla="*/ 146696 h 569884"/>
              <a:gd name="connsiteX1" fmla="*/ 429625 w 2598676"/>
              <a:gd name="connsiteY1" fmla="*/ 548752 h 569884"/>
              <a:gd name="connsiteX2" fmla="*/ 1461628 w 2598676"/>
              <a:gd name="connsiteY2" fmla="*/ 1 h 569884"/>
              <a:gd name="connsiteX3" fmla="*/ 2598676 w 2598676"/>
              <a:gd name="connsiteY3" fmla="*/ 93019 h 569884"/>
              <a:gd name="connsiteX0" fmla="*/ 0 w 2598676"/>
              <a:gd name="connsiteY0" fmla="*/ 154162 h 597328"/>
              <a:gd name="connsiteX1" fmla="*/ 636545 w 2598676"/>
              <a:gd name="connsiteY1" fmla="*/ 581302 h 597328"/>
              <a:gd name="connsiteX2" fmla="*/ 1461628 w 2598676"/>
              <a:gd name="connsiteY2" fmla="*/ 7467 h 597328"/>
              <a:gd name="connsiteX3" fmla="*/ 2598676 w 2598676"/>
              <a:gd name="connsiteY3" fmla="*/ 100485 h 597328"/>
              <a:gd name="connsiteX0" fmla="*/ 0 w 2598676"/>
              <a:gd name="connsiteY0" fmla="*/ 154162 h 597328"/>
              <a:gd name="connsiteX1" fmla="*/ 636545 w 2598676"/>
              <a:gd name="connsiteY1" fmla="*/ 581302 h 597328"/>
              <a:gd name="connsiteX2" fmla="*/ 1461628 w 2598676"/>
              <a:gd name="connsiteY2" fmla="*/ 7467 h 597328"/>
              <a:gd name="connsiteX3" fmla="*/ 2598676 w 2598676"/>
              <a:gd name="connsiteY3" fmla="*/ 100485 h 597328"/>
              <a:gd name="connsiteX0" fmla="*/ 0 w 2598676"/>
              <a:gd name="connsiteY0" fmla="*/ 154162 h 591930"/>
              <a:gd name="connsiteX1" fmla="*/ 636545 w 2598676"/>
              <a:gd name="connsiteY1" fmla="*/ 581302 h 591930"/>
              <a:gd name="connsiteX2" fmla="*/ 1461628 w 2598676"/>
              <a:gd name="connsiteY2" fmla="*/ 7467 h 591930"/>
              <a:gd name="connsiteX3" fmla="*/ 2598676 w 2598676"/>
              <a:gd name="connsiteY3" fmla="*/ 100485 h 591930"/>
              <a:gd name="connsiteX0" fmla="*/ 0 w 2598676"/>
              <a:gd name="connsiteY0" fmla="*/ 154162 h 586587"/>
              <a:gd name="connsiteX1" fmla="*/ 636545 w 2598676"/>
              <a:gd name="connsiteY1" fmla="*/ 581302 h 586587"/>
              <a:gd name="connsiteX2" fmla="*/ 1461628 w 2598676"/>
              <a:gd name="connsiteY2" fmla="*/ 7467 h 586587"/>
              <a:gd name="connsiteX3" fmla="*/ 2598676 w 2598676"/>
              <a:gd name="connsiteY3" fmla="*/ 100485 h 586587"/>
              <a:gd name="connsiteX0" fmla="*/ 0 w 2598676"/>
              <a:gd name="connsiteY0" fmla="*/ 154162 h 597327"/>
              <a:gd name="connsiteX1" fmla="*/ 636545 w 2598676"/>
              <a:gd name="connsiteY1" fmla="*/ 581302 h 597327"/>
              <a:gd name="connsiteX2" fmla="*/ 1461628 w 2598676"/>
              <a:gd name="connsiteY2" fmla="*/ 7467 h 597327"/>
              <a:gd name="connsiteX3" fmla="*/ 2598676 w 2598676"/>
              <a:gd name="connsiteY3" fmla="*/ 100485 h 597327"/>
              <a:gd name="connsiteX0" fmla="*/ 0 w 2598676"/>
              <a:gd name="connsiteY0" fmla="*/ 154162 h 591930"/>
              <a:gd name="connsiteX1" fmla="*/ 636545 w 2598676"/>
              <a:gd name="connsiteY1" fmla="*/ 581302 h 591930"/>
              <a:gd name="connsiteX2" fmla="*/ 1461628 w 2598676"/>
              <a:gd name="connsiteY2" fmla="*/ 7467 h 591930"/>
              <a:gd name="connsiteX3" fmla="*/ 2598676 w 2598676"/>
              <a:gd name="connsiteY3" fmla="*/ 100485 h 591930"/>
              <a:gd name="connsiteX0" fmla="*/ 0 w 2598676"/>
              <a:gd name="connsiteY0" fmla="*/ 154162 h 586586"/>
              <a:gd name="connsiteX1" fmla="*/ 636545 w 2598676"/>
              <a:gd name="connsiteY1" fmla="*/ 581302 h 586586"/>
              <a:gd name="connsiteX2" fmla="*/ 1461628 w 2598676"/>
              <a:gd name="connsiteY2" fmla="*/ 7467 h 586586"/>
              <a:gd name="connsiteX3" fmla="*/ 2598676 w 2598676"/>
              <a:gd name="connsiteY3" fmla="*/ 100485 h 586586"/>
              <a:gd name="connsiteX0" fmla="*/ 0 w 2598676"/>
              <a:gd name="connsiteY0" fmla="*/ 147112 h 579536"/>
              <a:gd name="connsiteX1" fmla="*/ 636545 w 2598676"/>
              <a:gd name="connsiteY1" fmla="*/ 574252 h 579536"/>
              <a:gd name="connsiteX2" fmla="*/ 1461628 w 2598676"/>
              <a:gd name="connsiteY2" fmla="*/ 417 h 579536"/>
              <a:gd name="connsiteX3" fmla="*/ 2598676 w 2598676"/>
              <a:gd name="connsiteY3" fmla="*/ 93435 h 579536"/>
              <a:gd name="connsiteX0" fmla="*/ 0 w 2598676"/>
              <a:gd name="connsiteY0" fmla="*/ 147112 h 574252"/>
              <a:gd name="connsiteX1" fmla="*/ 636545 w 2598676"/>
              <a:gd name="connsiteY1" fmla="*/ 574252 h 574252"/>
              <a:gd name="connsiteX2" fmla="*/ 1461628 w 2598676"/>
              <a:gd name="connsiteY2" fmla="*/ 417 h 574252"/>
              <a:gd name="connsiteX3" fmla="*/ 2598676 w 2598676"/>
              <a:gd name="connsiteY3" fmla="*/ 93435 h 574252"/>
              <a:gd name="connsiteX0" fmla="*/ 0 w 2598676"/>
              <a:gd name="connsiteY0" fmla="*/ 146729 h 573869"/>
              <a:gd name="connsiteX1" fmla="*/ 636545 w 2598676"/>
              <a:gd name="connsiteY1" fmla="*/ 573869 h 573869"/>
              <a:gd name="connsiteX2" fmla="*/ 1461628 w 2598676"/>
              <a:gd name="connsiteY2" fmla="*/ 34 h 573869"/>
              <a:gd name="connsiteX3" fmla="*/ 2598676 w 2598676"/>
              <a:gd name="connsiteY3" fmla="*/ 93052 h 573869"/>
              <a:gd name="connsiteX0" fmla="*/ 0 w 2598676"/>
              <a:gd name="connsiteY0" fmla="*/ 162244 h 836575"/>
              <a:gd name="connsiteX1" fmla="*/ 660889 w 2598676"/>
              <a:gd name="connsiteY1" fmla="*/ 836576 h 836575"/>
              <a:gd name="connsiteX2" fmla="*/ 1461628 w 2598676"/>
              <a:gd name="connsiteY2" fmla="*/ 15549 h 836575"/>
              <a:gd name="connsiteX3" fmla="*/ 2598676 w 2598676"/>
              <a:gd name="connsiteY3" fmla="*/ 108567 h 836575"/>
              <a:gd name="connsiteX0" fmla="*/ 0 w 2598676"/>
              <a:gd name="connsiteY0" fmla="*/ 146714 h 821046"/>
              <a:gd name="connsiteX1" fmla="*/ 660889 w 2598676"/>
              <a:gd name="connsiteY1" fmla="*/ 821046 h 821046"/>
              <a:gd name="connsiteX2" fmla="*/ 1461628 w 2598676"/>
              <a:gd name="connsiteY2" fmla="*/ 19 h 821046"/>
              <a:gd name="connsiteX3" fmla="*/ 2598676 w 2598676"/>
              <a:gd name="connsiteY3" fmla="*/ 93037 h 8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676" h="821046">
                <a:moveTo>
                  <a:pt x="0" y="146714"/>
                </a:moveTo>
                <a:cubicBezTo>
                  <a:pt x="146696" y="485212"/>
                  <a:pt x="356425" y="820410"/>
                  <a:pt x="660889" y="821046"/>
                </a:cubicBezTo>
                <a:cubicBezTo>
                  <a:pt x="965353" y="821682"/>
                  <a:pt x="1089977" y="3644"/>
                  <a:pt x="1461628" y="19"/>
                </a:cubicBezTo>
                <a:cubicBezTo>
                  <a:pt x="1833279" y="-3606"/>
                  <a:pt x="2368596" y="520667"/>
                  <a:pt x="2598676" y="93037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>
          <a:xfrm flipV="1">
            <a:off x="4942563" y="814176"/>
            <a:ext cx="3300606" cy="1791086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3584592"/>
              <a:gd name="connsiteY0" fmla="*/ 2260985 h 2260985"/>
              <a:gd name="connsiteX1" fmla="*/ 1780694 w 3584592"/>
              <a:gd name="connsiteY1" fmla="*/ 418108 h 2260985"/>
              <a:gd name="connsiteX2" fmla="*/ 3584592 w 3584592"/>
              <a:gd name="connsiteY2" fmla="*/ 0 h 2260985"/>
              <a:gd name="connsiteX0" fmla="*/ 0 w 5467875"/>
              <a:gd name="connsiteY0" fmla="*/ 2260985 h 2260985"/>
              <a:gd name="connsiteX1" fmla="*/ 5383542 w 5467875"/>
              <a:gd name="connsiteY1" fmla="*/ 1057726 h 2260985"/>
              <a:gd name="connsiteX2" fmla="*/ 3584592 w 5467875"/>
              <a:gd name="connsiteY2" fmla="*/ 0 h 2260985"/>
              <a:gd name="connsiteX0" fmla="*/ 2765259 w 2946364"/>
              <a:gd name="connsiteY0" fmla="*/ 2022696 h 2022696"/>
              <a:gd name="connsiteX1" fmla="*/ 2002049 w 2946364"/>
              <a:gd name="connsiteY1" fmla="*/ 1057726 h 2022696"/>
              <a:gd name="connsiteX2" fmla="*/ 203099 w 2946364"/>
              <a:gd name="connsiteY2" fmla="*/ 0 h 2022696"/>
              <a:gd name="connsiteX0" fmla="*/ 2910066 w 3091171"/>
              <a:gd name="connsiteY0" fmla="*/ 2022696 h 2022696"/>
              <a:gd name="connsiteX1" fmla="*/ 2146856 w 3091171"/>
              <a:gd name="connsiteY1" fmla="*/ 1057726 h 2022696"/>
              <a:gd name="connsiteX2" fmla="*/ 347906 w 3091171"/>
              <a:gd name="connsiteY2" fmla="*/ 0 h 2022696"/>
              <a:gd name="connsiteX0" fmla="*/ 2910066 w 3355517"/>
              <a:gd name="connsiteY0" fmla="*/ 2022696 h 2022696"/>
              <a:gd name="connsiteX1" fmla="*/ 2146856 w 3355517"/>
              <a:gd name="connsiteY1" fmla="*/ 1057726 h 2022696"/>
              <a:gd name="connsiteX2" fmla="*/ 347906 w 3355517"/>
              <a:gd name="connsiteY2" fmla="*/ 0 h 2022696"/>
              <a:gd name="connsiteX0" fmla="*/ 2910066 w 2910066"/>
              <a:gd name="connsiteY0" fmla="*/ 2022696 h 2022696"/>
              <a:gd name="connsiteX1" fmla="*/ 2146856 w 2910066"/>
              <a:gd name="connsiteY1" fmla="*/ 1057726 h 2022696"/>
              <a:gd name="connsiteX2" fmla="*/ 347906 w 2910066"/>
              <a:gd name="connsiteY2" fmla="*/ 0 h 2022696"/>
              <a:gd name="connsiteX0" fmla="*/ 3068571 w 3068571"/>
              <a:gd name="connsiteY0" fmla="*/ 2022696 h 2022696"/>
              <a:gd name="connsiteX1" fmla="*/ 1453335 w 3068571"/>
              <a:gd name="connsiteY1" fmla="*/ 1032643 h 2022696"/>
              <a:gd name="connsiteX2" fmla="*/ 506411 w 3068571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318724 w 2318724"/>
              <a:gd name="connsiteY0" fmla="*/ 868295 h 1463236"/>
              <a:gd name="connsiteX1" fmla="*/ 910409 w 2318724"/>
              <a:gd name="connsiteY1" fmla="*/ 1458474 h 1463236"/>
              <a:gd name="connsiteX2" fmla="*/ 0 w 2318724"/>
              <a:gd name="connsiteY2" fmla="*/ 24502 h 1463236"/>
              <a:gd name="connsiteX0" fmla="*/ 2318724 w 2318724"/>
              <a:gd name="connsiteY0" fmla="*/ 956391 h 1125681"/>
              <a:gd name="connsiteX1" fmla="*/ 873894 w 2318724"/>
              <a:gd name="connsiteY1" fmla="*/ 1120158 h 1125681"/>
              <a:gd name="connsiteX2" fmla="*/ 0 w 2318724"/>
              <a:gd name="connsiteY2" fmla="*/ 112598 h 1125681"/>
              <a:gd name="connsiteX0" fmla="*/ 2318724 w 2318724"/>
              <a:gd name="connsiteY0" fmla="*/ 939573 h 1103340"/>
              <a:gd name="connsiteX1" fmla="*/ 1745638 w 2318724"/>
              <a:gd name="connsiteY1" fmla="*/ 675 h 1103340"/>
              <a:gd name="connsiteX2" fmla="*/ 873894 w 2318724"/>
              <a:gd name="connsiteY2" fmla="*/ 1103340 h 1103340"/>
              <a:gd name="connsiteX3" fmla="*/ 0 w 2318724"/>
              <a:gd name="connsiteY3" fmla="*/ 95780 h 1103340"/>
              <a:gd name="connsiteX0" fmla="*/ 2318724 w 2318724"/>
              <a:gd name="connsiteY0" fmla="*/ 938898 h 1102665"/>
              <a:gd name="connsiteX1" fmla="*/ 1745638 w 2318724"/>
              <a:gd name="connsiteY1" fmla="*/ 0 h 1102665"/>
              <a:gd name="connsiteX2" fmla="*/ 873894 w 2318724"/>
              <a:gd name="connsiteY2" fmla="*/ 1102665 h 1102665"/>
              <a:gd name="connsiteX3" fmla="*/ 0 w 2318724"/>
              <a:gd name="connsiteY3" fmla="*/ 95105 h 1102665"/>
              <a:gd name="connsiteX0" fmla="*/ 2318724 w 2318724"/>
              <a:gd name="connsiteY0" fmla="*/ 939572 h 1103339"/>
              <a:gd name="connsiteX1" fmla="*/ 1745638 w 2318724"/>
              <a:gd name="connsiteY1" fmla="*/ 674 h 1103339"/>
              <a:gd name="connsiteX2" fmla="*/ 873894 w 2318724"/>
              <a:gd name="connsiteY2" fmla="*/ 1103339 h 1103339"/>
              <a:gd name="connsiteX3" fmla="*/ 0 w 2318724"/>
              <a:gd name="connsiteY3" fmla="*/ 95779 h 1103339"/>
              <a:gd name="connsiteX0" fmla="*/ 2318724 w 2318724"/>
              <a:gd name="connsiteY0" fmla="*/ 938971 h 1102738"/>
              <a:gd name="connsiteX1" fmla="*/ 1745638 w 2318724"/>
              <a:gd name="connsiteY1" fmla="*/ 73 h 1102738"/>
              <a:gd name="connsiteX2" fmla="*/ 873894 w 2318724"/>
              <a:gd name="connsiteY2" fmla="*/ 1102738 h 1102738"/>
              <a:gd name="connsiteX3" fmla="*/ 0 w 2318724"/>
              <a:gd name="connsiteY3" fmla="*/ 95178 h 1102738"/>
              <a:gd name="connsiteX0" fmla="*/ 2318724 w 2318724"/>
              <a:gd name="connsiteY0" fmla="*/ 1628729 h 1808347"/>
              <a:gd name="connsiteX1" fmla="*/ 1733466 w 2318724"/>
              <a:gd name="connsiteY1" fmla="*/ 47 h 1808347"/>
              <a:gd name="connsiteX2" fmla="*/ 873894 w 2318724"/>
              <a:gd name="connsiteY2" fmla="*/ 1792496 h 1808347"/>
              <a:gd name="connsiteX3" fmla="*/ 0 w 2318724"/>
              <a:gd name="connsiteY3" fmla="*/ 784936 h 1808347"/>
              <a:gd name="connsiteX0" fmla="*/ 2318724 w 2318724"/>
              <a:gd name="connsiteY0" fmla="*/ 1661802 h 1841420"/>
              <a:gd name="connsiteX1" fmla="*/ 2074275 w 2318724"/>
              <a:gd name="connsiteY1" fmla="*/ 735446 h 1841420"/>
              <a:gd name="connsiteX2" fmla="*/ 1733466 w 2318724"/>
              <a:gd name="connsiteY2" fmla="*/ 33120 h 1841420"/>
              <a:gd name="connsiteX3" fmla="*/ 873894 w 2318724"/>
              <a:gd name="connsiteY3" fmla="*/ 1825569 h 1841420"/>
              <a:gd name="connsiteX4" fmla="*/ 0 w 2318724"/>
              <a:gd name="connsiteY4" fmla="*/ 818009 h 1841420"/>
              <a:gd name="connsiteX0" fmla="*/ 2318724 w 2318724"/>
              <a:gd name="connsiteY0" fmla="*/ 1661802 h 1841420"/>
              <a:gd name="connsiteX1" fmla="*/ 2074275 w 2318724"/>
              <a:gd name="connsiteY1" fmla="*/ 735446 h 1841420"/>
              <a:gd name="connsiteX2" fmla="*/ 1733466 w 2318724"/>
              <a:gd name="connsiteY2" fmla="*/ 33120 h 1841420"/>
              <a:gd name="connsiteX3" fmla="*/ 873894 w 2318724"/>
              <a:gd name="connsiteY3" fmla="*/ 1825569 h 1841420"/>
              <a:gd name="connsiteX4" fmla="*/ 0 w 2318724"/>
              <a:gd name="connsiteY4" fmla="*/ 818009 h 1841420"/>
              <a:gd name="connsiteX0" fmla="*/ 2318724 w 2318724"/>
              <a:gd name="connsiteY0" fmla="*/ 1652894 h 1832512"/>
              <a:gd name="connsiteX1" fmla="*/ 2074275 w 2318724"/>
              <a:gd name="connsiteY1" fmla="*/ 726538 h 1832512"/>
              <a:gd name="connsiteX2" fmla="*/ 1733466 w 2318724"/>
              <a:gd name="connsiteY2" fmla="*/ 24212 h 1832512"/>
              <a:gd name="connsiteX3" fmla="*/ 873894 w 2318724"/>
              <a:gd name="connsiteY3" fmla="*/ 1816661 h 1832512"/>
              <a:gd name="connsiteX4" fmla="*/ 0 w 2318724"/>
              <a:gd name="connsiteY4" fmla="*/ 809101 h 1832512"/>
              <a:gd name="connsiteX0" fmla="*/ 2318724 w 2318724"/>
              <a:gd name="connsiteY0" fmla="*/ 1653184 h 1832802"/>
              <a:gd name="connsiteX1" fmla="*/ 2074275 w 2318724"/>
              <a:gd name="connsiteY1" fmla="*/ 726828 h 1832802"/>
              <a:gd name="connsiteX2" fmla="*/ 1733466 w 2318724"/>
              <a:gd name="connsiteY2" fmla="*/ 24502 h 1832802"/>
              <a:gd name="connsiteX3" fmla="*/ 873894 w 2318724"/>
              <a:gd name="connsiteY3" fmla="*/ 1816951 h 1832802"/>
              <a:gd name="connsiteX4" fmla="*/ 0 w 2318724"/>
              <a:gd name="connsiteY4" fmla="*/ 809391 h 1832802"/>
              <a:gd name="connsiteX0" fmla="*/ 2318724 w 2318724"/>
              <a:gd name="connsiteY0" fmla="*/ 1653184 h 1832802"/>
              <a:gd name="connsiteX1" fmla="*/ 2074275 w 2318724"/>
              <a:gd name="connsiteY1" fmla="*/ 726828 h 1832802"/>
              <a:gd name="connsiteX2" fmla="*/ 1733466 w 2318724"/>
              <a:gd name="connsiteY2" fmla="*/ 24502 h 1832802"/>
              <a:gd name="connsiteX3" fmla="*/ 873894 w 2318724"/>
              <a:gd name="connsiteY3" fmla="*/ 1816951 h 1832802"/>
              <a:gd name="connsiteX4" fmla="*/ 0 w 2318724"/>
              <a:gd name="connsiteY4" fmla="*/ 809391 h 1832802"/>
              <a:gd name="connsiteX0" fmla="*/ 2623019 w 2623019"/>
              <a:gd name="connsiteY0" fmla="*/ 1687059 h 1841594"/>
              <a:gd name="connsiteX1" fmla="*/ 2074275 w 2623019"/>
              <a:gd name="connsiteY1" fmla="*/ 735620 h 1841594"/>
              <a:gd name="connsiteX2" fmla="*/ 1733466 w 2623019"/>
              <a:gd name="connsiteY2" fmla="*/ 33294 h 1841594"/>
              <a:gd name="connsiteX3" fmla="*/ 873894 w 2623019"/>
              <a:gd name="connsiteY3" fmla="*/ 1825743 h 1841594"/>
              <a:gd name="connsiteX4" fmla="*/ 0 w 2623019"/>
              <a:gd name="connsiteY4" fmla="*/ 818183 h 1841594"/>
              <a:gd name="connsiteX0" fmla="*/ 2623019 w 2623019"/>
              <a:gd name="connsiteY0" fmla="*/ 1687059 h 1841594"/>
              <a:gd name="connsiteX1" fmla="*/ 2074275 w 2623019"/>
              <a:gd name="connsiteY1" fmla="*/ 735620 h 1841594"/>
              <a:gd name="connsiteX2" fmla="*/ 1733466 w 2623019"/>
              <a:gd name="connsiteY2" fmla="*/ 33294 h 1841594"/>
              <a:gd name="connsiteX3" fmla="*/ 873894 w 2623019"/>
              <a:gd name="connsiteY3" fmla="*/ 1825743 h 1841594"/>
              <a:gd name="connsiteX4" fmla="*/ 0 w 2623019"/>
              <a:gd name="connsiteY4" fmla="*/ 818183 h 1841594"/>
              <a:gd name="connsiteX0" fmla="*/ 2623019 w 2623019"/>
              <a:gd name="connsiteY0" fmla="*/ 1678073 h 1832608"/>
              <a:gd name="connsiteX1" fmla="*/ 2074275 w 2623019"/>
              <a:gd name="connsiteY1" fmla="*/ 726634 h 1832608"/>
              <a:gd name="connsiteX2" fmla="*/ 1733466 w 2623019"/>
              <a:gd name="connsiteY2" fmla="*/ 24308 h 1832608"/>
              <a:gd name="connsiteX3" fmla="*/ 873894 w 2623019"/>
              <a:gd name="connsiteY3" fmla="*/ 1816757 h 1832608"/>
              <a:gd name="connsiteX4" fmla="*/ 0 w 2623019"/>
              <a:gd name="connsiteY4" fmla="*/ 809197 h 1832608"/>
              <a:gd name="connsiteX0" fmla="*/ 2623019 w 2623019"/>
              <a:gd name="connsiteY0" fmla="*/ 1653804 h 1808339"/>
              <a:gd name="connsiteX1" fmla="*/ 2074275 w 2623019"/>
              <a:gd name="connsiteY1" fmla="*/ 702365 h 1808339"/>
              <a:gd name="connsiteX2" fmla="*/ 1733466 w 2623019"/>
              <a:gd name="connsiteY2" fmla="*/ 39 h 1808339"/>
              <a:gd name="connsiteX3" fmla="*/ 873894 w 2623019"/>
              <a:gd name="connsiteY3" fmla="*/ 1792488 h 1808339"/>
              <a:gd name="connsiteX4" fmla="*/ 0 w 2623019"/>
              <a:gd name="connsiteY4" fmla="*/ 784928 h 1808339"/>
              <a:gd name="connsiteX0" fmla="*/ 2623019 w 2623019"/>
              <a:gd name="connsiteY0" fmla="*/ 1653804 h 1808339"/>
              <a:gd name="connsiteX1" fmla="*/ 2074275 w 2623019"/>
              <a:gd name="connsiteY1" fmla="*/ 702365 h 1808339"/>
              <a:gd name="connsiteX2" fmla="*/ 1733466 w 2623019"/>
              <a:gd name="connsiteY2" fmla="*/ 39 h 1808339"/>
              <a:gd name="connsiteX3" fmla="*/ 873894 w 2623019"/>
              <a:gd name="connsiteY3" fmla="*/ 1792488 h 1808339"/>
              <a:gd name="connsiteX4" fmla="*/ 0 w 2623019"/>
              <a:gd name="connsiteY4" fmla="*/ 784928 h 1808339"/>
              <a:gd name="connsiteX0" fmla="*/ 2623019 w 2623019"/>
              <a:gd name="connsiteY0" fmla="*/ 1653804 h 1793589"/>
              <a:gd name="connsiteX1" fmla="*/ 2074275 w 2623019"/>
              <a:gd name="connsiteY1" fmla="*/ 702365 h 1793589"/>
              <a:gd name="connsiteX2" fmla="*/ 1733466 w 2623019"/>
              <a:gd name="connsiteY2" fmla="*/ 39 h 1793589"/>
              <a:gd name="connsiteX3" fmla="*/ 873894 w 2623019"/>
              <a:gd name="connsiteY3" fmla="*/ 1792488 h 1793589"/>
              <a:gd name="connsiteX4" fmla="*/ 0 w 2623019"/>
              <a:gd name="connsiteY4" fmla="*/ 784928 h 1793589"/>
              <a:gd name="connsiteX0" fmla="*/ 2623019 w 2623019"/>
              <a:gd name="connsiteY0" fmla="*/ 1678365 h 1818150"/>
              <a:gd name="connsiteX1" fmla="*/ 2074275 w 2623019"/>
              <a:gd name="connsiteY1" fmla="*/ 726926 h 1818150"/>
              <a:gd name="connsiteX2" fmla="*/ 1733466 w 2623019"/>
              <a:gd name="connsiteY2" fmla="*/ 24600 h 1818150"/>
              <a:gd name="connsiteX3" fmla="*/ 837379 w 2623019"/>
              <a:gd name="connsiteY3" fmla="*/ 1817049 h 1818150"/>
              <a:gd name="connsiteX4" fmla="*/ 0 w 2623019"/>
              <a:gd name="connsiteY4" fmla="*/ 809489 h 1818150"/>
              <a:gd name="connsiteX0" fmla="*/ 2623019 w 2623019"/>
              <a:gd name="connsiteY0" fmla="*/ 1678365 h 1817086"/>
              <a:gd name="connsiteX1" fmla="*/ 2074275 w 2623019"/>
              <a:gd name="connsiteY1" fmla="*/ 726926 h 1817086"/>
              <a:gd name="connsiteX2" fmla="*/ 1733466 w 2623019"/>
              <a:gd name="connsiteY2" fmla="*/ 24600 h 1817086"/>
              <a:gd name="connsiteX3" fmla="*/ 837379 w 2623019"/>
              <a:gd name="connsiteY3" fmla="*/ 1817049 h 1817086"/>
              <a:gd name="connsiteX4" fmla="*/ 0 w 2623019"/>
              <a:gd name="connsiteY4" fmla="*/ 809489 h 1817086"/>
              <a:gd name="connsiteX0" fmla="*/ 2623019 w 2623019"/>
              <a:gd name="connsiteY0" fmla="*/ 1678365 h 1817077"/>
              <a:gd name="connsiteX1" fmla="*/ 2074275 w 2623019"/>
              <a:gd name="connsiteY1" fmla="*/ 726926 h 1817077"/>
              <a:gd name="connsiteX2" fmla="*/ 1733466 w 2623019"/>
              <a:gd name="connsiteY2" fmla="*/ 24600 h 1817077"/>
              <a:gd name="connsiteX3" fmla="*/ 837379 w 2623019"/>
              <a:gd name="connsiteY3" fmla="*/ 1817049 h 1817077"/>
              <a:gd name="connsiteX4" fmla="*/ 0 w 2623019"/>
              <a:gd name="connsiteY4" fmla="*/ 809489 h 1817077"/>
              <a:gd name="connsiteX0" fmla="*/ 2623019 w 2623019"/>
              <a:gd name="connsiteY0" fmla="*/ 1678365 h 1817076"/>
              <a:gd name="connsiteX1" fmla="*/ 2074275 w 2623019"/>
              <a:gd name="connsiteY1" fmla="*/ 726926 h 1817076"/>
              <a:gd name="connsiteX2" fmla="*/ 1733466 w 2623019"/>
              <a:gd name="connsiteY2" fmla="*/ 24600 h 1817076"/>
              <a:gd name="connsiteX3" fmla="*/ 837379 w 2623019"/>
              <a:gd name="connsiteY3" fmla="*/ 1817049 h 1817076"/>
              <a:gd name="connsiteX4" fmla="*/ 0 w 2623019"/>
              <a:gd name="connsiteY4" fmla="*/ 809489 h 1817076"/>
              <a:gd name="connsiteX0" fmla="*/ 2623019 w 2623019"/>
              <a:gd name="connsiteY0" fmla="*/ 1678365 h 1817347"/>
              <a:gd name="connsiteX1" fmla="*/ 2074275 w 2623019"/>
              <a:gd name="connsiteY1" fmla="*/ 726926 h 1817347"/>
              <a:gd name="connsiteX2" fmla="*/ 1733466 w 2623019"/>
              <a:gd name="connsiteY2" fmla="*/ 24600 h 1817347"/>
              <a:gd name="connsiteX3" fmla="*/ 837379 w 2623019"/>
              <a:gd name="connsiteY3" fmla="*/ 1817049 h 1817347"/>
              <a:gd name="connsiteX4" fmla="*/ 0 w 2623019"/>
              <a:gd name="connsiteY4" fmla="*/ 809489 h 1817347"/>
              <a:gd name="connsiteX0" fmla="*/ 2623019 w 2623019"/>
              <a:gd name="connsiteY0" fmla="*/ 1678365 h 1817076"/>
              <a:gd name="connsiteX1" fmla="*/ 2074275 w 2623019"/>
              <a:gd name="connsiteY1" fmla="*/ 726926 h 1817076"/>
              <a:gd name="connsiteX2" fmla="*/ 1733466 w 2623019"/>
              <a:gd name="connsiteY2" fmla="*/ 24600 h 1817076"/>
              <a:gd name="connsiteX3" fmla="*/ 837379 w 2623019"/>
              <a:gd name="connsiteY3" fmla="*/ 1817049 h 1817076"/>
              <a:gd name="connsiteX4" fmla="*/ 0 w 2623019"/>
              <a:gd name="connsiteY4" fmla="*/ 809489 h 1817076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3195093 w 3195093"/>
              <a:gd name="connsiteY0" fmla="*/ 1666875 h 1793045"/>
              <a:gd name="connsiteX1" fmla="*/ 2074275 w 3195093"/>
              <a:gd name="connsiteY1" fmla="*/ 702895 h 1793045"/>
              <a:gd name="connsiteX2" fmla="*/ 1733466 w 3195093"/>
              <a:gd name="connsiteY2" fmla="*/ 569 h 1793045"/>
              <a:gd name="connsiteX3" fmla="*/ 837379 w 3195093"/>
              <a:gd name="connsiteY3" fmla="*/ 1793018 h 1793045"/>
              <a:gd name="connsiteX4" fmla="*/ 0 w 3195093"/>
              <a:gd name="connsiteY4" fmla="*/ 785458 h 1793045"/>
              <a:gd name="connsiteX0" fmla="*/ 3207265 w 3207265"/>
              <a:gd name="connsiteY0" fmla="*/ 1641788 h 1793041"/>
              <a:gd name="connsiteX1" fmla="*/ 2074275 w 3207265"/>
              <a:gd name="connsiteY1" fmla="*/ 702891 h 1793041"/>
              <a:gd name="connsiteX2" fmla="*/ 1733466 w 3207265"/>
              <a:gd name="connsiteY2" fmla="*/ 565 h 1793041"/>
              <a:gd name="connsiteX3" fmla="*/ 837379 w 3207265"/>
              <a:gd name="connsiteY3" fmla="*/ 1793014 h 1793041"/>
              <a:gd name="connsiteX4" fmla="*/ 0 w 3207265"/>
              <a:gd name="connsiteY4" fmla="*/ 785454 h 1793041"/>
              <a:gd name="connsiteX0" fmla="*/ 3207265 w 3207265"/>
              <a:gd name="connsiteY0" fmla="*/ 1662064 h 1813317"/>
              <a:gd name="connsiteX1" fmla="*/ 2427258 w 3207265"/>
              <a:gd name="connsiteY1" fmla="*/ 886207 h 1813317"/>
              <a:gd name="connsiteX2" fmla="*/ 1733466 w 3207265"/>
              <a:gd name="connsiteY2" fmla="*/ 20841 h 1813317"/>
              <a:gd name="connsiteX3" fmla="*/ 837379 w 3207265"/>
              <a:gd name="connsiteY3" fmla="*/ 1813290 h 1813317"/>
              <a:gd name="connsiteX4" fmla="*/ 0 w 3207265"/>
              <a:gd name="connsiteY4" fmla="*/ 805730 h 1813317"/>
              <a:gd name="connsiteX0" fmla="*/ 3207265 w 3207265"/>
              <a:gd name="connsiteY0" fmla="*/ 1657128 h 1808381"/>
              <a:gd name="connsiteX1" fmla="*/ 2427258 w 3207265"/>
              <a:gd name="connsiteY1" fmla="*/ 881271 h 1808381"/>
              <a:gd name="connsiteX2" fmla="*/ 1733466 w 3207265"/>
              <a:gd name="connsiteY2" fmla="*/ 15905 h 1808381"/>
              <a:gd name="connsiteX3" fmla="*/ 837379 w 3207265"/>
              <a:gd name="connsiteY3" fmla="*/ 1808354 h 1808381"/>
              <a:gd name="connsiteX4" fmla="*/ 0 w 3207265"/>
              <a:gd name="connsiteY4" fmla="*/ 800794 h 1808381"/>
              <a:gd name="connsiteX0" fmla="*/ 3207265 w 3207265"/>
              <a:gd name="connsiteY0" fmla="*/ 1641254 h 1792507"/>
              <a:gd name="connsiteX1" fmla="*/ 2427258 w 3207265"/>
              <a:gd name="connsiteY1" fmla="*/ 865397 h 1792507"/>
              <a:gd name="connsiteX2" fmla="*/ 1733466 w 3207265"/>
              <a:gd name="connsiteY2" fmla="*/ 31 h 1792507"/>
              <a:gd name="connsiteX3" fmla="*/ 837379 w 3207265"/>
              <a:gd name="connsiteY3" fmla="*/ 1792480 h 1792507"/>
              <a:gd name="connsiteX4" fmla="*/ 0 w 3207265"/>
              <a:gd name="connsiteY4" fmla="*/ 784920 h 1792507"/>
              <a:gd name="connsiteX0" fmla="*/ 3207265 w 3207265"/>
              <a:gd name="connsiteY0" fmla="*/ 1641237 h 1792490"/>
              <a:gd name="connsiteX1" fmla="*/ 2427258 w 3207265"/>
              <a:gd name="connsiteY1" fmla="*/ 865380 h 1792490"/>
              <a:gd name="connsiteX2" fmla="*/ 1733466 w 3207265"/>
              <a:gd name="connsiteY2" fmla="*/ 14 h 1792490"/>
              <a:gd name="connsiteX3" fmla="*/ 837379 w 3207265"/>
              <a:gd name="connsiteY3" fmla="*/ 1792463 h 1792490"/>
              <a:gd name="connsiteX4" fmla="*/ 0 w 3207265"/>
              <a:gd name="connsiteY4" fmla="*/ 784903 h 1792490"/>
              <a:gd name="connsiteX0" fmla="*/ 3207265 w 3207265"/>
              <a:gd name="connsiteY0" fmla="*/ 1641237 h 1793301"/>
              <a:gd name="connsiteX1" fmla="*/ 2427258 w 3207265"/>
              <a:gd name="connsiteY1" fmla="*/ 865380 h 1793301"/>
              <a:gd name="connsiteX2" fmla="*/ 1733466 w 3207265"/>
              <a:gd name="connsiteY2" fmla="*/ 14 h 1793301"/>
              <a:gd name="connsiteX3" fmla="*/ 837379 w 3207265"/>
              <a:gd name="connsiteY3" fmla="*/ 1792463 h 1793301"/>
              <a:gd name="connsiteX4" fmla="*/ 0 w 3207265"/>
              <a:gd name="connsiteY4" fmla="*/ 784903 h 179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265" h="1793301">
                <a:moveTo>
                  <a:pt x="3207265" y="1641237"/>
                </a:moveTo>
                <a:cubicBezTo>
                  <a:pt x="3056977" y="1060433"/>
                  <a:pt x="2928498" y="863003"/>
                  <a:pt x="2427258" y="865380"/>
                </a:cubicBezTo>
                <a:cubicBezTo>
                  <a:pt x="1926018" y="867757"/>
                  <a:pt x="2168852" y="-4003"/>
                  <a:pt x="1733466" y="14"/>
                </a:cubicBezTo>
                <a:cubicBezTo>
                  <a:pt x="1298080" y="4031"/>
                  <a:pt x="1272354" y="1761981"/>
                  <a:pt x="837379" y="1792463"/>
                </a:cubicBezTo>
                <a:cubicBezTo>
                  <a:pt x="402404" y="1822945"/>
                  <a:pt x="610236" y="1013287"/>
                  <a:pt x="0" y="784903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 flipH="1">
            <a:off x="1701910" y="1186173"/>
            <a:ext cx="566928" cy="689657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600030"/>
              <a:gd name="connsiteY0" fmla="*/ 939887 h 939887"/>
              <a:gd name="connsiteX1" fmla="*/ 600030 w 600030"/>
              <a:gd name="connsiteY1" fmla="*/ 0 h 939887"/>
              <a:gd name="connsiteX0" fmla="*/ 0 w 600030"/>
              <a:gd name="connsiteY0" fmla="*/ 1045282 h 1045282"/>
              <a:gd name="connsiteX1" fmla="*/ 600030 w 600030"/>
              <a:gd name="connsiteY1" fmla="*/ 105395 h 1045282"/>
              <a:gd name="connsiteX0" fmla="*/ 0 w 600030"/>
              <a:gd name="connsiteY0" fmla="*/ 1150885 h 1150885"/>
              <a:gd name="connsiteX1" fmla="*/ 600030 w 600030"/>
              <a:gd name="connsiteY1" fmla="*/ 210998 h 1150885"/>
              <a:gd name="connsiteX0" fmla="*/ 0 w 539171"/>
              <a:gd name="connsiteY0" fmla="*/ 580411 h 1258379"/>
              <a:gd name="connsiteX1" fmla="*/ 539171 w 539171"/>
              <a:gd name="connsiteY1" fmla="*/ 1258379 h 1258379"/>
              <a:gd name="connsiteX0" fmla="*/ 0 w 612202"/>
              <a:gd name="connsiteY0" fmla="*/ 741973 h 741972"/>
              <a:gd name="connsiteX1" fmla="*/ 612202 w 612202"/>
              <a:gd name="connsiteY1" fmla="*/ 730158 h 741972"/>
              <a:gd name="connsiteX0" fmla="*/ 0 w 612202"/>
              <a:gd name="connsiteY0" fmla="*/ 57054 h 224793"/>
              <a:gd name="connsiteX1" fmla="*/ 612202 w 612202"/>
              <a:gd name="connsiteY1" fmla="*/ 45239 h 224793"/>
              <a:gd name="connsiteX0" fmla="*/ 0 w 551343"/>
              <a:gd name="connsiteY0" fmla="*/ 0 h 640345"/>
              <a:gd name="connsiteX1" fmla="*/ 551343 w 551343"/>
              <a:gd name="connsiteY1" fmla="*/ 640345 h 640345"/>
              <a:gd name="connsiteX0" fmla="*/ 0 w 563515"/>
              <a:gd name="connsiteY0" fmla="*/ 0 h 690511"/>
              <a:gd name="connsiteX1" fmla="*/ 563515 w 563515"/>
              <a:gd name="connsiteY1" fmla="*/ 690511 h 6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515" h="690511">
                <a:moveTo>
                  <a:pt x="0" y="0"/>
                </a:moveTo>
                <a:cubicBezTo>
                  <a:pt x="171039" y="476454"/>
                  <a:pt x="335294" y="465350"/>
                  <a:pt x="563515" y="690511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915422" y="176817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915422" y="1091852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1654396" y="1846462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8204548" y="965925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1079326" y="205740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076" y="3346264"/>
            <a:ext cx="130976" cy="130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722" y="3280777"/>
            <a:ext cx="117878" cy="19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314" y="3346002"/>
            <a:ext cx="117878" cy="131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458" y="3280776"/>
            <a:ext cx="143812" cy="196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748" y="3346240"/>
            <a:ext cx="131000" cy="131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4505913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242" y="3346241"/>
            <a:ext cx="117664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345627"/>
            <a:ext cx="157620" cy="131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570" y="3346003"/>
            <a:ext cx="143811" cy="131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0774" y="3346241"/>
            <a:ext cx="196106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801" y="3346241"/>
            <a:ext cx="130999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39666"/>
            <a:ext cx="752009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790" y="361500"/>
            <a:ext cx="4194632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4441057"/>
            <a:ext cx="3500678" cy="340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4795382"/>
            <a:ext cx="3406073" cy="340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5131992"/>
            <a:ext cx="3235768" cy="283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5468656"/>
            <a:ext cx="3272857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4871582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5222173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5557382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98" y="3682750"/>
            <a:ext cx="170283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198" y="3345979"/>
            <a:ext cx="157199" cy="131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75" y="5843093"/>
            <a:ext cx="264506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068" y="6268505"/>
            <a:ext cx="4937823" cy="359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3689584"/>
            <a:ext cx="8230861" cy="359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5837401"/>
            <a:ext cx="6735051" cy="359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Freeform 80"/>
          <p:cNvSpPr/>
          <p:nvPr/>
        </p:nvSpPr>
        <p:spPr>
          <a:xfrm flipH="1">
            <a:off x="1079326" y="2095788"/>
            <a:ext cx="617493" cy="938726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600030"/>
              <a:gd name="connsiteY0" fmla="*/ 939887 h 939887"/>
              <a:gd name="connsiteX1" fmla="*/ 600030 w 600030"/>
              <a:gd name="connsiteY1" fmla="*/ 0 h 9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30" h="939887">
                <a:moveTo>
                  <a:pt x="0" y="939887"/>
                </a:moveTo>
                <a:cubicBezTo>
                  <a:pt x="73665" y="525895"/>
                  <a:pt x="298778" y="25669"/>
                  <a:pt x="600030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1654396" y="29718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0" name="Picture 89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4053333"/>
            <a:ext cx="8459291" cy="3599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3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990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43" y="1069611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362687"/>
            <a:ext cx="255113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7724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406884"/>
            <a:ext cx="136039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765" y="236220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722072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051604"/>
            <a:ext cx="2758195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70" y="50104"/>
            <a:ext cx="6537830" cy="37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994" y="460690"/>
            <a:ext cx="6046181" cy="340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228600" y="2057400"/>
            <a:ext cx="4130346" cy="4023360"/>
            <a:chOff x="228600" y="2057400"/>
            <a:chExt cx="4130346" cy="4023360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 flipV="1">
              <a:off x="28044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32616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7188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41760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V="1">
              <a:off x="5184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14328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18900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9756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35586" y="45262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335586" y="49834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335586" y="54406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335586" y="58978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>
              <a:off x="335586" y="36118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335586" y="31546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335586" y="26974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335586" y="22402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23472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335586" y="40690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5836" y="3064910"/>
              <a:ext cx="143551" cy="182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2501" y="2164080"/>
              <a:ext cx="156886" cy="182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9728" y="4863216"/>
              <a:ext cx="339659" cy="1961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7034" y="5777616"/>
              <a:ext cx="352353" cy="1957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7647" y="3866340"/>
              <a:ext cx="143551" cy="182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2854" y="3866341"/>
              <a:ext cx="156886" cy="182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5608" y="3853006"/>
              <a:ext cx="339659" cy="1961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3853362"/>
              <a:ext cx="352353" cy="1957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8303" y="3276266"/>
              <a:ext cx="168919" cy="2926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9" name="Freeform 98"/>
            <p:cNvSpPr/>
            <p:nvPr/>
          </p:nvSpPr>
          <p:spPr>
            <a:xfrm>
              <a:off x="518465" y="3161559"/>
              <a:ext cx="3626283" cy="2732011"/>
            </a:xfrm>
            <a:custGeom>
              <a:avLst/>
              <a:gdLst>
                <a:gd name="connsiteX0" fmla="*/ 0 w 250568"/>
                <a:gd name="connsiteY0" fmla="*/ 175364 h 175364"/>
                <a:gd name="connsiteX1" fmla="*/ 212943 w 250568"/>
                <a:gd name="connsiteY1" fmla="*/ 50104 h 175364"/>
                <a:gd name="connsiteX2" fmla="*/ 250521 w 250568"/>
                <a:gd name="connsiteY2" fmla="*/ 0 h 175364"/>
                <a:gd name="connsiteX0" fmla="*/ 0 w 700946"/>
                <a:gd name="connsiteY0" fmla="*/ 1437004 h 1437004"/>
                <a:gd name="connsiteX1" fmla="*/ 638828 w 700946"/>
                <a:gd name="connsiteY1" fmla="*/ 109245 h 1437004"/>
                <a:gd name="connsiteX2" fmla="*/ 676406 w 700946"/>
                <a:gd name="connsiteY2" fmla="*/ 59141 h 1437004"/>
                <a:gd name="connsiteX0" fmla="*/ 0 w 2167003"/>
                <a:gd name="connsiteY0" fmla="*/ 1691014 h 1691014"/>
                <a:gd name="connsiteX1" fmla="*/ 638828 w 2167003"/>
                <a:gd name="connsiteY1" fmla="*/ 36325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97611"/>
                <a:gd name="connsiteY0" fmla="*/ 1691014 h 1691014"/>
                <a:gd name="connsiteX1" fmla="*/ 1277655 w 2197611"/>
                <a:gd name="connsiteY1" fmla="*/ 1215025 h 1691014"/>
                <a:gd name="connsiteX2" fmla="*/ 2118903 w 2197611"/>
                <a:gd name="connsiteY2" fmla="*/ 180584 h 1691014"/>
                <a:gd name="connsiteX3" fmla="*/ 2167003 w 2197611"/>
                <a:gd name="connsiteY3" fmla="*/ 0 h 1691014"/>
                <a:gd name="connsiteX0" fmla="*/ 0 w 2197611"/>
                <a:gd name="connsiteY0" fmla="*/ 1691014 h 1691014"/>
                <a:gd name="connsiteX1" fmla="*/ 1277655 w 2197611"/>
                <a:gd name="connsiteY1" fmla="*/ 1215025 h 1691014"/>
                <a:gd name="connsiteX2" fmla="*/ 2118903 w 2197611"/>
                <a:gd name="connsiteY2" fmla="*/ 180584 h 1691014"/>
                <a:gd name="connsiteX3" fmla="*/ 2167003 w 2197611"/>
                <a:gd name="connsiteY3" fmla="*/ 0 h 1691014"/>
                <a:gd name="connsiteX0" fmla="*/ 0 w 3870543"/>
                <a:gd name="connsiteY0" fmla="*/ 3093929 h 3093929"/>
                <a:gd name="connsiteX1" fmla="*/ 1277655 w 3870543"/>
                <a:gd name="connsiteY1" fmla="*/ 2617940 h 3093929"/>
                <a:gd name="connsiteX2" fmla="*/ 2118903 w 3870543"/>
                <a:gd name="connsiteY2" fmla="*/ 1583499 h 3093929"/>
                <a:gd name="connsiteX3" fmla="*/ 3870543 w 3870543"/>
                <a:gd name="connsiteY3" fmla="*/ 0 h 3093929"/>
                <a:gd name="connsiteX0" fmla="*/ 0 w 3419606"/>
                <a:gd name="connsiteY0" fmla="*/ 2768252 h 2768252"/>
                <a:gd name="connsiteX1" fmla="*/ 1277655 w 3419606"/>
                <a:gd name="connsiteY1" fmla="*/ 2292263 h 2768252"/>
                <a:gd name="connsiteX2" fmla="*/ 2118903 w 3419606"/>
                <a:gd name="connsiteY2" fmla="*/ 1257822 h 2768252"/>
                <a:gd name="connsiteX3" fmla="*/ 3419606 w 3419606"/>
                <a:gd name="connsiteY3" fmla="*/ 0 h 2768252"/>
                <a:gd name="connsiteX0" fmla="*/ 0 w 3419606"/>
                <a:gd name="connsiteY0" fmla="*/ 2768252 h 2768252"/>
                <a:gd name="connsiteX1" fmla="*/ 1277655 w 3419606"/>
                <a:gd name="connsiteY1" fmla="*/ 2292263 h 2768252"/>
                <a:gd name="connsiteX2" fmla="*/ 2118903 w 3419606"/>
                <a:gd name="connsiteY2" fmla="*/ 1257822 h 2768252"/>
                <a:gd name="connsiteX3" fmla="*/ 3419606 w 3419606"/>
                <a:gd name="connsiteY3" fmla="*/ 0 h 2768252"/>
                <a:gd name="connsiteX0" fmla="*/ 0 w 3144033"/>
                <a:gd name="connsiteY0" fmla="*/ 2530258 h 2530258"/>
                <a:gd name="connsiteX1" fmla="*/ 1277655 w 3144033"/>
                <a:gd name="connsiteY1" fmla="*/ 2054269 h 2530258"/>
                <a:gd name="connsiteX2" fmla="*/ 2118903 w 3144033"/>
                <a:gd name="connsiteY2" fmla="*/ 1019828 h 2530258"/>
                <a:gd name="connsiteX3" fmla="*/ 3144033 w 3144033"/>
                <a:gd name="connsiteY3" fmla="*/ 0 h 2530258"/>
                <a:gd name="connsiteX0" fmla="*/ 0 w 2118903"/>
                <a:gd name="connsiteY0" fmla="*/ 1510430 h 1510430"/>
                <a:gd name="connsiteX1" fmla="*/ 1277655 w 2118903"/>
                <a:gd name="connsiteY1" fmla="*/ 1034441 h 1510430"/>
                <a:gd name="connsiteX2" fmla="*/ 2118903 w 2118903"/>
                <a:gd name="connsiteY2" fmla="*/ 0 h 151043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3822443 w 3822443"/>
                <a:gd name="connsiteY2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3822443 w 3822443"/>
                <a:gd name="connsiteY2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444581 w 3822443"/>
                <a:gd name="connsiteY2" fmla="*/ 1102290 h 3088710"/>
                <a:gd name="connsiteX3" fmla="*/ 3822443 w 3822443"/>
                <a:gd name="connsiteY3" fmla="*/ 0 h 3088710"/>
                <a:gd name="connsiteX0" fmla="*/ 0 w 4085490"/>
                <a:gd name="connsiteY0" fmla="*/ 3076184 h 3076184"/>
                <a:gd name="connsiteX1" fmla="*/ 1277655 w 4085490"/>
                <a:gd name="connsiteY1" fmla="*/ 2600195 h 3076184"/>
                <a:gd name="connsiteX2" fmla="*/ 2444581 w 4085490"/>
                <a:gd name="connsiteY2" fmla="*/ 1089764 h 3076184"/>
                <a:gd name="connsiteX3" fmla="*/ 4085490 w 4085490"/>
                <a:gd name="connsiteY3" fmla="*/ 0 h 3076184"/>
                <a:gd name="connsiteX0" fmla="*/ 0 w 4085490"/>
                <a:gd name="connsiteY0" fmla="*/ 3076184 h 3076184"/>
                <a:gd name="connsiteX1" fmla="*/ 1277655 w 4085490"/>
                <a:gd name="connsiteY1" fmla="*/ 2600195 h 3076184"/>
                <a:gd name="connsiteX2" fmla="*/ 4085490 w 4085490"/>
                <a:gd name="connsiteY2" fmla="*/ 0 h 3076184"/>
                <a:gd name="connsiteX0" fmla="*/ 0 w 4085490"/>
                <a:gd name="connsiteY0" fmla="*/ 3076215 h 3076215"/>
                <a:gd name="connsiteX1" fmla="*/ 1277655 w 4085490"/>
                <a:gd name="connsiteY1" fmla="*/ 2600226 h 3076215"/>
                <a:gd name="connsiteX2" fmla="*/ 4085490 w 4085490"/>
                <a:gd name="connsiteY2" fmla="*/ 31 h 3076215"/>
                <a:gd name="connsiteX0" fmla="*/ 0 w 4085490"/>
                <a:gd name="connsiteY0" fmla="*/ 3076184 h 3076184"/>
                <a:gd name="connsiteX1" fmla="*/ 1277655 w 4085490"/>
                <a:gd name="connsiteY1" fmla="*/ 2600195 h 3076184"/>
                <a:gd name="connsiteX2" fmla="*/ 4085490 w 4085490"/>
                <a:gd name="connsiteY2" fmla="*/ 0 h 3076184"/>
                <a:gd name="connsiteX0" fmla="*/ 0 w 4085490"/>
                <a:gd name="connsiteY0" fmla="*/ 3076184 h 3076184"/>
                <a:gd name="connsiteX1" fmla="*/ 1314965 w 4085490"/>
                <a:gd name="connsiteY1" fmla="*/ 2575143 h 3076184"/>
                <a:gd name="connsiteX2" fmla="*/ 4085490 w 4085490"/>
                <a:gd name="connsiteY2" fmla="*/ 0 h 3076184"/>
                <a:gd name="connsiteX0" fmla="*/ 0 w 4085490"/>
                <a:gd name="connsiteY0" fmla="*/ 3076184 h 3076184"/>
                <a:gd name="connsiteX1" fmla="*/ 1402023 w 4085490"/>
                <a:gd name="connsiteY1" fmla="*/ 2512513 h 3076184"/>
                <a:gd name="connsiteX2" fmla="*/ 4085490 w 4085490"/>
                <a:gd name="connsiteY2" fmla="*/ 0 h 3076184"/>
                <a:gd name="connsiteX0" fmla="*/ 0 w 4085490"/>
                <a:gd name="connsiteY0" fmla="*/ 3076184 h 3076184"/>
                <a:gd name="connsiteX1" fmla="*/ 1402023 w 4085490"/>
                <a:gd name="connsiteY1" fmla="*/ 2487460 h 3076184"/>
                <a:gd name="connsiteX2" fmla="*/ 4085490 w 4085490"/>
                <a:gd name="connsiteY2" fmla="*/ 0 h 3076184"/>
                <a:gd name="connsiteX0" fmla="*/ 0 w 4023306"/>
                <a:gd name="connsiteY0" fmla="*/ 2085404 h 2085404"/>
                <a:gd name="connsiteX1" fmla="*/ 1402023 w 4023306"/>
                <a:gd name="connsiteY1" fmla="*/ 14966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11427 w 4023306"/>
                <a:gd name="connsiteY1" fmla="*/ 8319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11427 w 4023306"/>
                <a:gd name="connsiteY1" fmla="*/ 8319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11427 w 4023306"/>
                <a:gd name="connsiteY1" fmla="*/ 8319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61175 w 4023306"/>
                <a:gd name="connsiteY1" fmla="*/ 744188 h 2085404"/>
                <a:gd name="connsiteX2" fmla="*/ 4023306 w 4023306"/>
                <a:gd name="connsiteY2" fmla="*/ 0 h 2085404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742825"/>
                <a:gd name="connsiteY0" fmla="*/ 2587065 h 2587065"/>
                <a:gd name="connsiteX1" fmla="*/ 1780694 w 3742825"/>
                <a:gd name="connsiteY1" fmla="*/ 744188 h 2587065"/>
                <a:gd name="connsiteX2" fmla="*/ 3742825 w 3742825"/>
                <a:gd name="connsiteY2" fmla="*/ 0 h 2587065"/>
                <a:gd name="connsiteX0" fmla="*/ 0 w 3584592"/>
                <a:gd name="connsiteY0" fmla="*/ 2260985 h 2260985"/>
                <a:gd name="connsiteX1" fmla="*/ 1780694 w 3584592"/>
                <a:gd name="connsiteY1" fmla="*/ 418108 h 2260985"/>
                <a:gd name="connsiteX2" fmla="*/ 3584592 w 3584592"/>
                <a:gd name="connsiteY2" fmla="*/ 0 h 2260985"/>
                <a:gd name="connsiteX0" fmla="*/ 0 w 5467875"/>
                <a:gd name="connsiteY0" fmla="*/ 2260985 h 2260985"/>
                <a:gd name="connsiteX1" fmla="*/ 5383542 w 5467875"/>
                <a:gd name="connsiteY1" fmla="*/ 1057726 h 2260985"/>
                <a:gd name="connsiteX2" fmla="*/ 3584592 w 5467875"/>
                <a:gd name="connsiteY2" fmla="*/ 0 h 2260985"/>
                <a:gd name="connsiteX0" fmla="*/ 2765259 w 2946364"/>
                <a:gd name="connsiteY0" fmla="*/ 2022696 h 2022696"/>
                <a:gd name="connsiteX1" fmla="*/ 2002049 w 2946364"/>
                <a:gd name="connsiteY1" fmla="*/ 1057726 h 2022696"/>
                <a:gd name="connsiteX2" fmla="*/ 203099 w 2946364"/>
                <a:gd name="connsiteY2" fmla="*/ 0 h 2022696"/>
                <a:gd name="connsiteX0" fmla="*/ 2910066 w 3091171"/>
                <a:gd name="connsiteY0" fmla="*/ 2022696 h 2022696"/>
                <a:gd name="connsiteX1" fmla="*/ 2146856 w 3091171"/>
                <a:gd name="connsiteY1" fmla="*/ 1057726 h 2022696"/>
                <a:gd name="connsiteX2" fmla="*/ 347906 w 3091171"/>
                <a:gd name="connsiteY2" fmla="*/ 0 h 2022696"/>
                <a:gd name="connsiteX0" fmla="*/ 2910066 w 3355517"/>
                <a:gd name="connsiteY0" fmla="*/ 2022696 h 2022696"/>
                <a:gd name="connsiteX1" fmla="*/ 2146856 w 3355517"/>
                <a:gd name="connsiteY1" fmla="*/ 1057726 h 2022696"/>
                <a:gd name="connsiteX2" fmla="*/ 347906 w 3355517"/>
                <a:gd name="connsiteY2" fmla="*/ 0 h 2022696"/>
                <a:gd name="connsiteX0" fmla="*/ 2910066 w 2910066"/>
                <a:gd name="connsiteY0" fmla="*/ 2022696 h 2022696"/>
                <a:gd name="connsiteX1" fmla="*/ 2146856 w 2910066"/>
                <a:gd name="connsiteY1" fmla="*/ 1057726 h 2022696"/>
                <a:gd name="connsiteX2" fmla="*/ 347906 w 2910066"/>
                <a:gd name="connsiteY2" fmla="*/ 0 h 2022696"/>
                <a:gd name="connsiteX0" fmla="*/ 3068571 w 3068571"/>
                <a:gd name="connsiteY0" fmla="*/ 2022696 h 2022696"/>
                <a:gd name="connsiteX1" fmla="*/ 1453335 w 3068571"/>
                <a:gd name="connsiteY1" fmla="*/ 1032643 h 2022696"/>
                <a:gd name="connsiteX2" fmla="*/ 506411 w 3068571"/>
                <a:gd name="connsiteY2" fmla="*/ 0 h 2022696"/>
                <a:gd name="connsiteX0" fmla="*/ 2562160 w 2562160"/>
                <a:gd name="connsiteY0" fmla="*/ 2022696 h 2022696"/>
                <a:gd name="connsiteX1" fmla="*/ 946924 w 2562160"/>
                <a:gd name="connsiteY1" fmla="*/ 1032643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46924 w 2562160"/>
                <a:gd name="connsiteY1" fmla="*/ 1032643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46924 w 2562160"/>
                <a:gd name="connsiteY1" fmla="*/ 1032643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10409 w 2562160"/>
                <a:gd name="connsiteY1" fmla="*/ 1433972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10409 w 2562160"/>
                <a:gd name="connsiteY1" fmla="*/ 1433972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10409 w 2562160"/>
                <a:gd name="connsiteY1" fmla="*/ 1433972 h 2022696"/>
                <a:gd name="connsiteX2" fmla="*/ 0 w 2562160"/>
                <a:gd name="connsiteY2" fmla="*/ 0 h 2022696"/>
                <a:gd name="connsiteX0" fmla="*/ 2318724 w 2318724"/>
                <a:gd name="connsiteY0" fmla="*/ 868295 h 1463236"/>
                <a:gd name="connsiteX1" fmla="*/ 910409 w 2318724"/>
                <a:gd name="connsiteY1" fmla="*/ 1458474 h 1463236"/>
                <a:gd name="connsiteX2" fmla="*/ 0 w 2318724"/>
                <a:gd name="connsiteY2" fmla="*/ 24502 h 1463236"/>
                <a:gd name="connsiteX0" fmla="*/ 2318724 w 2318724"/>
                <a:gd name="connsiteY0" fmla="*/ 956391 h 1125681"/>
                <a:gd name="connsiteX1" fmla="*/ 873894 w 2318724"/>
                <a:gd name="connsiteY1" fmla="*/ 1120158 h 1125681"/>
                <a:gd name="connsiteX2" fmla="*/ 0 w 2318724"/>
                <a:gd name="connsiteY2" fmla="*/ 112598 h 1125681"/>
                <a:gd name="connsiteX0" fmla="*/ 3170749 w 3170749"/>
                <a:gd name="connsiteY0" fmla="*/ 1014424 h 1960531"/>
                <a:gd name="connsiteX1" fmla="*/ 1725919 w 3170749"/>
                <a:gd name="connsiteY1" fmla="*/ 1178191 h 1960531"/>
                <a:gd name="connsiteX2" fmla="*/ 0 w 3170749"/>
                <a:gd name="connsiteY2" fmla="*/ 1851196 h 1960531"/>
                <a:gd name="connsiteX0" fmla="*/ 3170749 w 3170749"/>
                <a:gd name="connsiteY0" fmla="*/ 728581 h 2480461"/>
                <a:gd name="connsiteX1" fmla="*/ 411366 w 3170749"/>
                <a:gd name="connsiteY1" fmla="*/ 2460039 h 2480461"/>
                <a:gd name="connsiteX2" fmla="*/ 0 w 3170749"/>
                <a:gd name="connsiteY2" fmla="*/ 1565353 h 2480461"/>
                <a:gd name="connsiteX0" fmla="*/ 3170749 w 3170749"/>
                <a:gd name="connsiteY0" fmla="*/ 715267 h 2447756"/>
                <a:gd name="connsiteX1" fmla="*/ 411366 w 3170749"/>
                <a:gd name="connsiteY1" fmla="*/ 2446725 h 2447756"/>
                <a:gd name="connsiteX2" fmla="*/ 0 w 3170749"/>
                <a:gd name="connsiteY2" fmla="*/ 1552039 h 2447756"/>
                <a:gd name="connsiteX0" fmla="*/ 3170749 w 3170749"/>
                <a:gd name="connsiteY0" fmla="*/ 0 h 1732489"/>
                <a:gd name="connsiteX1" fmla="*/ 1265866 w 3170749"/>
                <a:gd name="connsiteY1" fmla="*/ 566084 h 1732489"/>
                <a:gd name="connsiteX2" fmla="*/ 411366 w 3170749"/>
                <a:gd name="connsiteY2" fmla="*/ 1731458 h 1732489"/>
                <a:gd name="connsiteX3" fmla="*/ 0 w 3170749"/>
                <a:gd name="connsiteY3" fmla="*/ 836772 h 1732489"/>
                <a:gd name="connsiteX0" fmla="*/ 3170749 w 3170749"/>
                <a:gd name="connsiteY0" fmla="*/ 0 h 2258063"/>
                <a:gd name="connsiteX1" fmla="*/ 888541 w 3170749"/>
                <a:gd name="connsiteY1" fmla="*/ 2171400 h 2258063"/>
                <a:gd name="connsiteX2" fmla="*/ 411366 w 3170749"/>
                <a:gd name="connsiteY2" fmla="*/ 1731458 h 2258063"/>
                <a:gd name="connsiteX3" fmla="*/ 0 w 3170749"/>
                <a:gd name="connsiteY3" fmla="*/ 836772 h 2258063"/>
                <a:gd name="connsiteX0" fmla="*/ 3170749 w 3170749"/>
                <a:gd name="connsiteY0" fmla="*/ 0 h 2258063"/>
                <a:gd name="connsiteX1" fmla="*/ 888541 w 3170749"/>
                <a:gd name="connsiteY1" fmla="*/ 2171400 h 2258063"/>
                <a:gd name="connsiteX2" fmla="*/ 411366 w 3170749"/>
                <a:gd name="connsiteY2" fmla="*/ 1731458 h 2258063"/>
                <a:gd name="connsiteX3" fmla="*/ 0 w 3170749"/>
                <a:gd name="connsiteY3" fmla="*/ 836772 h 2258063"/>
                <a:gd name="connsiteX0" fmla="*/ 3170749 w 3170749"/>
                <a:gd name="connsiteY0" fmla="*/ 0 h 2258063"/>
                <a:gd name="connsiteX1" fmla="*/ 888541 w 3170749"/>
                <a:gd name="connsiteY1" fmla="*/ 2171400 h 2258063"/>
                <a:gd name="connsiteX2" fmla="*/ 411366 w 3170749"/>
                <a:gd name="connsiteY2" fmla="*/ 1731458 h 2258063"/>
                <a:gd name="connsiteX3" fmla="*/ 0 w 3170749"/>
                <a:gd name="connsiteY3" fmla="*/ 836772 h 2258063"/>
                <a:gd name="connsiteX0" fmla="*/ 3170749 w 3170749"/>
                <a:gd name="connsiteY0" fmla="*/ 0 h 2171899"/>
                <a:gd name="connsiteX1" fmla="*/ 888541 w 3170749"/>
                <a:gd name="connsiteY1" fmla="*/ 2171400 h 2171899"/>
                <a:gd name="connsiteX2" fmla="*/ 411366 w 3170749"/>
                <a:gd name="connsiteY2" fmla="*/ 1731458 h 2171899"/>
                <a:gd name="connsiteX3" fmla="*/ 0 w 3170749"/>
                <a:gd name="connsiteY3" fmla="*/ 836772 h 2171899"/>
                <a:gd name="connsiteX0" fmla="*/ 3170749 w 3170749"/>
                <a:gd name="connsiteY0" fmla="*/ 0 h 2171658"/>
                <a:gd name="connsiteX1" fmla="*/ 888541 w 3170749"/>
                <a:gd name="connsiteY1" fmla="*/ 2171400 h 2171658"/>
                <a:gd name="connsiteX2" fmla="*/ 411366 w 3170749"/>
                <a:gd name="connsiteY2" fmla="*/ 1731458 h 2171658"/>
                <a:gd name="connsiteX3" fmla="*/ 0 w 3170749"/>
                <a:gd name="connsiteY3" fmla="*/ 836772 h 2171658"/>
                <a:gd name="connsiteX0" fmla="*/ 3195093 w 3195093"/>
                <a:gd name="connsiteY0" fmla="*/ 0 h 2171784"/>
                <a:gd name="connsiteX1" fmla="*/ 912885 w 3195093"/>
                <a:gd name="connsiteY1" fmla="*/ 2171400 h 2171784"/>
                <a:gd name="connsiteX2" fmla="*/ 435710 w 3195093"/>
                <a:gd name="connsiteY2" fmla="*/ 1731458 h 2171784"/>
                <a:gd name="connsiteX3" fmla="*/ 0 w 3195093"/>
                <a:gd name="connsiteY3" fmla="*/ 1275724 h 2171784"/>
                <a:gd name="connsiteX0" fmla="*/ 3195093 w 3195093"/>
                <a:gd name="connsiteY0" fmla="*/ 0 h 2171784"/>
                <a:gd name="connsiteX1" fmla="*/ 912885 w 3195093"/>
                <a:gd name="connsiteY1" fmla="*/ 2171400 h 2171784"/>
                <a:gd name="connsiteX2" fmla="*/ 435710 w 3195093"/>
                <a:gd name="connsiteY2" fmla="*/ 1731458 h 2171784"/>
                <a:gd name="connsiteX3" fmla="*/ 0 w 3195093"/>
                <a:gd name="connsiteY3" fmla="*/ 1275724 h 2171784"/>
                <a:gd name="connsiteX0" fmla="*/ 3195093 w 3195093"/>
                <a:gd name="connsiteY0" fmla="*/ 0 h 1741725"/>
                <a:gd name="connsiteX1" fmla="*/ 1363241 w 3195093"/>
                <a:gd name="connsiteY1" fmla="*/ 340337 h 1741725"/>
                <a:gd name="connsiteX2" fmla="*/ 435710 w 3195093"/>
                <a:gd name="connsiteY2" fmla="*/ 1731458 h 1741725"/>
                <a:gd name="connsiteX3" fmla="*/ 0 w 3195093"/>
                <a:gd name="connsiteY3" fmla="*/ 1275724 h 1741725"/>
                <a:gd name="connsiteX0" fmla="*/ 3195093 w 3195093"/>
                <a:gd name="connsiteY0" fmla="*/ 0 h 1731526"/>
                <a:gd name="connsiteX1" fmla="*/ 1363241 w 3195093"/>
                <a:gd name="connsiteY1" fmla="*/ 340337 h 1731526"/>
                <a:gd name="connsiteX2" fmla="*/ 435710 w 3195093"/>
                <a:gd name="connsiteY2" fmla="*/ 1731458 h 1731526"/>
                <a:gd name="connsiteX3" fmla="*/ 0 w 3195093"/>
                <a:gd name="connsiteY3" fmla="*/ 1275724 h 1731526"/>
                <a:gd name="connsiteX0" fmla="*/ 3195093 w 3195093"/>
                <a:gd name="connsiteY0" fmla="*/ 0 h 1741725"/>
                <a:gd name="connsiteX1" fmla="*/ 1363241 w 3195093"/>
                <a:gd name="connsiteY1" fmla="*/ 340337 h 1741725"/>
                <a:gd name="connsiteX2" fmla="*/ 435710 w 3195093"/>
                <a:gd name="connsiteY2" fmla="*/ 1731458 h 1741725"/>
                <a:gd name="connsiteX3" fmla="*/ 0 w 3195093"/>
                <a:gd name="connsiteY3" fmla="*/ 1275724 h 1741725"/>
                <a:gd name="connsiteX0" fmla="*/ 3195093 w 3195093"/>
                <a:gd name="connsiteY0" fmla="*/ 0 h 1731970"/>
                <a:gd name="connsiteX1" fmla="*/ 1363241 w 3195093"/>
                <a:gd name="connsiteY1" fmla="*/ 340337 h 1731970"/>
                <a:gd name="connsiteX2" fmla="*/ 435710 w 3195093"/>
                <a:gd name="connsiteY2" fmla="*/ 1731458 h 1731970"/>
                <a:gd name="connsiteX3" fmla="*/ 0 w 3195093"/>
                <a:gd name="connsiteY3" fmla="*/ 1275724 h 1731970"/>
                <a:gd name="connsiteX0" fmla="*/ 3195093 w 3195093"/>
                <a:gd name="connsiteY0" fmla="*/ 0 h 1757012"/>
                <a:gd name="connsiteX1" fmla="*/ 1363241 w 3195093"/>
                <a:gd name="connsiteY1" fmla="*/ 340337 h 1757012"/>
                <a:gd name="connsiteX2" fmla="*/ 460054 w 3195093"/>
                <a:gd name="connsiteY2" fmla="*/ 1756542 h 1757012"/>
                <a:gd name="connsiteX3" fmla="*/ 0 w 3195093"/>
                <a:gd name="connsiteY3" fmla="*/ 1275724 h 1757012"/>
                <a:gd name="connsiteX0" fmla="*/ 3195093 w 3195093"/>
                <a:gd name="connsiteY0" fmla="*/ 0 h 1744491"/>
                <a:gd name="connsiteX1" fmla="*/ 1363241 w 3195093"/>
                <a:gd name="connsiteY1" fmla="*/ 340337 h 1744491"/>
                <a:gd name="connsiteX2" fmla="*/ 447882 w 3195093"/>
                <a:gd name="connsiteY2" fmla="*/ 1744001 h 1744491"/>
                <a:gd name="connsiteX3" fmla="*/ 0 w 3195093"/>
                <a:gd name="connsiteY3" fmla="*/ 1275724 h 1744491"/>
                <a:gd name="connsiteX0" fmla="*/ 3195093 w 3195093"/>
                <a:gd name="connsiteY0" fmla="*/ 0 h 1744005"/>
                <a:gd name="connsiteX1" fmla="*/ 1363241 w 3195093"/>
                <a:gd name="connsiteY1" fmla="*/ 340337 h 1744005"/>
                <a:gd name="connsiteX2" fmla="*/ 447882 w 3195093"/>
                <a:gd name="connsiteY2" fmla="*/ 1744001 h 1744005"/>
                <a:gd name="connsiteX3" fmla="*/ 0 w 3195093"/>
                <a:gd name="connsiteY3" fmla="*/ 1275724 h 1744005"/>
                <a:gd name="connsiteX0" fmla="*/ 2671706 w 2671706"/>
                <a:gd name="connsiteY0" fmla="*/ 1869894 h 1873321"/>
                <a:gd name="connsiteX1" fmla="*/ 1363241 w 2671706"/>
                <a:gd name="connsiteY1" fmla="*/ 2921 h 1873321"/>
                <a:gd name="connsiteX2" fmla="*/ 447882 w 2671706"/>
                <a:gd name="connsiteY2" fmla="*/ 1406585 h 1873321"/>
                <a:gd name="connsiteX3" fmla="*/ 0 w 2671706"/>
                <a:gd name="connsiteY3" fmla="*/ 938308 h 1873321"/>
                <a:gd name="connsiteX0" fmla="*/ 3572418 w 3572418"/>
                <a:gd name="connsiteY0" fmla="*/ 0 h 1994836"/>
                <a:gd name="connsiteX1" fmla="*/ 1363241 w 3572418"/>
                <a:gd name="connsiteY1" fmla="*/ 591168 h 1994836"/>
                <a:gd name="connsiteX2" fmla="*/ 447882 w 3572418"/>
                <a:gd name="connsiteY2" fmla="*/ 1994832 h 1994836"/>
                <a:gd name="connsiteX3" fmla="*/ 0 w 3572418"/>
                <a:gd name="connsiteY3" fmla="*/ 1526555 h 1994836"/>
                <a:gd name="connsiteX0" fmla="*/ 3572418 w 3572418"/>
                <a:gd name="connsiteY0" fmla="*/ 0 h 1994836"/>
                <a:gd name="connsiteX1" fmla="*/ 2604764 w 3572418"/>
                <a:gd name="connsiteY1" fmla="*/ 202381 h 1994836"/>
                <a:gd name="connsiteX2" fmla="*/ 1363241 w 3572418"/>
                <a:gd name="connsiteY2" fmla="*/ 591168 h 1994836"/>
                <a:gd name="connsiteX3" fmla="*/ 447882 w 3572418"/>
                <a:gd name="connsiteY3" fmla="*/ 1994832 h 1994836"/>
                <a:gd name="connsiteX4" fmla="*/ 0 w 3572418"/>
                <a:gd name="connsiteY4" fmla="*/ 1526555 h 1994836"/>
                <a:gd name="connsiteX0" fmla="*/ 3572418 w 3572418"/>
                <a:gd name="connsiteY0" fmla="*/ 0 h 1994836"/>
                <a:gd name="connsiteX1" fmla="*/ 2604764 w 3572418"/>
                <a:gd name="connsiteY1" fmla="*/ 202381 h 1994836"/>
                <a:gd name="connsiteX2" fmla="*/ 1363241 w 3572418"/>
                <a:gd name="connsiteY2" fmla="*/ 591168 h 1994836"/>
                <a:gd name="connsiteX3" fmla="*/ 447882 w 3572418"/>
                <a:gd name="connsiteY3" fmla="*/ 1994832 h 1994836"/>
                <a:gd name="connsiteX4" fmla="*/ 0 w 3572418"/>
                <a:gd name="connsiteY4" fmla="*/ 1526555 h 1994836"/>
                <a:gd name="connsiteX0" fmla="*/ 3572418 w 3572418"/>
                <a:gd name="connsiteY0" fmla="*/ 0 h 2463578"/>
                <a:gd name="connsiteX1" fmla="*/ 2629107 w 3572418"/>
                <a:gd name="connsiteY1" fmla="*/ 2459857 h 2463578"/>
                <a:gd name="connsiteX2" fmla="*/ 1363241 w 3572418"/>
                <a:gd name="connsiteY2" fmla="*/ 591168 h 2463578"/>
                <a:gd name="connsiteX3" fmla="*/ 447882 w 3572418"/>
                <a:gd name="connsiteY3" fmla="*/ 1994832 h 2463578"/>
                <a:gd name="connsiteX4" fmla="*/ 0 w 3572418"/>
                <a:gd name="connsiteY4" fmla="*/ 1526555 h 2463578"/>
                <a:gd name="connsiteX0" fmla="*/ 3535903 w 3535903"/>
                <a:gd name="connsiteY0" fmla="*/ 0 h 2768980"/>
                <a:gd name="connsiteX1" fmla="*/ 2629107 w 3535903"/>
                <a:gd name="connsiteY1" fmla="*/ 2760853 h 2768980"/>
                <a:gd name="connsiteX2" fmla="*/ 1363241 w 3535903"/>
                <a:gd name="connsiteY2" fmla="*/ 892164 h 2768980"/>
                <a:gd name="connsiteX3" fmla="*/ 447882 w 3535903"/>
                <a:gd name="connsiteY3" fmla="*/ 2295828 h 2768980"/>
                <a:gd name="connsiteX4" fmla="*/ 0 w 3535903"/>
                <a:gd name="connsiteY4" fmla="*/ 1827551 h 2768980"/>
                <a:gd name="connsiteX0" fmla="*/ 3535903 w 3535903"/>
                <a:gd name="connsiteY0" fmla="*/ 0 h 2768980"/>
                <a:gd name="connsiteX1" fmla="*/ 2629107 w 3535903"/>
                <a:gd name="connsiteY1" fmla="*/ 2760853 h 2768980"/>
                <a:gd name="connsiteX2" fmla="*/ 1363241 w 3535903"/>
                <a:gd name="connsiteY2" fmla="*/ 892164 h 2768980"/>
                <a:gd name="connsiteX3" fmla="*/ 447882 w 3535903"/>
                <a:gd name="connsiteY3" fmla="*/ 2295828 h 2768980"/>
                <a:gd name="connsiteX4" fmla="*/ 0 w 3535903"/>
                <a:gd name="connsiteY4" fmla="*/ 1827551 h 2768980"/>
                <a:gd name="connsiteX0" fmla="*/ 3535903 w 3535903"/>
                <a:gd name="connsiteY0" fmla="*/ 0 h 2731481"/>
                <a:gd name="connsiteX1" fmla="*/ 2653450 w 3535903"/>
                <a:gd name="connsiteY1" fmla="*/ 2723227 h 2731481"/>
                <a:gd name="connsiteX2" fmla="*/ 1363241 w 3535903"/>
                <a:gd name="connsiteY2" fmla="*/ 892164 h 2731481"/>
                <a:gd name="connsiteX3" fmla="*/ 447882 w 3535903"/>
                <a:gd name="connsiteY3" fmla="*/ 2295828 h 2731481"/>
                <a:gd name="connsiteX4" fmla="*/ 0 w 3535903"/>
                <a:gd name="connsiteY4" fmla="*/ 1827551 h 2731481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30931"/>
                <a:gd name="connsiteX1" fmla="*/ 2653450 w 3535903"/>
                <a:gd name="connsiteY1" fmla="*/ 2723227 h 2730931"/>
                <a:gd name="connsiteX2" fmla="*/ 1326726 w 3535903"/>
                <a:gd name="connsiteY2" fmla="*/ 879622 h 2730931"/>
                <a:gd name="connsiteX3" fmla="*/ 447882 w 3535903"/>
                <a:gd name="connsiteY3" fmla="*/ 2295828 h 2730931"/>
                <a:gd name="connsiteX4" fmla="*/ 0 w 3535903"/>
                <a:gd name="connsiteY4" fmla="*/ 1827551 h 2730931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14554 w 3535903"/>
                <a:gd name="connsiteY2" fmla="*/ 904705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51070 w 3535903"/>
                <a:gd name="connsiteY2" fmla="*/ 904706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51070 w 3535903"/>
                <a:gd name="connsiteY2" fmla="*/ 904707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14554 w 3535903"/>
                <a:gd name="connsiteY2" fmla="*/ 904708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14554 w 3535903"/>
                <a:gd name="connsiteY2" fmla="*/ 904708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80"/>
                <a:gd name="connsiteX1" fmla="*/ 2653450 w 3535903"/>
                <a:gd name="connsiteY1" fmla="*/ 2723227 h 2731780"/>
                <a:gd name="connsiteX2" fmla="*/ 1314554 w 3535903"/>
                <a:gd name="connsiteY2" fmla="*/ 904708 h 2731780"/>
                <a:gd name="connsiteX3" fmla="*/ 460054 w 3535903"/>
                <a:gd name="connsiteY3" fmla="*/ 2258203 h 2731780"/>
                <a:gd name="connsiteX4" fmla="*/ 0 w 3535903"/>
                <a:gd name="connsiteY4" fmla="*/ 1827551 h 2731780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35710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80"/>
                <a:gd name="connsiteX1" fmla="*/ 2653450 w 3535903"/>
                <a:gd name="connsiteY1" fmla="*/ 2723227 h 2731780"/>
                <a:gd name="connsiteX2" fmla="*/ 1314554 w 3535903"/>
                <a:gd name="connsiteY2" fmla="*/ 904708 h 2731780"/>
                <a:gd name="connsiteX3" fmla="*/ 460054 w 3535903"/>
                <a:gd name="connsiteY3" fmla="*/ 2258203 h 2731780"/>
                <a:gd name="connsiteX4" fmla="*/ 0 w 3535903"/>
                <a:gd name="connsiteY4" fmla="*/ 1827551 h 2731780"/>
                <a:gd name="connsiteX0" fmla="*/ 3535903 w 3535903"/>
                <a:gd name="connsiteY0" fmla="*/ 0 h 2731762"/>
                <a:gd name="connsiteX1" fmla="*/ 2653450 w 3535903"/>
                <a:gd name="connsiteY1" fmla="*/ 2723227 h 2731762"/>
                <a:gd name="connsiteX2" fmla="*/ 1314554 w 3535903"/>
                <a:gd name="connsiteY2" fmla="*/ 904708 h 2731762"/>
                <a:gd name="connsiteX3" fmla="*/ 447882 w 3535903"/>
                <a:gd name="connsiteY3" fmla="*/ 2283287 h 2731762"/>
                <a:gd name="connsiteX4" fmla="*/ 0 w 3535903"/>
                <a:gd name="connsiteY4" fmla="*/ 1827551 h 2731762"/>
                <a:gd name="connsiteX0" fmla="*/ 3535903 w 3535903"/>
                <a:gd name="connsiteY0" fmla="*/ 0 h 2731490"/>
                <a:gd name="connsiteX1" fmla="*/ 2653450 w 3535903"/>
                <a:gd name="connsiteY1" fmla="*/ 2723227 h 2731490"/>
                <a:gd name="connsiteX2" fmla="*/ 1338898 w 3535903"/>
                <a:gd name="connsiteY2" fmla="*/ 892167 h 2731490"/>
                <a:gd name="connsiteX3" fmla="*/ 447882 w 3535903"/>
                <a:gd name="connsiteY3" fmla="*/ 2283287 h 2731490"/>
                <a:gd name="connsiteX4" fmla="*/ 0 w 3535903"/>
                <a:gd name="connsiteY4" fmla="*/ 1827551 h 2731490"/>
                <a:gd name="connsiteX0" fmla="*/ 3535903 w 3535903"/>
                <a:gd name="connsiteY0" fmla="*/ 0 h 2731195"/>
                <a:gd name="connsiteX1" fmla="*/ 2653450 w 3535903"/>
                <a:gd name="connsiteY1" fmla="*/ 2723227 h 2731195"/>
                <a:gd name="connsiteX2" fmla="*/ 1338898 w 3535903"/>
                <a:gd name="connsiteY2" fmla="*/ 892167 h 2731195"/>
                <a:gd name="connsiteX3" fmla="*/ 447882 w 3535903"/>
                <a:gd name="connsiteY3" fmla="*/ 2283287 h 2731195"/>
                <a:gd name="connsiteX4" fmla="*/ 0 w 3535903"/>
                <a:gd name="connsiteY4" fmla="*/ 1827551 h 2731195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38898 w 3535903"/>
                <a:gd name="connsiteY2" fmla="*/ 892167 h 2723228"/>
                <a:gd name="connsiteX3" fmla="*/ 447882 w 3535903"/>
                <a:gd name="connsiteY3" fmla="*/ 2283287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41278 w 3535903"/>
                <a:gd name="connsiteY1" fmla="*/ 2723227 h 2723228"/>
                <a:gd name="connsiteX2" fmla="*/ 1338898 w 3535903"/>
                <a:gd name="connsiteY2" fmla="*/ 892167 h 2723228"/>
                <a:gd name="connsiteX3" fmla="*/ 447882 w 3535903"/>
                <a:gd name="connsiteY3" fmla="*/ 2283287 h 2723228"/>
                <a:gd name="connsiteX4" fmla="*/ 0 w 3535903"/>
                <a:gd name="connsiteY4" fmla="*/ 1827551 h 2723228"/>
                <a:gd name="connsiteX0" fmla="*/ 3535903 w 3535903"/>
                <a:gd name="connsiteY0" fmla="*/ 0 h 2748311"/>
                <a:gd name="connsiteX1" fmla="*/ 2653450 w 3535903"/>
                <a:gd name="connsiteY1" fmla="*/ 2748310 h 2748311"/>
                <a:gd name="connsiteX2" fmla="*/ 1338898 w 3535903"/>
                <a:gd name="connsiteY2" fmla="*/ 892167 h 2748311"/>
                <a:gd name="connsiteX3" fmla="*/ 447882 w 3535903"/>
                <a:gd name="connsiteY3" fmla="*/ 2283287 h 2748311"/>
                <a:gd name="connsiteX4" fmla="*/ 0 w 3535903"/>
                <a:gd name="connsiteY4" fmla="*/ 1827551 h 2748311"/>
                <a:gd name="connsiteX0" fmla="*/ 3535903 w 3535903"/>
                <a:gd name="connsiteY0" fmla="*/ 0 h 2748311"/>
                <a:gd name="connsiteX1" fmla="*/ 2653450 w 3535903"/>
                <a:gd name="connsiteY1" fmla="*/ 2748310 h 2748311"/>
                <a:gd name="connsiteX2" fmla="*/ 1338898 w 3535903"/>
                <a:gd name="connsiteY2" fmla="*/ 892167 h 2748311"/>
                <a:gd name="connsiteX3" fmla="*/ 447882 w 3535903"/>
                <a:gd name="connsiteY3" fmla="*/ 2283287 h 2748311"/>
                <a:gd name="connsiteX4" fmla="*/ 0 w 3535903"/>
                <a:gd name="connsiteY4" fmla="*/ 1827551 h 2748311"/>
                <a:gd name="connsiteX0" fmla="*/ 3535903 w 3535903"/>
                <a:gd name="connsiteY0" fmla="*/ 0 h 2748311"/>
                <a:gd name="connsiteX1" fmla="*/ 2653450 w 3535903"/>
                <a:gd name="connsiteY1" fmla="*/ 2748310 h 2748311"/>
                <a:gd name="connsiteX2" fmla="*/ 1338898 w 3535903"/>
                <a:gd name="connsiteY2" fmla="*/ 892167 h 2748311"/>
                <a:gd name="connsiteX3" fmla="*/ 447882 w 3535903"/>
                <a:gd name="connsiteY3" fmla="*/ 2283287 h 2748311"/>
                <a:gd name="connsiteX4" fmla="*/ 0 w 3535903"/>
                <a:gd name="connsiteY4" fmla="*/ 1827551 h 2748311"/>
                <a:gd name="connsiteX0" fmla="*/ 3535903 w 3535903"/>
                <a:gd name="connsiteY0" fmla="*/ 0 h 2756721"/>
                <a:gd name="connsiteX1" fmla="*/ 2653450 w 3535903"/>
                <a:gd name="connsiteY1" fmla="*/ 2748310 h 2756721"/>
                <a:gd name="connsiteX2" fmla="*/ 1326726 w 3535903"/>
                <a:gd name="connsiteY2" fmla="*/ 917250 h 2756721"/>
                <a:gd name="connsiteX3" fmla="*/ 447882 w 3535903"/>
                <a:gd name="connsiteY3" fmla="*/ 2283287 h 2756721"/>
                <a:gd name="connsiteX4" fmla="*/ 0 w 3535903"/>
                <a:gd name="connsiteY4" fmla="*/ 1827551 h 2756721"/>
                <a:gd name="connsiteX0" fmla="*/ 3535903 w 3535903"/>
                <a:gd name="connsiteY0" fmla="*/ 0 h 2756457"/>
                <a:gd name="connsiteX1" fmla="*/ 2653450 w 3535903"/>
                <a:gd name="connsiteY1" fmla="*/ 2748310 h 2756457"/>
                <a:gd name="connsiteX2" fmla="*/ 1326726 w 3535903"/>
                <a:gd name="connsiteY2" fmla="*/ 904708 h 2756457"/>
                <a:gd name="connsiteX3" fmla="*/ 447882 w 3535903"/>
                <a:gd name="connsiteY3" fmla="*/ 2283287 h 2756457"/>
                <a:gd name="connsiteX4" fmla="*/ 0 w 3535903"/>
                <a:gd name="connsiteY4" fmla="*/ 1827551 h 2756457"/>
                <a:gd name="connsiteX0" fmla="*/ 3535903 w 3535903"/>
                <a:gd name="connsiteY0" fmla="*/ 0 h 2748566"/>
                <a:gd name="connsiteX1" fmla="*/ 2653450 w 3535903"/>
                <a:gd name="connsiteY1" fmla="*/ 2748310 h 2748566"/>
                <a:gd name="connsiteX2" fmla="*/ 1326726 w 3535903"/>
                <a:gd name="connsiteY2" fmla="*/ 904708 h 2748566"/>
                <a:gd name="connsiteX3" fmla="*/ 447882 w 3535903"/>
                <a:gd name="connsiteY3" fmla="*/ 2283287 h 2748566"/>
                <a:gd name="connsiteX4" fmla="*/ 0 w 3535903"/>
                <a:gd name="connsiteY4" fmla="*/ 1827551 h 2748566"/>
                <a:gd name="connsiteX0" fmla="*/ 3535903 w 3535903"/>
                <a:gd name="connsiteY0" fmla="*/ 0 h 2748376"/>
                <a:gd name="connsiteX1" fmla="*/ 2653450 w 3535903"/>
                <a:gd name="connsiteY1" fmla="*/ 2748310 h 2748376"/>
                <a:gd name="connsiteX2" fmla="*/ 1326726 w 3535903"/>
                <a:gd name="connsiteY2" fmla="*/ 904708 h 2748376"/>
                <a:gd name="connsiteX3" fmla="*/ 447882 w 3535903"/>
                <a:gd name="connsiteY3" fmla="*/ 2283287 h 2748376"/>
                <a:gd name="connsiteX4" fmla="*/ 0 w 3535903"/>
                <a:gd name="connsiteY4" fmla="*/ 1827551 h 2748376"/>
                <a:gd name="connsiteX0" fmla="*/ 3535903 w 3535903"/>
                <a:gd name="connsiteY0" fmla="*/ 0 h 2748376"/>
                <a:gd name="connsiteX1" fmla="*/ 2653450 w 3535903"/>
                <a:gd name="connsiteY1" fmla="*/ 2748310 h 2748376"/>
                <a:gd name="connsiteX2" fmla="*/ 1326726 w 3535903"/>
                <a:gd name="connsiteY2" fmla="*/ 904708 h 2748376"/>
                <a:gd name="connsiteX3" fmla="*/ 447882 w 3535903"/>
                <a:gd name="connsiteY3" fmla="*/ 2283287 h 2748376"/>
                <a:gd name="connsiteX4" fmla="*/ 0 w 3535903"/>
                <a:gd name="connsiteY4" fmla="*/ 1827551 h 2748376"/>
                <a:gd name="connsiteX0" fmla="*/ 3535903 w 3535903"/>
                <a:gd name="connsiteY0" fmla="*/ 0 h 2748310"/>
                <a:gd name="connsiteX1" fmla="*/ 2653450 w 3535903"/>
                <a:gd name="connsiteY1" fmla="*/ 2748310 h 2748310"/>
                <a:gd name="connsiteX2" fmla="*/ 1326726 w 3535903"/>
                <a:gd name="connsiteY2" fmla="*/ 904708 h 2748310"/>
                <a:gd name="connsiteX3" fmla="*/ 447882 w 3535903"/>
                <a:gd name="connsiteY3" fmla="*/ 2283287 h 2748310"/>
                <a:gd name="connsiteX4" fmla="*/ 0 w 3535903"/>
                <a:gd name="connsiteY4" fmla="*/ 1827551 h 2748310"/>
                <a:gd name="connsiteX0" fmla="*/ 3535903 w 3535903"/>
                <a:gd name="connsiteY0" fmla="*/ 0 h 2748310"/>
                <a:gd name="connsiteX1" fmla="*/ 2653450 w 3535903"/>
                <a:gd name="connsiteY1" fmla="*/ 2748310 h 2748310"/>
                <a:gd name="connsiteX2" fmla="*/ 1326726 w 3535903"/>
                <a:gd name="connsiteY2" fmla="*/ 904708 h 2748310"/>
                <a:gd name="connsiteX3" fmla="*/ 447882 w 3535903"/>
                <a:gd name="connsiteY3" fmla="*/ 2283287 h 2748310"/>
                <a:gd name="connsiteX4" fmla="*/ 0 w 3535903"/>
                <a:gd name="connsiteY4" fmla="*/ 1827551 h 2748310"/>
                <a:gd name="connsiteX0" fmla="*/ 3535903 w 3535903"/>
                <a:gd name="connsiteY0" fmla="*/ 0 h 2794729"/>
                <a:gd name="connsiteX1" fmla="*/ 2653450 w 3535903"/>
                <a:gd name="connsiteY1" fmla="*/ 2785936 h 2794729"/>
                <a:gd name="connsiteX2" fmla="*/ 1326726 w 3535903"/>
                <a:gd name="connsiteY2" fmla="*/ 942334 h 2794729"/>
                <a:gd name="connsiteX3" fmla="*/ 447882 w 3535903"/>
                <a:gd name="connsiteY3" fmla="*/ 2320913 h 2794729"/>
                <a:gd name="connsiteX4" fmla="*/ 0 w 3535903"/>
                <a:gd name="connsiteY4" fmla="*/ 1865177 h 2794729"/>
                <a:gd name="connsiteX0" fmla="*/ 3511559 w 3511559"/>
                <a:gd name="connsiteY0" fmla="*/ 0 h 2769213"/>
                <a:gd name="connsiteX1" fmla="*/ 2653450 w 3511559"/>
                <a:gd name="connsiteY1" fmla="*/ 2760853 h 2769213"/>
                <a:gd name="connsiteX2" fmla="*/ 1326726 w 3511559"/>
                <a:gd name="connsiteY2" fmla="*/ 917251 h 2769213"/>
                <a:gd name="connsiteX3" fmla="*/ 447882 w 3511559"/>
                <a:gd name="connsiteY3" fmla="*/ 2295830 h 2769213"/>
                <a:gd name="connsiteX4" fmla="*/ 0 w 3511559"/>
                <a:gd name="connsiteY4" fmla="*/ 1840094 h 2769213"/>
                <a:gd name="connsiteX0" fmla="*/ 3560246 w 3560246"/>
                <a:gd name="connsiteY0" fmla="*/ 0 h 2781972"/>
                <a:gd name="connsiteX1" fmla="*/ 2653450 w 3560246"/>
                <a:gd name="connsiteY1" fmla="*/ 2773396 h 2781972"/>
                <a:gd name="connsiteX2" fmla="*/ 1326726 w 3560246"/>
                <a:gd name="connsiteY2" fmla="*/ 929794 h 2781972"/>
                <a:gd name="connsiteX3" fmla="*/ 447882 w 3560246"/>
                <a:gd name="connsiteY3" fmla="*/ 2308373 h 2781972"/>
                <a:gd name="connsiteX4" fmla="*/ 0 w 3560246"/>
                <a:gd name="connsiteY4" fmla="*/ 1852637 h 2781972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35710 w 3560246"/>
                <a:gd name="connsiteY3" fmla="*/ 2320995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295750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35710 w 3560246"/>
                <a:gd name="connsiteY3" fmla="*/ 2320994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35710 w 3560246"/>
                <a:gd name="connsiteY3" fmla="*/ 2320994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60054 w 3560246"/>
                <a:gd name="connsiteY3" fmla="*/ 2308372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60054 w 3560246"/>
                <a:gd name="connsiteY3" fmla="*/ 2308372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60054 w 3560246"/>
                <a:gd name="connsiteY3" fmla="*/ 2308372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295750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346239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333617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514"/>
                <a:gd name="connsiteX1" fmla="*/ 2653450 w 3560246"/>
                <a:gd name="connsiteY1" fmla="*/ 2773396 h 2773514"/>
                <a:gd name="connsiteX2" fmla="*/ 1326726 w 3560246"/>
                <a:gd name="connsiteY2" fmla="*/ 929794 h 2773514"/>
                <a:gd name="connsiteX3" fmla="*/ 447882 w 3560246"/>
                <a:gd name="connsiteY3" fmla="*/ 2308373 h 2773514"/>
                <a:gd name="connsiteX4" fmla="*/ 0 w 3560246"/>
                <a:gd name="connsiteY4" fmla="*/ 1852637 h 2773514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04"/>
                <a:gd name="connsiteX1" fmla="*/ 2653450 w 3560246"/>
                <a:gd name="connsiteY1" fmla="*/ 2773396 h 2773404"/>
                <a:gd name="connsiteX2" fmla="*/ 1326726 w 3560246"/>
                <a:gd name="connsiteY2" fmla="*/ 929794 h 2773404"/>
                <a:gd name="connsiteX3" fmla="*/ 447882 w 3560246"/>
                <a:gd name="connsiteY3" fmla="*/ 2308373 h 2773404"/>
                <a:gd name="connsiteX4" fmla="*/ 0 w 3560246"/>
                <a:gd name="connsiteY4" fmla="*/ 1852637 h 2773404"/>
                <a:gd name="connsiteX0" fmla="*/ 3560246 w 3560246"/>
                <a:gd name="connsiteY0" fmla="*/ 0 h 2781703"/>
                <a:gd name="connsiteX1" fmla="*/ 2653450 w 3560246"/>
                <a:gd name="connsiteY1" fmla="*/ 2773396 h 2781703"/>
                <a:gd name="connsiteX2" fmla="*/ 1752738 w 3560246"/>
                <a:gd name="connsiteY2" fmla="*/ 917172 h 2781703"/>
                <a:gd name="connsiteX3" fmla="*/ 447882 w 3560246"/>
                <a:gd name="connsiteY3" fmla="*/ 2308373 h 2781703"/>
                <a:gd name="connsiteX4" fmla="*/ 0 w 3560246"/>
                <a:gd name="connsiteY4" fmla="*/ 1852637 h 2781703"/>
                <a:gd name="connsiteX0" fmla="*/ 3511559 w 3511559"/>
                <a:gd name="connsiteY0" fmla="*/ 0 h 2730375"/>
                <a:gd name="connsiteX1" fmla="*/ 2653450 w 3511559"/>
                <a:gd name="connsiteY1" fmla="*/ 2722908 h 2730375"/>
                <a:gd name="connsiteX2" fmla="*/ 1752738 w 3511559"/>
                <a:gd name="connsiteY2" fmla="*/ 866684 h 2730375"/>
                <a:gd name="connsiteX3" fmla="*/ 447882 w 3511559"/>
                <a:gd name="connsiteY3" fmla="*/ 2257885 h 2730375"/>
                <a:gd name="connsiteX4" fmla="*/ 0 w 3511559"/>
                <a:gd name="connsiteY4" fmla="*/ 1802149 h 2730375"/>
                <a:gd name="connsiteX0" fmla="*/ 3511559 w 3511559"/>
                <a:gd name="connsiteY0" fmla="*/ 0 h 2723282"/>
                <a:gd name="connsiteX1" fmla="*/ 2653450 w 3511559"/>
                <a:gd name="connsiteY1" fmla="*/ 2722908 h 2723282"/>
                <a:gd name="connsiteX2" fmla="*/ 1752738 w 3511559"/>
                <a:gd name="connsiteY2" fmla="*/ 866684 h 2723282"/>
                <a:gd name="connsiteX3" fmla="*/ 447882 w 3511559"/>
                <a:gd name="connsiteY3" fmla="*/ 2257885 h 2723282"/>
                <a:gd name="connsiteX4" fmla="*/ 0 w 3511559"/>
                <a:gd name="connsiteY4" fmla="*/ 1802149 h 2723282"/>
                <a:gd name="connsiteX0" fmla="*/ 3511559 w 3511559"/>
                <a:gd name="connsiteY0" fmla="*/ 0 h 2723282"/>
                <a:gd name="connsiteX1" fmla="*/ 2653450 w 3511559"/>
                <a:gd name="connsiteY1" fmla="*/ 2722908 h 2723282"/>
                <a:gd name="connsiteX2" fmla="*/ 1752738 w 3511559"/>
                <a:gd name="connsiteY2" fmla="*/ 866684 h 2723282"/>
                <a:gd name="connsiteX3" fmla="*/ 447882 w 3511559"/>
                <a:gd name="connsiteY3" fmla="*/ 2257885 h 2723282"/>
                <a:gd name="connsiteX4" fmla="*/ 0 w 3511559"/>
                <a:gd name="connsiteY4" fmla="*/ 1802149 h 2723282"/>
                <a:gd name="connsiteX0" fmla="*/ 3511559 w 3511559"/>
                <a:gd name="connsiteY0" fmla="*/ 0 h 2722920"/>
                <a:gd name="connsiteX1" fmla="*/ 2653450 w 3511559"/>
                <a:gd name="connsiteY1" fmla="*/ 2722908 h 2722920"/>
                <a:gd name="connsiteX2" fmla="*/ 1752738 w 3511559"/>
                <a:gd name="connsiteY2" fmla="*/ 866684 h 2722920"/>
                <a:gd name="connsiteX3" fmla="*/ 447882 w 3511559"/>
                <a:gd name="connsiteY3" fmla="*/ 2257885 h 2722920"/>
                <a:gd name="connsiteX4" fmla="*/ 0 w 3511559"/>
                <a:gd name="connsiteY4" fmla="*/ 1802149 h 2722920"/>
                <a:gd name="connsiteX0" fmla="*/ 3511559 w 3511559"/>
                <a:gd name="connsiteY0" fmla="*/ 0 h 2722920"/>
                <a:gd name="connsiteX1" fmla="*/ 2653450 w 3511559"/>
                <a:gd name="connsiteY1" fmla="*/ 2722908 h 2722920"/>
                <a:gd name="connsiteX2" fmla="*/ 1752738 w 3511559"/>
                <a:gd name="connsiteY2" fmla="*/ 866684 h 2722920"/>
                <a:gd name="connsiteX3" fmla="*/ 447882 w 3511559"/>
                <a:gd name="connsiteY3" fmla="*/ 2257885 h 2722920"/>
                <a:gd name="connsiteX4" fmla="*/ 0 w 3511559"/>
                <a:gd name="connsiteY4" fmla="*/ 1802149 h 2722920"/>
                <a:gd name="connsiteX0" fmla="*/ 3548074 w 3548074"/>
                <a:gd name="connsiteY0" fmla="*/ 0 h 2722920"/>
                <a:gd name="connsiteX1" fmla="*/ 2689965 w 3548074"/>
                <a:gd name="connsiteY1" fmla="*/ 2722908 h 2722920"/>
                <a:gd name="connsiteX2" fmla="*/ 1789253 w 3548074"/>
                <a:gd name="connsiteY2" fmla="*/ 866684 h 2722920"/>
                <a:gd name="connsiteX3" fmla="*/ 484397 w 3548074"/>
                <a:gd name="connsiteY3" fmla="*/ 2257885 h 2722920"/>
                <a:gd name="connsiteX4" fmla="*/ 0 w 3548074"/>
                <a:gd name="connsiteY4" fmla="*/ 426359 h 2722920"/>
                <a:gd name="connsiteX0" fmla="*/ 3548074 w 3548074"/>
                <a:gd name="connsiteY0" fmla="*/ 0 h 2722920"/>
                <a:gd name="connsiteX1" fmla="*/ 2689965 w 3548074"/>
                <a:gd name="connsiteY1" fmla="*/ 2722908 h 2722920"/>
                <a:gd name="connsiteX2" fmla="*/ 1789253 w 3548074"/>
                <a:gd name="connsiteY2" fmla="*/ 866684 h 2722920"/>
                <a:gd name="connsiteX3" fmla="*/ 484397 w 3548074"/>
                <a:gd name="connsiteY3" fmla="*/ 2257885 h 2722920"/>
                <a:gd name="connsiteX4" fmla="*/ 0 w 3548074"/>
                <a:gd name="connsiteY4" fmla="*/ 426359 h 2722920"/>
                <a:gd name="connsiteX0" fmla="*/ 3535902 w 3535902"/>
                <a:gd name="connsiteY0" fmla="*/ 0 h 2722920"/>
                <a:gd name="connsiteX1" fmla="*/ 2677793 w 3535902"/>
                <a:gd name="connsiteY1" fmla="*/ 2722908 h 2722920"/>
                <a:gd name="connsiteX2" fmla="*/ 1777081 w 3535902"/>
                <a:gd name="connsiteY2" fmla="*/ 866684 h 2722920"/>
                <a:gd name="connsiteX3" fmla="*/ 472225 w 3535902"/>
                <a:gd name="connsiteY3" fmla="*/ 2257885 h 2722920"/>
                <a:gd name="connsiteX4" fmla="*/ 0 w 3535902"/>
                <a:gd name="connsiteY4" fmla="*/ 451602 h 2722920"/>
                <a:gd name="connsiteX0" fmla="*/ 3511558 w 3511558"/>
                <a:gd name="connsiteY0" fmla="*/ 0 h 2722920"/>
                <a:gd name="connsiteX1" fmla="*/ 2653449 w 3511558"/>
                <a:gd name="connsiteY1" fmla="*/ 2722908 h 2722920"/>
                <a:gd name="connsiteX2" fmla="*/ 1752737 w 3511558"/>
                <a:gd name="connsiteY2" fmla="*/ 866684 h 2722920"/>
                <a:gd name="connsiteX3" fmla="*/ 447881 w 3511558"/>
                <a:gd name="connsiteY3" fmla="*/ 2257885 h 2722920"/>
                <a:gd name="connsiteX4" fmla="*/ 0 w 3511558"/>
                <a:gd name="connsiteY4" fmla="*/ 426359 h 2722920"/>
                <a:gd name="connsiteX0" fmla="*/ 3523730 w 3523730"/>
                <a:gd name="connsiteY0" fmla="*/ 0 h 2722920"/>
                <a:gd name="connsiteX1" fmla="*/ 2665621 w 3523730"/>
                <a:gd name="connsiteY1" fmla="*/ 2722908 h 2722920"/>
                <a:gd name="connsiteX2" fmla="*/ 1764909 w 3523730"/>
                <a:gd name="connsiteY2" fmla="*/ 866684 h 2722920"/>
                <a:gd name="connsiteX3" fmla="*/ 460053 w 3523730"/>
                <a:gd name="connsiteY3" fmla="*/ 2257885 h 2722920"/>
                <a:gd name="connsiteX4" fmla="*/ 0 w 3523730"/>
                <a:gd name="connsiteY4" fmla="*/ 426359 h 2722920"/>
                <a:gd name="connsiteX0" fmla="*/ 3523730 w 3523730"/>
                <a:gd name="connsiteY0" fmla="*/ 0 h 2722920"/>
                <a:gd name="connsiteX1" fmla="*/ 2665621 w 3523730"/>
                <a:gd name="connsiteY1" fmla="*/ 2722908 h 2722920"/>
                <a:gd name="connsiteX2" fmla="*/ 1764909 w 3523730"/>
                <a:gd name="connsiteY2" fmla="*/ 866684 h 2722920"/>
                <a:gd name="connsiteX3" fmla="*/ 460053 w 3523730"/>
                <a:gd name="connsiteY3" fmla="*/ 2257885 h 2722920"/>
                <a:gd name="connsiteX4" fmla="*/ 0 w 3523730"/>
                <a:gd name="connsiteY4" fmla="*/ 426359 h 2722920"/>
                <a:gd name="connsiteX0" fmla="*/ 3523730 w 3523730"/>
                <a:gd name="connsiteY0" fmla="*/ 217359 h 2297089"/>
                <a:gd name="connsiteX1" fmla="*/ 2665621 w 3523730"/>
                <a:gd name="connsiteY1" fmla="*/ 2296549 h 2297089"/>
                <a:gd name="connsiteX2" fmla="*/ 1764909 w 3523730"/>
                <a:gd name="connsiteY2" fmla="*/ 440325 h 2297089"/>
                <a:gd name="connsiteX3" fmla="*/ 460053 w 3523730"/>
                <a:gd name="connsiteY3" fmla="*/ 1831526 h 2297089"/>
                <a:gd name="connsiteX4" fmla="*/ 0 w 3523730"/>
                <a:gd name="connsiteY4" fmla="*/ 0 h 2297089"/>
                <a:gd name="connsiteX0" fmla="*/ 3523730 w 3523730"/>
                <a:gd name="connsiteY0" fmla="*/ 217359 h 2297090"/>
                <a:gd name="connsiteX1" fmla="*/ 2665621 w 3523730"/>
                <a:gd name="connsiteY1" fmla="*/ 2296549 h 2297090"/>
                <a:gd name="connsiteX2" fmla="*/ 1764909 w 3523730"/>
                <a:gd name="connsiteY2" fmla="*/ 440325 h 2297090"/>
                <a:gd name="connsiteX3" fmla="*/ 447881 w 3523730"/>
                <a:gd name="connsiteY3" fmla="*/ 2273294 h 2297090"/>
                <a:gd name="connsiteX4" fmla="*/ 0 w 3523730"/>
                <a:gd name="connsiteY4" fmla="*/ 0 h 2297090"/>
                <a:gd name="connsiteX0" fmla="*/ 3523730 w 3523730"/>
                <a:gd name="connsiteY0" fmla="*/ 217359 h 2298572"/>
                <a:gd name="connsiteX1" fmla="*/ 2665621 w 3523730"/>
                <a:gd name="connsiteY1" fmla="*/ 2296549 h 2298572"/>
                <a:gd name="connsiteX2" fmla="*/ 1764909 w 3523730"/>
                <a:gd name="connsiteY2" fmla="*/ 440325 h 2298572"/>
                <a:gd name="connsiteX3" fmla="*/ 460053 w 3523730"/>
                <a:gd name="connsiteY3" fmla="*/ 2298538 h 2298572"/>
                <a:gd name="connsiteX4" fmla="*/ 0 w 3523730"/>
                <a:gd name="connsiteY4" fmla="*/ 0 h 2298572"/>
                <a:gd name="connsiteX0" fmla="*/ 3523730 w 3523730"/>
                <a:gd name="connsiteY0" fmla="*/ 217359 h 2298572"/>
                <a:gd name="connsiteX1" fmla="*/ 2665621 w 3523730"/>
                <a:gd name="connsiteY1" fmla="*/ 2296549 h 2298572"/>
                <a:gd name="connsiteX2" fmla="*/ 1764909 w 3523730"/>
                <a:gd name="connsiteY2" fmla="*/ 440325 h 2298572"/>
                <a:gd name="connsiteX3" fmla="*/ 460053 w 3523730"/>
                <a:gd name="connsiteY3" fmla="*/ 2298538 h 2298572"/>
                <a:gd name="connsiteX4" fmla="*/ 0 w 3523730"/>
                <a:gd name="connsiteY4" fmla="*/ 0 h 2298572"/>
                <a:gd name="connsiteX0" fmla="*/ 3523730 w 3523730"/>
                <a:gd name="connsiteY0" fmla="*/ 217359 h 2298572"/>
                <a:gd name="connsiteX1" fmla="*/ 2665621 w 3523730"/>
                <a:gd name="connsiteY1" fmla="*/ 2296549 h 2298572"/>
                <a:gd name="connsiteX2" fmla="*/ 1764909 w 3523730"/>
                <a:gd name="connsiteY2" fmla="*/ 440325 h 2298572"/>
                <a:gd name="connsiteX3" fmla="*/ 460053 w 3523730"/>
                <a:gd name="connsiteY3" fmla="*/ 2298538 h 2298572"/>
                <a:gd name="connsiteX4" fmla="*/ 0 w 3523730"/>
                <a:gd name="connsiteY4" fmla="*/ 0 h 2298572"/>
                <a:gd name="connsiteX0" fmla="*/ 3523730 w 3523730"/>
                <a:gd name="connsiteY0" fmla="*/ 217359 h 2298572"/>
                <a:gd name="connsiteX1" fmla="*/ 2665621 w 3523730"/>
                <a:gd name="connsiteY1" fmla="*/ 2296549 h 2298572"/>
                <a:gd name="connsiteX2" fmla="*/ 1764909 w 3523730"/>
                <a:gd name="connsiteY2" fmla="*/ 440325 h 2298572"/>
                <a:gd name="connsiteX3" fmla="*/ 460053 w 3523730"/>
                <a:gd name="connsiteY3" fmla="*/ 2298538 h 2298572"/>
                <a:gd name="connsiteX4" fmla="*/ 0 w 3523730"/>
                <a:gd name="connsiteY4" fmla="*/ 0 h 2298572"/>
                <a:gd name="connsiteX0" fmla="*/ 3523730 w 3523730"/>
                <a:gd name="connsiteY0" fmla="*/ 217359 h 2298540"/>
                <a:gd name="connsiteX1" fmla="*/ 2665621 w 3523730"/>
                <a:gd name="connsiteY1" fmla="*/ 2296549 h 2298540"/>
                <a:gd name="connsiteX2" fmla="*/ 1764909 w 3523730"/>
                <a:gd name="connsiteY2" fmla="*/ 440325 h 2298540"/>
                <a:gd name="connsiteX3" fmla="*/ 460053 w 3523730"/>
                <a:gd name="connsiteY3" fmla="*/ 2298538 h 2298540"/>
                <a:gd name="connsiteX4" fmla="*/ 0 w 3523730"/>
                <a:gd name="connsiteY4" fmla="*/ 0 h 2298540"/>
                <a:gd name="connsiteX0" fmla="*/ 3523730 w 3523730"/>
                <a:gd name="connsiteY0" fmla="*/ 217359 h 2298540"/>
                <a:gd name="connsiteX1" fmla="*/ 2665621 w 3523730"/>
                <a:gd name="connsiteY1" fmla="*/ 2296549 h 2298540"/>
                <a:gd name="connsiteX2" fmla="*/ 1764909 w 3523730"/>
                <a:gd name="connsiteY2" fmla="*/ 440325 h 2298540"/>
                <a:gd name="connsiteX3" fmla="*/ 460053 w 3523730"/>
                <a:gd name="connsiteY3" fmla="*/ 2298538 h 2298540"/>
                <a:gd name="connsiteX4" fmla="*/ 0 w 3523730"/>
                <a:gd name="connsiteY4" fmla="*/ 0 h 2298540"/>
                <a:gd name="connsiteX0" fmla="*/ 3523730 w 3523730"/>
                <a:gd name="connsiteY0" fmla="*/ 217359 h 2298540"/>
                <a:gd name="connsiteX1" fmla="*/ 2665621 w 3523730"/>
                <a:gd name="connsiteY1" fmla="*/ 2296549 h 2298540"/>
                <a:gd name="connsiteX2" fmla="*/ 1764909 w 3523730"/>
                <a:gd name="connsiteY2" fmla="*/ 440325 h 2298540"/>
                <a:gd name="connsiteX3" fmla="*/ 460053 w 3523730"/>
                <a:gd name="connsiteY3" fmla="*/ 2298538 h 2298540"/>
                <a:gd name="connsiteX4" fmla="*/ 0 w 3523730"/>
                <a:gd name="connsiteY4" fmla="*/ 0 h 2298540"/>
                <a:gd name="connsiteX0" fmla="*/ 3523730 w 3523730"/>
                <a:gd name="connsiteY0" fmla="*/ 217359 h 2300577"/>
                <a:gd name="connsiteX1" fmla="*/ 2665621 w 3523730"/>
                <a:gd name="connsiteY1" fmla="*/ 2296549 h 2300577"/>
                <a:gd name="connsiteX2" fmla="*/ 1752737 w 3523730"/>
                <a:gd name="connsiteY2" fmla="*/ 440325 h 2300577"/>
                <a:gd name="connsiteX3" fmla="*/ 460053 w 3523730"/>
                <a:gd name="connsiteY3" fmla="*/ 2298538 h 2300577"/>
                <a:gd name="connsiteX4" fmla="*/ 0 w 3523730"/>
                <a:gd name="connsiteY4" fmla="*/ 0 h 2300577"/>
                <a:gd name="connsiteX0" fmla="*/ 3523730 w 3523730"/>
                <a:gd name="connsiteY0" fmla="*/ 217359 h 2300706"/>
                <a:gd name="connsiteX1" fmla="*/ 2665621 w 3523730"/>
                <a:gd name="connsiteY1" fmla="*/ 2296549 h 2300706"/>
                <a:gd name="connsiteX2" fmla="*/ 1777081 w 3523730"/>
                <a:gd name="connsiteY2" fmla="*/ 452947 h 2300706"/>
                <a:gd name="connsiteX3" fmla="*/ 460053 w 3523730"/>
                <a:gd name="connsiteY3" fmla="*/ 2298538 h 2300706"/>
                <a:gd name="connsiteX4" fmla="*/ 0 w 3523730"/>
                <a:gd name="connsiteY4" fmla="*/ 0 h 2300706"/>
                <a:gd name="connsiteX0" fmla="*/ 3523730 w 3523730"/>
                <a:gd name="connsiteY0" fmla="*/ 217359 h 2298609"/>
                <a:gd name="connsiteX1" fmla="*/ 2665621 w 3523730"/>
                <a:gd name="connsiteY1" fmla="*/ 2296549 h 2298609"/>
                <a:gd name="connsiteX2" fmla="*/ 1777081 w 3523730"/>
                <a:gd name="connsiteY2" fmla="*/ 452947 h 2298609"/>
                <a:gd name="connsiteX3" fmla="*/ 460053 w 3523730"/>
                <a:gd name="connsiteY3" fmla="*/ 2298538 h 2298609"/>
                <a:gd name="connsiteX4" fmla="*/ 0 w 3523730"/>
                <a:gd name="connsiteY4" fmla="*/ 0 h 2298609"/>
                <a:gd name="connsiteX0" fmla="*/ 3523730 w 3523730"/>
                <a:gd name="connsiteY0" fmla="*/ 217359 h 2298538"/>
                <a:gd name="connsiteX1" fmla="*/ 2665621 w 3523730"/>
                <a:gd name="connsiteY1" fmla="*/ 2296549 h 2298538"/>
                <a:gd name="connsiteX2" fmla="*/ 1777081 w 3523730"/>
                <a:gd name="connsiteY2" fmla="*/ 452947 h 2298538"/>
                <a:gd name="connsiteX3" fmla="*/ 460053 w 3523730"/>
                <a:gd name="connsiteY3" fmla="*/ 2298538 h 2298538"/>
                <a:gd name="connsiteX4" fmla="*/ 0 w 3523730"/>
                <a:gd name="connsiteY4" fmla="*/ 0 h 2298538"/>
                <a:gd name="connsiteX0" fmla="*/ 3523730 w 3523730"/>
                <a:gd name="connsiteY0" fmla="*/ 217359 h 2298538"/>
                <a:gd name="connsiteX1" fmla="*/ 2665621 w 3523730"/>
                <a:gd name="connsiteY1" fmla="*/ 2296549 h 2298538"/>
                <a:gd name="connsiteX2" fmla="*/ 1777081 w 3523730"/>
                <a:gd name="connsiteY2" fmla="*/ 452947 h 2298538"/>
                <a:gd name="connsiteX3" fmla="*/ 460053 w 3523730"/>
                <a:gd name="connsiteY3" fmla="*/ 2298538 h 2298538"/>
                <a:gd name="connsiteX4" fmla="*/ 0 w 3523730"/>
                <a:gd name="connsiteY4" fmla="*/ 0 h 2298538"/>
                <a:gd name="connsiteX0" fmla="*/ 3523730 w 3523730"/>
                <a:gd name="connsiteY0" fmla="*/ 217359 h 2738381"/>
                <a:gd name="connsiteX1" fmla="*/ 2677793 w 3523730"/>
                <a:gd name="connsiteY1" fmla="*/ 2738316 h 2738381"/>
                <a:gd name="connsiteX2" fmla="*/ 1777081 w 3523730"/>
                <a:gd name="connsiteY2" fmla="*/ 452947 h 2738381"/>
                <a:gd name="connsiteX3" fmla="*/ 460053 w 3523730"/>
                <a:gd name="connsiteY3" fmla="*/ 2298538 h 2738381"/>
                <a:gd name="connsiteX4" fmla="*/ 0 w 3523730"/>
                <a:gd name="connsiteY4" fmla="*/ 0 h 2738381"/>
                <a:gd name="connsiteX0" fmla="*/ 3523730 w 3523730"/>
                <a:gd name="connsiteY0" fmla="*/ 217359 h 2738381"/>
                <a:gd name="connsiteX1" fmla="*/ 2677793 w 3523730"/>
                <a:gd name="connsiteY1" fmla="*/ 2738316 h 2738381"/>
                <a:gd name="connsiteX2" fmla="*/ 1777081 w 3523730"/>
                <a:gd name="connsiteY2" fmla="*/ 452947 h 2738381"/>
                <a:gd name="connsiteX3" fmla="*/ 460053 w 3523730"/>
                <a:gd name="connsiteY3" fmla="*/ 2298538 h 2738381"/>
                <a:gd name="connsiteX4" fmla="*/ 0 w 3523730"/>
                <a:gd name="connsiteY4" fmla="*/ 0 h 2738381"/>
                <a:gd name="connsiteX0" fmla="*/ 3523730 w 3523730"/>
                <a:gd name="connsiteY0" fmla="*/ 217359 h 2738379"/>
                <a:gd name="connsiteX1" fmla="*/ 2677793 w 3523730"/>
                <a:gd name="connsiteY1" fmla="*/ 2738316 h 2738379"/>
                <a:gd name="connsiteX2" fmla="*/ 1777081 w 3523730"/>
                <a:gd name="connsiteY2" fmla="*/ 452947 h 2738379"/>
                <a:gd name="connsiteX3" fmla="*/ 447881 w 3523730"/>
                <a:gd name="connsiteY3" fmla="*/ 2727684 h 2738379"/>
                <a:gd name="connsiteX4" fmla="*/ 0 w 3523730"/>
                <a:gd name="connsiteY4" fmla="*/ 0 h 2738379"/>
                <a:gd name="connsiteX0" fmla="*/ 3523730 w 3523730"/>
                <a:gd name="connsiteY0" fmla="*/ 217359 h 2751001"/>
                <a:gd name="connsiteX1" fmla="*/ 2677793 w 3523730"/>
                <a:gd name="connsiteY1" fmla="*/ 2750938 h 2751001"/>
                <a:gd name="connsiteX2" fmla="*/ 1777081 w 3523730"/>
                <a:gd name="connsiteY2" fmla="*/ 452947 h 2751001"/>
                <a:gd name="connsiteX3" fmla="*/ 447881 w 3523730"/>
                <a:gd name="connsiteY3" fmla="*/ 2727684 h 2751001"/>
                <a:gd name="connsiteX4" fmla="*/ 0 w 3523730"/>
                <a:gd name="connsiteY4" fmla="*/ 0 h 2751001"/>
                <a:gd name="connsiteX0" fmla="*/ 3523730 w 3523730"/>
                <a:gd name="connsiteY0" fmla="*/ 217359 h 2750986"/>
                <a:gd name="connsiteX1" fmla="*/ 2677793 w 3523730"/>
                <a:gd name="connsiteY1" fmla="*/ 2750938 h 2750986"/>
                <a:gd name="connsiteX2" fmla="*/ 1777081 w 3523730"/>
                <a:gd name="connsiteY2" fmla="*/ 452947 h 2750986"/>
                <a:gd name="connsiteX3" fmla="*/ 447881 w 3523730"/>
                <a:gd name="connsiteY3" fmla="*/ 2727684 h 2750986"/>
                <a:gd name="connsiteX4" fmla="*/ 0 w 3523730"/>
                <a:gd name="connsiteY4" fmla="*/ 0 h 2750986"/>
                <a:gd name="connsiteX0" fmla="*/ 3523730 w 3523730"/>
                <a:gd name="connsiteY0" fmla="*/ 217359 h 2765550"/>
                <a:gd name="connsiteX1" fmla="*/ 2677793 w 3523730"/>
                <a:gd name="connsiteY1" fmla="*/ 2750938 h 2765550"/>
                <a:gd name="connsiteX2" fmla="*/ 1777081 w 3523730"/>
                <a:gd name="connsiteY2" fmla="*/ 452947 h 2765550"/>
                <a:gd name="connsiteX3" fmla="*/ 447881 w 3523730"/>
                <a:gd name="connsiteY3" fmla="*/ 2765550 h 2765550"/>
                <a:gd name="connsiteX4" fmla="*/ 0 w 3523730"/>
                <a:gd name="connsiteY4" fmla="*/ 0 h 2765550"/>
                <a:gd name="connsiteX0" fmla="*/ 3523730 w 3523730"/>
                <a:gd name="connsiteY0" fmla="*/ 217359 h 2752928"/>
                <a:gd name="connsiteX1" fmla="*/ 2677793 w 3523730"/>
                <a:gd name="connsiteY1" fmla="*/ 2750938 h 2752928"/>
                <a:gd name="connsiteX2" fmla="*/ 1777081 w 3523730"/>
                <a:gd name="connsiteY2" fmla="*/ 452947 h 2752928"/>
                <a:gd name="connsiteX3" fmla="*/ 447881 w 3523730"/>
                <a:gd name="connsiteY3" fmla="*/ 2752928 h 2752928"/>
                <a:gd name="connsiteX4" fmla="*/ 0 w 3523730"/>
                <a:gd name="connsiteY4" fmla="*/ 0 h 2752928"/>
                <a:gd name="connsiteX0" fmla="*/ 3523730 w 3523730"/>
                <a:gd name="connsiteY0" fmla="*/ 217359 h 2752928"/>
                <a:gd name="connsiteX1" fmla="*/ 2653449 w 3523730"/>
                <a:gd name="connsiteY1" fmla="*/ 2750938 h 2752928"/>
                <a:gd name="connsiteX2" fmla="*/ 1777081 w 3523730"/>
                <a:gd name="connsiteY2" fmla="*/ 452947 h 2752928"/>
                <a:gd name="connsiteX3" fmla="*/ 447881 w 3523730"/>
                <a:gd name="connsiteY3" fmla="*/ 2752928 h 2752928"/>
                <a:gd name="connsiteX4" fmla="*/ 0 w 3523730"/>
                <a:gd name="connsiteY4" fmla="*/ 0 h 2752928"/>
                <a:gd name="connsiteX0" fmla="*/ 3523730 w 3523730"/>
                <a:gd name="connsiteY0" fmla="*/ 217359 h 2752928"/>
                <a:gd name="connsiteX1" fmla="*/ 2665621 w 3523730"/>
                <a:gd name="connsiteY1" fmla="*/ 2750938 h 2752928"/>
                <a:gd name="connsiteX2" fmla="*/ 1777081 w 3523730"/>
                <a:gd name="connsiteY2" fmla="*/ 452947 h 2752928"/>
                <a:gd name="connsiteX3" fmla="*/ 447881 w 3523730"/>
                <a:gd name="connsiteY3" fmla="*/ 2752928 h 2752928"/>
                <a:gd name="connsiteX4" fmla="*/ 0 w 3523730"/>
                <a:gd name="connsiteY4" fmla="*/ 0 h 2752928"/>
                <a:gd name="connsiteX0" fmla="*/ 3523730 w 3523730"/>
                <a:gd name="connsiteY0" fmla="*/ 217359 h 2752928"/>
                <a:gd name="connsiteX1" fmla="*/ 2665621 w 3523730"/>
                <a:gd name="connsiteY1" fmla="*/ 2750938 h 2752928"/>
                <a:gd name="connsiteX2" fmla="*/ 1777081 w 3523730"/>
                <a:gd name="connsiteY2" fmla="*/ 452947 h 2752928"/>
                <a:gd name="connsiteX3" fmla="*/ 447881 w 3523730"/>
                <a:gd name="connsiteY3" fmla="*/ 2752928 h 2752928"/>
                <a:gd name="connsiteX4" fmla="*/ 0 w 3523730"/>
                <a:gd name="connsiteY4" fmla="*/ 0 h 27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3730" h="2752928">
                  <a:moveTo>
                    <a:pt x="3523730" y="217359"/>
                  </a:moveTo>
                  <a:cubicBezTo>
                    <a:pt x="2960785" y="840540"/>
                    <a:pt x="3078445" y="2749539"/>
                    <a:pt x="2665621" y="2750938"/>
                  </a:cubicBezTo>
                  <a:cubicBezTo>
                    <a:pt x="2252797" y="2752337"/>
                    <a:pt x="2146704" y="452615"/>
                    <a:pt x="1777081" y="452947"/>
                  </a:cubicBezTo>
                  <a:cubicBezTo>
                    <a:pt x="1407458" y="453279"/>
                    <a:pt x="792748" y="2752688"/>
                    <a:pt x="447881" y="2752928"/>
                  </a:cubicBezTo>
                  <a:cubicBezTo>
                    <a:pt x="103014" y="2753168"/>
                    <a:pt x="86850" y="594099"/>
                    <a:pt x="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4139490" y="3330796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481890" y="3124200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" name="Picture 10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362525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751711"/>
            <a:ext cx="3381772" cy="2834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038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410191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728" y="411761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799377"/>
            <a:ext cx="3476620" cy="283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404600"/>
            <a:ext cx="321669" cy="28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765140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410687"/>
            <a:ext cx="255113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454884"/>
            <a:ext cx="136039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099604"/>
            <a:ext cx="2833768" cy="283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6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990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43" y="1069611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765" y="236220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722072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075988"/>
            <a:ext cx="3023453" cy="340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70" y="50104"/>
            <a:ext cx="6537830" cy="37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994" y="460690"/>
            <a:ext cx="6046181" cy="340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9" name="Group 98"/>
          <p:cNvGrpSpPr/>
          <p:nvPr/>
        </p:nvGrpSpPr>
        <p:grpSpPr>
          <a:xfrm>
            <a:off x="228600" y="2057400"/>
            <a:ext cx="4130346" cy="4023360"/>
            <a:chOff x="228600" y="2057400"/>
            <a:chExt cx="4130346" cy="402336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 flipV="1">
              <a:off x="28044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32616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37188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41760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5184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14328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/>
            <p:nvPr/>
          </p:nvCxnSpPr>
          <p:spPr bwMode="auto">
            <a:xfrm flipV="1">
              <a:off x="18900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V="1">
              <a:off x="9756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Arrow Connector 107"/>
            <p:cNvCxnSpPr/>
            <p:nvPr/>
          </p:nvCxnSpPr>
          <p:spPr bwMode="auto">
            <a:xfrm>
              <a:off x="335586" y="45262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335586" y="49834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335586" y="54406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Arrow Connector 110"/>
            <p:cNvCxnSpPr/>
            <p:nvPr/>
          </p:nvCxnSpPr>
          <p:spPr bwMode="auto">
            <a:xfrm>
              <a:off x="335586" y="58978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Arrow Connector 111"/>
            <p:cNvCxnSpPr/>
            <p:nvPr/>
          </p:nvCxnSpPr>
          <p:spPr bwMode="auto">
            <a:xfrm>
              <a:off x="335586" y="36118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>
              <a:off x="335586" y="31546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335586" y="26974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335586" y="22402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Arrow Connector 115"/>
            <p:cNvCxnSpPr/>
            <p:nvPr/>
          </p:nvCxnSpPr>
          <p:spPr bwMode="auto">
            <a:xfrm flipV="1">
              <a:off x="2347266" y="205740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Arrow Connector 116"/>
            <p:cNvCxnSpPr/>
            <p:nvPr/>
          </p:nvCxnSpPr>
          <p:spPr bwMode="auto">
            <a:xfrm>
              <a:off x="335586" y="406908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8" name="Picture 11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5836" y="3064910"/>
              <a:ext cx="143551" cy="182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" name="Picture 11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2501" y="2164080"/>
              <a:ext cx="156886" cy="182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9728" y="4863216"/>
              <a:ext cx="339659" cy="1961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1" name="Picture 12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7034" y="5777616"/>
              <a:ext cx="352353" cy="1957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2" name="Picture 12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7647" y="3866340"/>
              <a:ext cx="143551" cy="182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3" name="Picture 12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2854" y="3866341"/>
              <a:ext cx="156886" cy="182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4" name="Picture 12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5608" y="3853006"/>
              <a:ext cx="339659" cy="1961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5" name="Picture 12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3853362"/>
              <a:ext cx="352353" cy="1957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6" name="Picture 125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8303" y="3276266"/>
              <a:ext cx="168919" cy="2926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7" name="Freeform 126"/>
            <p:cNvSpPr/>
            <p:nvPr/>
          </p:nvSpPr>
          <p:spPr>
            <a:xfrm>
              <a:off x="518465" y="3161559"/>
              <a:ext cx="3626283" cy="2732011"/>
            </a:xfrm>
            <a:custGeom>
              <a:avLst/>
              <a:gdLst>
                <a:gd name="connsiteX0" fmla="*/ 0 w 250568"/>
                <a:gd name="connsiteY0" fmla="*/ 175364 h 175364"/>
                <a:gd name="connsiteX1" fmla="*/ 212943 w 250568"/>
                <a:gd name="connsiteY1" fmla="*/ 50104 h 175364"/>
                <a:gd name="connsiteX2" fmla="*/ 250521 w 250568"/>
                <a:gd name="connsiteY2" fmla="*/ 0 h 175364"/>
                <a:gd name="connsiteX0" fmla="*/ 0 w 700946"/>
                <a:gd name="connsiteY0" fmla="*/ 1437004 h 1437004"/>
                <a:gd name="connsiteX1" fmla="*/ 638828 w 700946"/>
                <a:gd name="connsiteY1" fmla="*/ 109245 h 1437004"/>
                <a:gd name="connsiteX2" fmla="*/ 676406 w 700946"/>
                <a:gd name="connsiteY2" fmla="*/ 59141 h 1437004"/>
                <a:gd name="connsiteX0" fmla="*/ 0 w 2167003"/>
                <a:gd name="connsiteY0" fmla="*/ 1691014 h 1691014"/>
                <a:gd name="connsiteX1" fmla="*/ 638828 w 2167003"/>
                <a:gd name="connsiteY1" fmla="*/ 36325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97611"/>
                <a:gd name="connsiteY0" fmla="*/ 1691014 h 1691014"/>
                <a:gd name="connsiteX1" fmla="*/ 1277655 w 2197611"/>
                <a:gd name="connsiteY1" fmla="*/ 1215025 h 1691014"/>
                <a:gd name="connsiteX2" fmla="*/ 2118903 w 2197611"/>
                <a:gd name="connsiteY2" fmla="*/ 180584 h 1691014"/>
                <a:gd name="connsiteX3" fmla="*/ 2167003 w 2197611"/>
                <a:gd name="connsiteY3" fmla="*/ 0 h 1691014"/>
                <a:gd name="connsiteX0" fmla="*/ 0 w 2197611"/>
                <a:gd name="connsiteY0" fmla="*/ 1691014 h 1691014"/>
                <a:gd name="connsiteX1" fmla="*/ 1277655 w 2197611"/>
                <a:gd name="connsiteY1" fmla="*/ 1215025 h 1691014"/>
                <a:gd name="connsiteX2" fmla="*/ 2118903 w 2197611"/>
                <a:gd name="connsiteY2" fmla="*/ 180584 h 1691014"/>
                <a:gd name="connsiteX3" fmla="*/ 2167003 w 2197611"/>
                <a:gd name="connsiteY3" fmla="*/ 0 h 1691014"/>
                <a:gd name="connsiteX0" fmla="*/ 0 w 3870543"/>
                <a:gd name="connsiteY0" fmla="*/ 3093929 h 3093929"/>
                <a:gd name="connsiteX1" fmla="*/ 1277655 w 3870543"/>
                <a:gd name="connsiteY1" fmla="*/ 2617940 h 3093929"/>
                <a:gd name="connsiteX2" fmla="*/ 2118903 w 3870543"/>
                <a:gd name="connsiteY2" fmla="*/ 1583499 h 3093929"/>
                <a:gd name="connsiteX3" fmla="*/ 3870543 w 3870543"/>
                <a:gd name="connsiteY3" fmla="*/ 0 h 3093929"/>
                <a:gd name="connsiteX0" fmla="*/ 0 w 3419606"/>
                <a:gd name="connsiteY0" fmla="*/ 2768252 h 2768252"/>
                <a:gd name="connsiteX1" fmla="*/ 1277655 w 3419606"/>
                <a:gd name="connsiteY1" fmla="*/ 2292263 h 2768252"/>
                <a:gd name="connsiteX2" fmla="*/ 2118903 w 3419606"/>
                <a:gd name="connsiteY2" fmla="*/ 1257822 h 2768252"/>
                <a:gd name="connsiteX3" fmla="*/ 3419606 w 3419606"/>
                <a:gd name="connsiteY3" fmla="*/ 0 h 2768252"/>
                <a:gd name="connsiteX0" fmla="*/ 0 w 3419606"/>
                <a:gd name="connsiteY0" fmla="*/ 2768252 h 2768252"/>
                <a:gd name="connsiteX1" fmla="*/ 1277655 w 3419606"/>
                <a:gd name="connsiteY1" fmla="*/ 2292263 h 2768252"/>
                <a:gd name="connsiteX2" fmla="*/ 2118903 w 3419606"/>
                <a:gd name="connsiteY2" fmla="*/ 1257822 h 2768252"/>
                <a:gd name="connsiteX3" fmla="*/ 3419606 w 3419606"/>
                <a:gd name="connsiteY3" fmla="*/ 0 h 2768252"/>
                <a:gd name="connsiteX0" fmla="*/ 0 w 3144033"/>
                <a:gd name="connsiteY0" fmla="*/ 2530258 h 2530258"/>
                <a:gd name="connsiteX1" fmla="*/ 1277655 w 3144033"/>
                <a:gd name="connsiteY1" fmla="*/ 2054269 h 2530258"/>
                <a:gd name="connsiteX2" fmla="*/ 2118903 w 3144033"/>
                <a:gd name="connsiteY2" fmla="*/ 1019828 h 2530258"/>
                <a:gd name="connsiteX3" fmla="*/ 3144033 w 3144033"/>
                <a:gd name="connsiteY3" fmla="*/ 0 h 2530258"/>
                <a:gd name="connsiteX0" fmla="*/ 0 w 2118903"/>
                <a:gd name="connsiteY0" fmla="*/ 1510430 h 1510430"/>
                <a:gd name="connsiteX1" fmla="*/ 1277655 w 2118903"/>
                <a:gd name="connsiteY1" fmla="*/ 1034441 h 1510430"/>
                <a:gd name="connsiteX2" fmla="*/ 2118903 w 2118903"/>
                <a:gd name="connsiteY2" fmla="*/ 0 h 151043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3822443 w 3822443"/>
                <a:gd name="connsiteY2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3822443 w 3822443"/>
                <a:gd name="connsiteY2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444581 w 3822443"/>
                <a:gd name="connsiteY2" fmla="*/ 1102290 h 3088710"/>
                <a:gd name="connsiteX3" fmla="*/ 3822443 w 3822443"/>
                <a:gd name="connsiteY3" fmla="*/ 0 h 3088710"/>
                <a:gd name="connsiteX0" fmla="*/ 0 w 4085490"/>
                <a:gd name="connsiteY0" fmla="*/ 3076184 h 3076184"/>
                <a:gd name="connsiteX1" fmla="*/ 1277655 w 4085490"/>
                <a:gd name="connsiteY1" fmla="*/ 2600195 h 3076184"/>
                <a:gd name="connsiteX2" fmla="*/ 2444581 w 4085490"/>
                <a:gd name="connsiteY2" fmla="*/ 1089764 h 3076184"/>
                <a:gd name="connsiteX3" fmla="*/ 4085490 w 4085490"/>
                <a:gd name="connsiteY3" fmla="*/ 0 h 3076184"/>
                <a:gd name="connsiteX0" fmla="*/ 0 w 4085490"/>
                <a:gd name="connsiteY0" fmla="*/ 3076184 h 3076184"/>
                <a:gd name="connsiteX1" fmla="*/ 1277655 w 4085490"/>
                <a:gd name="connsiteY1" fmla="*/ 2600195 h 3076184"/>
                <a:gd name="connsiteX2" fmla="*/ 4085490 w 4085490"/>
                <a:gd name="connsiteY2" fmla="*/ 0 h 3076184"/>
                <a:gd name="connsiteX0" fmla="*/ 0 w 4085490"/>
                <a:gd name="connsiteY0" fmla="*/ 3076215 h 3076215"/>
                <a:gd name="connsiteX1" fmla="*/ 1277655 w 4085490"/>
                <a:gd name="connsiteY1" fmla="*/ 2600226 h 3076215"/>
                <a:gd name="connsiteX2" fmla="*/ 4085490 w 4085490"/>
                <a:gd name="connsiteY2" fmla="*/ 31 h 3076215"/>
                <a:gd name="connsiteX0" fmla="*/ 0 w 4085490"/>
                <a:gd name="connsiteY0" fmla="*/ 3076184 h 3076184"/>
                <a:gd name="connsiteX1" fmla="*/ 1277655 w 4085490"/>
                <a:gd name="connsiteY1" fmla="*/ 2600195 h 3076184"/>
                <a:gd name="connsiteX2" fmla="*/ 4085490 w 4085490"/>
                <a:gd name="connsiteY2" fmla="*/ 0 h 3076184"/>
                <a:gd name="connsiteX0" fmla="*/ 0 w 4085490"/>
                <a:gd name="connsiteY0" fmla="*/ 3076184 h 3076184"/>
                <a:gd name="connsiteX1" fmla="*/ 1314965 w 4085490"/>
                <a:gd name="connsiteY1" fmla="*/ 2575143 h 3076184"/>
                <a:gd name="connsiteX2" fmla="*/ 4085490 w 4085490"/>
                <a:gd name="connsiteY2" fmla="*/ 0 h 3076184"/>
                <a:gd name="connsiteX0" fmla="*/ 0 w 4085490"/>
                <a:gd name="connsiteY0" fmla="*/ 3076184 h 3076184"/>
                <a:gd name="connsiteX1" fmla="*/ 1402023 w 4085490"/>
                <a:gd name="connsiteY1" fmla="*/ 2512513 h 3076184"/>
                <a:gd name="connsiteX2" fmla="*/ 4085490 w 4085490"/>
                <a:gd name="connsiteY2" fmla="*/ 0 h 3076184"/>
                <a:gd name="connsiteX0" fmla="*/ 0 w 4085490"/>
                <a:gd name="connsiteY0" fmla="*/ 3076184 h 3076184"/>
                <a:gd name="connsiteX1" fmla="*/ 1402023 w 4085490"/>
                <a:gd name="connsiteY1" fmla="*/ 2487460 h 3076184"/>
                <a:gd name="connsiteX2" fmla="*/ 4085490 w 4085490"/>
                <a:gd name="connsiteY2" fmla="*/ 0 h 3076184"/>
                <a:gd name="connsiteX0" fmla="*/ 0 w 4023306"/>
                <a:gd name="connsiteY0" fmla="*/ 2085404 h 2085404"/>
                <a:gd name="connsiteX1" fmla="*/ 1402023 w 4023306"/>
                <a:gd name="connsiteY1" fmla="*/ 14966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11427 w 4023306"/>
                <a:gd name="connsiteY1" fmla="*/ 8319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11427 w 4023306"/>
                <a:gd name="connsiteY1" fmla="*/ 8319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11427 w 4023306"/>
                <a:gd name="connsiteY1" fmla="*/ 8319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61175 w 4023306"/>
                <a:gd name="connsiteY1" fmla="*/ 744188 h 2085404"/>
                <a:gd name="connsiteX2" fmla="*/ 4023306 w 4023306"/>
                <a:gd name="connsiteY2" fmla="*/ 0 h 2085404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742825"/>
                <a:gd name="connsiteY0" fmla="*/ 2587065 h 2587065"/>
                <a:gd name="connsiteX1" fmla="*/ 1780694 w 3742825"/>
                <a:gd name="connsiteY1" fmla="*/ 744188 h 2587065"/>
                <a:gd name="connsiteX2" fmla="*/ 3742825 w 3742825"/>
                <a:gd name="connsiteY2" fmla="*/ 0 h 2587065"/>
                <a:gd name="connsiteX0" fmla="*/ 0 w 3584592"/>
                <a:gd name="connsiteY0" fmla="*/ 2260985 h 2260985"/>
                <a:gd name="connsiteX1" fmla="*/ 1780694 w 3584592"/>
                <a:gd name="connsiteY1" fmla="*/ 418108 h 2260985"/>
                <a:gd name="connsiteX2" fmla="*/ 3584592 w 3584592"/>
                <a:gd name="connsiteY2" fmla="*/ 0 h 2260985"/>
                <a:gd name="connsiteX0" fmla="*/ 0 w 5467875"/>
                <a:gd name="connsiteY0" fmla="*/ 2260985 h 2260985"/>
                <a:gd name="connsiteX1" fmla="*/ 5383542 w 5467875"/>
                <a:gd name="connsiteY1" fmla="*/ 1057726 h 2260985"/>
                <a:gd name="connsiteX2" fmla="*/ 3584592 w 5467875"/>
                <a:gd name="connsiteY2" fmla="*/ 0 h 2260985"/>
                <a:gd name="connsiteX0" fmla="*/ 2765259 w 2946364"/>
                <a:gd name="connsiteY0" fmla="*/ 2022696 h 2022696"/>
                <a:gd name="connsiteX1" fmla="*/ 2002049 w 2946364"/>
                <a:gd name="connsiteY1" fmla="*/ 1057726 h 2022696"/>
                <a:gd name="connsiteX2" fmla="*/ 203099 w 2946364"/>
                <a:gd name="connsiteY2" fmla="*/ 0 h 2022696"/>
                <a:gd name="connsiteX0" fmla="*/ 2910066 w 3091171"/>
                <a:gd name="connsiteY0" fmla="*/ 2022696 h 2022696"/>
                <a:gd name="connsiteX1" fmla="*/ 2146856 w 3091171"/>
                <a:gd name="connsiteY1" fmla="*/ 1057726 h 2022696"/>
                <a:gd name="connsiteX2" fmla="*/ 347906 w 3091171"/>
                <a:gd name="connsiteY2" fmla="*/ 0 h 2022696"/>
                <a:gd name="connsiteX0" fmla="*/ 2910066 w 3355517"/>
                <a:gd name="connsiteY0" fmla="*/ 2022696 h 2022696"/>
                <a:gd name="connsiteX1" fmla="*/ 2146856 w 3355517"/>
                <a:gd name="connsiteY1" fmla="*/ 1057726 h 2022696"/>
                <a:gd name="connsiteX2" fmla="*/ 347906 w 3355517"/>
                <a:gd name="connsiteY2" fmla="*/ 0 h 2022696"/>
                <a:gd name="connsiteX0" fmla="*/ 2910066 w 2910066"/>
                <a:gd name="connsiteY0" fmla="*/ 2022696 h 2022696"/>
                <a:gd name="connsiteX1" fmla="*/ 2146856 w 2910066"/>
                <a:gd name="connsiteY1" fmla="*/ 1057726 h 2022696"/>
                <a:gd name="connsiteX2" fmla="*/ 347906 w 2910066"/>
                <a:gd name="connsiteY2" fmla="*/ 0 h 2022696"/>
                <a:gd name="connsiteX0" fmla="*/ 3068571 w 3068571"/>
                <a:gd name="connsiteY0" fmla="*/ 2022696 h 2022696"/>
                <a:gd name="connsiteX1" fmla="*/ 1453335 w 3068571"/>
                <a:gd name="connsiteY1" fmla="*/ 1032643 h 2022696"/>
                <a:gd name="connsiteX2" fmla="*/ 506411 w 3068571"/>
                <a:gd name="connsiteY2" fmla="*/ 0 h 2022696"/>
                <a:gd name="connsiteX0" fmla="*/ 2562160 w 2562160"/>
                <a:gd name="connsiteY0" fmla="*/ 2022696 h 2022696"/>
                <a:gd name="connsiteX1" fmla="*/ 946924 w 2562160"/>
                <a:gd name="connsiteY1" fmla="*/ 1032643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46924 w 2562160"/>
                <a:gd name="connsiteY1" fmla="*/ 1032643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46924 w 2562160"/>
                <a:gd name="connsiteY1" fmla="*/ 1032643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10409 w 2562160"/>
                <a:gd name="connsiteY1" fmla="*/ 1433972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10409 w 2562160"/>
                <a:gd name="connsiteY1" fmla="*/ 1433972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10409 w 2562160"/>
                <a:gd name="connsiteY1" fmla="*/ 1433972 h 2022696"/>
                <a:gd name="connsiteX2" fmla="*/ 0 w 2562160"/>
                <a:gd name="connsiteY2" fmla="*/ 0 h 2022696"/>
                <a:gd name="connsiteX0" fmla="*/ 2318724 w 2318724"/>
                <a:gd name="connsiteY0" fmla="*/ 868295 h 1463236"/>
                <a:gd name="connsiteX1" fmla="*/ 910409 w 2318724"/>
                <a:gd name="connsiteY1" fmla="*/ 1458474 h 1463236"/>
                <a:gd name="connsiteX2" fmla="*/ 0 w 2318724"/>
                <a:gd name="connsiteY2" fmla="*/ 24502 h 1463236"/>
                <a:gd name="connsiteX0" fmla="*/ 2318724 w 2318724"/>
                <a:gd name="connsiteY0" fmla="*/ 956391 h 1125681"/>
                <a:gd name="connsiteX1" fmla="*/ 873894 w 2318724"/>
                <a:gd name="connsiteY1" fmla="*/ 1120158 h 1125681"/>
                <a:gd name="connsiteX2" fmla="*/ 0 w 2318724"/>
                <a:gd name="connsiteY2" fmla="*/ 112598 h 1125681"/>
                <a:gd name="connsiteX0" fmla="*/ 3170749 w 3170749"/>
                <a:gd name="connsiteY0" fmla="*/ 1014424 h 1960531"/>
                <a:gd name="connsiteX1" fmla="*/ 1725919 w 3170749"/>
                <a:gd name="connsiteY1" fmla="*/ 1178191 h 1960531"/>
                <a:gd name="connsiteX2" fmla="*/ 0 w 3170749"/>
                <a:gd name="connsiteY2" fmla="*/ 1851196 h 1960531"/>
                <a:gd name="connsiteX0" fmla="*/ 3170749 w 3170749"/>
                <a:gd name="connsiteY0" fmla="*/ 728581 h 2480461"/>
                <a:gd name="connsiteX1" fmla="*/ 411366 w 3170749"/>
                <a:gd name="connsiteY1" fmla="*/ 2460039 h 2480461"/>
                <a:gd name="connsiteX2" fmla="*/ 0 w 3170749"/>
                <a:gd name="connsiteY2" fmla="*/ 1565353 h 2480461"/>
                <a:gd name="connsiteX0" fmla="*/ 3170749 w 3170749"/>
                <a:gd name="connsiteY0" fmla="*/ 715267 h 2447756"/>
                <a:gd name="connsiteX1" fmla="*/ 411366 w 3170749"/>
                <a:gd name="connsiteY1" fmla="*/ 2446725 h 2447756"/>
                <a:gd name="connsiteX2" fmla="*/ 0 w 3170749"/>
                <a:gd name="connsiteY2" fmla="*/ 1552039 h 2447756"/>
                <a:gd name="connsiteX0" fmla="*/ 3170749 w 3170749"/>
                <a:gd name="connsiteY0" fmla="*/ 0 h 1732489"/>
                <a:gd name="connsiteX1" fmla="*/ 1265866 w 3170749"/>
                <a:gd name="connsiteY1" fmla="*/ 566084 h 1732489"/>
                <a:gd name="connsiteX2" fmla="*/ 411366 w 3170749"/>
                <a:gd name="connsiteY2" fmla="*/ 1731458 h 1732489"/>
                <a:gd name="connsiteX3" fmla="*/ 0 w 3170749"/>
                <a:gd name="connsiteY3" fmla="*/ 836772 h 1732489"/>
                <a:gd name="connsiteX0" fmla="*/ 3170749 w 3170749"/>
                <a:gd name="connsiteY0" fmla="*/ 0 h 2258063"/>
                <a:gd name="connsiteX1" fmla="*/ 888541 w 3170749"/>
                <a:gd name="connsiteY1" fmla="*/ 2171400 h 2258063"/>
                <a:gd name="connsiteX2" fmla="*/ 411366 w 3170749"/>
                <a:gd name="connsiteY2" fmla="*/ 1731458 h 2258063"/>
                <a:gd name="connsiteX3" fmla="*/ 0 w 3170749"/>
                <a:gd name="connsiteY3" fmla="*/ 836772 h 2258063"/>
                <a:gd name="connsiteX0" fmla="*/ 3170749 w 3170749"/>
                <a:gd name="connsiteY0" fmla="*/ 0 h 2258063"/>
                <a:gd name="connsiteX1" fmla="*/ 888541 w 3170749"/>
                <a:gd name="connsiteY1" fmla="*/ 2171400 h 2258063"/>
                <a:gd name="connsiteX2" fmla="*/ 411366 w 3170749"/>
                <a:gd name="connsiteY2" fmla="*/ 1731458 h 2258063"/>
                <a:gd name="connsiteX3" fmla="*/ 0 w 3170749"/>
                <a:gd name="connsiteY3" fmla="*/ 836772 h 2258063"/>
                <a:gd name="connsiteX0" fmla="*/ 3170749 w 3170749"/>
                <a:gd name="connsiteY0" fmla="*/ 0 h 2258063"/>
                <a:gd name="connsiteX1" fmla="*/ 888541 w 3170749"/>
                <a:gd name="connsiteY1" fmla="*/ 2171400 h 2258063"/>
                <a:gd name="connsiteX2" fmla="*/ 411366 w 3170749"/>
                <a:gd name="connsiteY2" fmla="*/ 1731458 h 2258063"/>
                <a:gd name="connsiteX3" fmla="*/ 0 w 3170749"/>
                <a:gd name="connsiteY3" fmla="*/ 836772 h 2258063"/>
                <a:gd name="connsiteX0" fmla="*/ 3170749 w 3170749"/>
                <a:gd name="connsiteY0" fmla="*/ 0 h 2171899"/>
                <a:gd name="connsiteX1" fmla="*/ 888541 w 3170749"/>
                <a:gd name="connsiteY1" fmla="*/ 2171400 h 2171899"/>
                <a:gd name="connsiteX2" fmla="*/ 411366 w 3170749"/>
                <a:gd name="connsiteY2" fmla="*/ 1731458 h 2171899"/>
                <a:gd name="connsiteX3" fmla="*/ 0 w 3170749"/>
                <a:gd name="connsiteY3" fmla="*/ 836772 h 2171899"/>
                <a:gd name="connsiteX0" fmla="*/ 3170749 w 3170749"/>
                <a:gd name="connsiteY0" fmla="*/ 0 h 2171658"/>
                <a:gd name="connsiteX1" fmla="*/ 888541 w 3170749"/>
                <a:gd name="connsiteY1" fmla="*/ 2171400 h 2171658"/>
                <a:gd name="connsiteX2" fmla="*/ 411366 w 3170749"/>
                <a:gd name="connsiteY2" fmla="*/ 1731458 h 2171658"/>
                <a:gd name="connsiteX3" fmla="*/ 0 w 3170749"/>
                <a:gd name="connsiteY3" fmla="*/ 836772 h 2171658"/>
                <a:gd name="connsiteX0" fmla="*/ 3195093 w 3195093"/>
                <a:gd name="connsiteY0" fmla="*/ 0 h 2171784"/>
                <a:gd name="connsiteX1" fmla="*/ 912885 w 3195093"/>
                <a:gd name="connsiteY1" fmla="*/ 2171400 h 2171784"/>
                <a:gd name="connsiteX2" fmla="*/ 435710 w 3195093"/>
                <a:gd name="connsiteY2" fmla="*/ 1731458 h 2171784"/>
                <a:gd name="connsiteX3" fmla="*/ 0 w 3195093"/>
                <a:gd name="connsiteY3" fmla="*/ 1275724 h 2171784"/>
                <a:gd name="connsiteX0" fmla="*/ 3195093 w 3195093"/>
                <a:gd name="connsiteY0" fmla="*/ 0 h 2171784"/>
                <a:gd name="connsiteX1" fmla="*/ 912885 w 3195093"/>
                <a:gd name="connsiteY1" fmla="*/ 2171400 h 2171784"/>
                <a:gd name="connsiteX2" fmla="*/ 435710 w 3195093"/>
                <a:gd name="connsiteY2" fmla="*/ 1731458 h 2171784"/>
                <a:gd name="connsiteX3" fmla="*/ 0 w 3195093"/>
                <a:gd name="connsiteY3" fmla="*/ 1275724 h 2171784"/>
                <a:gd name="connsiteX0" fmla="*/ 3195093 w 3195093"/>
                <a:gd name="connsiteY0" fmla="*/ 0 h 1741725"/>
                <a:gd name="connsiteX1" fmla="*/ 1363241 w 3195093"/>
                <a:gd name="connsiteY1" fmla="*/ 340337 h 1741725"/>
                <a:gd name="connsiteX2" fmla="*/ 435710 w 3195093"/>
                <a:gd name="connsiteY2" fmla="*/ 1731458 h 1741725"/>
                <a:gd name="connsiteX3" fmla="*/ 0 w 3195093"/>
                <a:gd name="connsiteY3" fmla="*/ 1275724 h 1741725"/>
                <a:gd name="connsiteX0" fmla="*/ 3195093 w 3195093"/>
                <a:gd name="connsiteY0" fmla="*/ 0 h 1731526"/>
                <a:gd name="connsiteX1" fmla="*/ 1363241 w 3195093"/>
                <a:gd name="connsiteY1" fmla="*/ 340337 h 1731526"/>
                <a:gd name="connsiteX2" fmla="*/ 435710 w 3195093"/>
                <a:gd name="connsiteY2" fmla="*/ 1731458 h 1731526"/>
                <a:gd name="connsiteX3" fmla="*/ 0 w 3195093"/>
                <a:gd name="connsiteY3" fmla="*/ 1275724 h 1731526"/>
                <a:gd name="connsiteX0" fmla="*/ 3195093 w 3195093"/>
                <a:gd name="connsiteY0" fmla="*/ 0 h 1741725"/>
                <a:gd name="connsiteX1" fmla="*/ 1363241 w 3195093"/>
                <a:gd name="connsiteY1" fmla="*/ 340337 h 1741725"/>
                <a:gd name="connsiteX2" fmla="*/ 435710 w 3195093"/>
                <a:gd name="connsiteY2" fmla="*/ 1731458 h 1741725"/>
                <a:gd name="connsiteX3" fmla="*/ 0 w 3195093"/>
                <a:gd name="connsiteY3" fmla="*/ 1275724 h 1741725"/>
                <a:gd name="connsiteX0" fmla="*/ 3195093 w 3195093"/>
                <a:gd name="connsiteY0" fmla="*/ 0 h 1731970"/>
                <a:gd name="connsiteX1" fmla="*/ 1363241 w 3195093"/>
                <a:gd name="connsiteY1" fmla="*/ 340337 h 1731970"/>
                <a:gd name="connsiteX2" fmla="*/ 435710 w 3195093"/>
                <a:gd name="connsiteY2" fmla="*/ 1731458 h 1731970"/>
                <a:gd name="connsiteX3" fmla="*/ 0 w 3195093"/>
                <a:gd name="connsiteY3" fmla="*/ 1275724 h 1731970"/>
                <a:gd name="connsiteX0" fmla="*/ 3195093 w 3195093"/>
                <a:gd name="connsiteY0" fmla="*/ 0 h 1757012"/>
                <a:gd name="connsiteX1" fmla="*/ 1363241 w 3195093"/>
                <a:gd name="connsiteY1" fmla="*/ 340337 h 1757012"/>
                <a:gd name="connsiteX2" fmla="*/ 460054 w 3195093"/>
                <a:gd name="connsiteY2" fmla="*/ 1756542 h 1757012"/>
                <a:gd name="connsiteX3" fmla="*/ 0 w 3195093"/>
                <a:gd name="connsiteY3" fmla="*/ 1275724 h 1757012"/>
                <a:gd name="connsiteX0" fmla="*/ 3195093 w 3195093"/>
                <a:gd name="connsiteY0" fmla="*/ 0 h 1744491"/>
                <a:gd name="connsiteX1" fmla="*/ 1363241 w 3195093"/>
                <a:gd name="connsiteY1" fmla="*/ 340337 h 1744491"/>
                <a:gd name="connsiteX2" fmla="*/ 447882 w 3195093"/>
                <a:gd name="connsiteY2" fmla="*/ 1744001 h 1744491"/>
                <a:gd name="connsiteX3" fmla="*/ 0 w 3195093"/>
                <a:gd name="connsiteY3" fmla="*/ 1275724 h 1744491"/>
                <a:gd name="connsiteX0" fmla="*/ 3195093 w 3195093"/>
                <a:gd name="connsiteY0" fmla="*/ 0 h 1744005"/>
                <a:gd name="connsiteX1" fmla="*/ 1363241 w 3195093"/>
                <a:gd name="connsiteY1" fmla="*/ 340337 h 1744005"/>
                <a:gd name="connsiteX2" fmla="*/ 447882 w 3195093"/>
                <a:gd name="connsiteY2" fmla="*/ 1744001 h 1744005"/>
                <a:gd name="connsiteX3" fmla="*/ 0 w 3195093"/>
                <a:gd name="connsiteY3" fmla="*/ 1275724 h 1744005"/>
                <a:gd name="connsiteX0" fmla="*/ 2671706 w 2671706"/>
                <a:gd name="connsiteY0" fmla="*/ 1869894 h 1873321"/>
                <a:gd name="connsiteX1" fmla="*/ 1363241 w 2671706"/>
                <a:gd name="connsiteY1" fmla="*/ 2921 h 1873321"/>
                <a:gd name="connsiteX2" fmla="*/ 447882 w 2671706"/>
                <a:gd name="connsiteY2" fmla="*/ 1406585 h 1873321"/>
                <a:gd name="connsiteX3" fmla="*/ 0 w 2671706"/>
                <a:gd name="connsiteY3" fmla="*/ 938308 h 1873321"/>
                <a:gd name="connsiteX0" fmla="*/ 3572418 w 3572418"/>
                <a:gd name="connsiteY0" fmla="*/ 0 h 1994836"/>
                <a:gd name="connsiteX1" fmla="*/ 1363241 w 3572418"/>
                <a:gd name="connsiteY1" fmla="*/ 591168 h 1994836"/>
                <a:gd name="connsiteX2" fmla="*/ 447882 w 3572418"/>
                <a:gd name="connsiteY2" fmla="*/ 1994832 h 1994836"/>
                <a:gd name="connsiteX3" fmla="*/ 0 w 3572418"/>
                <a:gd name="connsiteY3" fmla="*/ 1526555 h 1994836"/>
                <a:gd name="connsiteX0" fmla="*/ 3572418 w 3572418"/>
                <a:gd name="connsiteY0" fmla="*/ 0 h 1994836"/>
                <a:gd name="connsiteX1" fmla="*/ 2604764 w 3572418"/>
                <a:gd name="connsiteY1" fmla="*/ 202381 h 1994836"/>
                <a:gd name="connsiteX2" fmla="*/ 1363241 w 3572418"/>
                <a:gd name="connsiteY2" fmla="*/ 591168 h 1994836"/>
                <a:gd name="connsiteX3" fmla="*/ 447882 w 3572418"/>
                <a:gd name="connsiteY3" fmla="*/ 1994832 h 1994836"/>
                <a:gd name="connsiteX4" fmla="*/ 0 w 3572418"/>
                <a:gd name="connsiteY4" fmla="*/ 1526555 h 1994836"/>
                <a:gd name="connsiteX0" fmla="*/ 3572418 w 3572418"/>
                <a:gd name="connsiteY0" fmla="*/ 0 h 1994836"/>
                <a:gd name="connsiteX1" fmla="*/ 2604764 w 3572418"/>
                <a:gd name="connsiteY1" fmla="*/ 202381 h 1994836"/>
                <a:gd name="connsiteX2" fmla="*/ 1363241 w 3572418"/>
                <a:gd name="connsiteY2" fmla="*/ 591168 h 1994836"/>
                <a:gd name="connsiteX3" fmla="*/ 447882 w 3572418"/>
                <a:gd name="connsiteY3" fmla="*/ 1994832 h 1994836"/>
                <a:gd name="connsiteX4" fmla="*/ 0 w 3572418"/>
                <a:gd name="connsiteY4" fmla="*/ 1526555 h 1994836"/>
                <a:gd name="connsiteX0" fmla="*/ 3572418 w 3572418"/>
                <a:gd name="connsiteY0" fmla="*/ 0 h 2463578"/>
                <a:gd name="connsiteX1" fmla="*/ 2629107 w 3572418"/>
                <a:gd name="connsiteY1" fmla="*/ 2459857 h 2463578"/>
                <a:gd name="connsiteX2" fmla="*/ 1363241 w 3572418"/>
                <a:gd name="connsiteY2" fmla="*/ 591168 h 2463578"/>
                <a:gd name="connsiteX3" fmla="*/ 447882 w 3572418"/>
                <a:gd name="connsiteY3" fmla="*/ 1994832 h 2463578"/>
                <a:gd name="connsiteX4" fmla="*/ 0 w 3572418"/>
                <a:gd name="connsiteY4" fmla="*/ 1526555 h 2463578"/>
                <a:gd name="connsiteX0" fmla="*/ 3535903 w 3535903"/>
                <a:gd name="connsiteY0" fmla="*/ 0 h 2768980"/>
                <a:gd name="connsiteX1" fmla="*/ 2629107 w 3535903"/>
                <a:gd name="connsiteY1" fmla="*/ 2760853 h 2768980"/>
                <a:gd name="connsiteX2" fmla="*/ 1363241 w 3535903"/>
                <a:gd name="connsiteY2" fmla="*/ 892164 h 2768980"/>
                <a:gd name="connsiteX3" fmla="*/ 447882 w 3535903"/>
                <a:gd name="connsiteY3" fmla="*/ 2295828 h 2768980"/>
                <a:gd name="connsiteX4" fmla="*/ 0 w 3535903"/>
                <a:gd name="connsiteY4" fmla="*/ 1827551 h 2768980"/>
                <a:gd name="connsiteX0" fmla="*/ 3535903 w 3535903"/>
                <a:gd name="connsiteY0" fmla="*/ 0 h 2768980"/>
                <a:gd name="connsiteX1" fmla="*/ 2629107 w 3535903"/>
                <a:gd name="connsiteY1" fmla="*/ 2760853 h 2768980"/>
                <a:gd name="connsiteX2" fmla="*/ 1363241 w 3535903"/>
                <a:gd name="connsiteY2" fmla="*/ 892164 h 2768980"/>
                <a:gd name="connsiteX3" fmla="*/ 447882 w 3535903"/>
                <a:gd name="connsiteY3" fmla="*/ 2295828 h 2768980"/>
                <a:gd name="connsiteX4" fmla="*/ 0 w 3535903"/>
                <a:gd name="connsiteY4" fmla="*/ 1827551 h 2768980"/>
                <a:gd name="connsiteX0" fmla="*/ 3535903 w 3535903"/>
                <a:gd name="connsiteY0" fmla="*/ 0 h 2731481"/>
                <a:gd name="connsiteX1" fmla="*/ 2653450 w 3535903"/>
                <a:gd name="connsiteY1" fmla="*/ 2723227 h 2731481"/>
                <a:gd name="connsiteX2" fmla="*/ 1363241 w 3535903"/>
                <a:gd name="connsiteY2" fmla="*/ 892164 h 2731481"/>
                <a:gd name="connsiteX3" fmla="*/ 447882 w 3535903"/>
                <a:gd name="connsiteY3" fmla="*/ 2295828 h 2731481"/>
                <a:gd name="connsiteX4" fmla="*/ 0 w 3535903"/>
                <a:gd name="connsiteY4" fmla="*/ 1827551 h 2731481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30931"/>
                <a:gd name="connsiteX1" fmla="*/ 2653450 w 3535903"/>
                <a:gd name="connsiteY1" fmla="*/ 2723227 h 2730931"/>
                <a:gd name="connsiteX2" fmla="*/ 1326726 w 3535903"/>
                <a:gd name="connsiteY2" fmla="*/ 879622 h 2730931"/>
                <a:gd name="connsiteX3" fmla="*/ 447882 w 3535903"/>
                <a:gd name="connsiteY3" fmla="*/ 2295828 h 2730931"/>
                <a:gd name="connsiteX4" fmla="*/ 0 w 3535903"/>
                <a:gd name="connsiteY4" fmla="*/ 1827551 h 2730931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14554 w 3535903"/>
                <a:gd name="connsiteY2" fmla="*/ 904705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51070 w 3535903"/>
                <a:gd name="connsiteY2" fmla="*/ 904706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51070 w 3535903"/>
                <a:gd name="connsiteY2" fmla="*/ 904707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14554 w 3535903"/>
                <a:gd name="connsiteY2" fmla="*/ 904708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14554 w 3535903"/>
                <a:gd name="connsiteY2" fmla="*/ 904708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80"/>
                <a:gd name="connsiteX1" fmla="*/ 2653450 w 3535903"/>
                <a:gd name="connsiteY1" fmla="*/ 2723227 h 2731780"/>
                <a:gd name="connsiteX2" fmla="*/ 1314554 w 3535903"/>
                <a:gd name="connsiteY2" fmla="*/ 904708 h 2731780"/>
                <a:gd name="connsiteX3" fmla="*/ 460054 w 3535903"/>
                <a:gd name="connsiteY3" fmla="*/ 2258203 h 2731780"/>
                <a:gd name="connsiteX4" fmla="*/ 0 w 3535903"/>
                <a:gd name="connsiteY4" fmla="*/ 1827551 h 2731780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35710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80"/>
                <a:gd name="connsiteX1" fmla="*/ 2653450 w 3535903"/>
                <a:gd name="connsiteY1" fmla="*/ 2723227 h 2731780"/>
                <a:gd name="connsiteX2" fmla="*/ 1314554 w 3535903"/>
                <a:gd name="connsiteY2" fmla="*/ 904708 h 2731780"/>
                <a:gd name="connsiteX3" fmla="*/ 460054 w 3535903"/>
                <a:gd name="connsiteY3" fmla="*/ 2258203 h 2731780"/>
                <a:gd name="connsiteX4" fmla="*/ 0 w 3535903"/>
                <a:gd name="connsiteY4" fmla="*/ 1827551 h 2731780"/>
                <a:gd name="connsiteX0" fmla="*/ 3535903 w 3535903"/>
                <a:gd name="connsiteY0" fmla="*/ 0 h 2731762"/>
                <a:gd name="connsiteX1" fmla="*/ 2653450 w 3535903"/>
                <a:gd name="connsiteY1" fmla="*/ 2723227 h 2731762"/>
                <a:gd name="connsiteX2" fmla="*/ 1314554 w 3535903"/>
                <a:gd name="connsiteY2" fmla="*/ 904708 h 2731762"/>
                <a:gd name="connsiteX3" fmla="*/ 447882 w 3535903"/>
                <a:gd name="connsiteY3" fmla="*/ 2283287 h 2731762"/>
                <a:gd name="connsiteX4" fmla="*/ 0 w 3535903"/>
                <a:gd name="connsiteY4" fmla="*/ 1827551 h 2731762"/>
                <a:gd name="connsiteX0" fmla="*/ 3535903 w 3535903"/>
                <a:gd name="connsiteY0" fmla="*/ 0 h 2731490"/>
                <a:gd name="connsiteX1" fmla="*/ 2653450 w 3535903"/>
                <a:gd name="connsiteY1" fmla="*/ 2723227 h 2731490"/>
                <a:gd name="connsiteX2" fmla="*/ 1338898 w 3535903"/>
                <a:gd name="connsiteY2" fmla="*/ 892167 h 2731490"/>
                <a:gd name="connsiteX3" fmla="*/ 447882 w 3535903"/>
                <a:gd name="connsiteY3" fmla="*/ 2283287 h 2731490"/>
                <a:gd name="connsiteX4" fmla="*/ 0 w 3535903"/>
                <a:gd name="connsiteY4" fmla="*/ 1827551 h 2731490"/>
                <a:gd name="connsiteX0" fmla="*/ 3535903 w 3535903"/>
                <a:gd name="connsiteY0" fmla="*/ 0 h 2731195"/>
                <a:gd name="connsiteX1" fmla="*/ 2653450 w 3535903"/>
                <a:gd name="connsiteY1" fmla="*/ 2723227 h 2731195"/>
                <a:gd name="connsiteX2" fmla="*/ 1338898 w 3535903"/>
                <a:gd name="connsiteY2" fmla="*/ 892167 h 2731195"/>
                <a:gd name="connsiteX3" fmla="*/ 447882 w 3535903"/>
                <a:gd name="connsiteY3" fmla="*/ 2283287 h 2731195"/>
                <a:gd name="connsiteX4" fmla="*/ 0 w 3535903"/>
                <a:gd name="connsiteY4" fmla="*/ 1827551 h 2731195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38898 w 3535903"/>
                <a:gd name="connsiteY2" fmla="*/ 892167 h 2723228"/>
                <a:gd name="connsiteX3" fmla="*/ 447882 w 3535903"/>
                <a:gd name="connsiteY3" fmla="*/ 2283287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41278 w 3535903"/>
                <a:gd name="connsiteY1" fmla="*/ 2723227 h 2723228"/>
                <a:gd name="connsiteX2" fmla="*/ 1338898 w 3535903"/>
                <a:gd name="connsiteY2" fmla="*/ 892167 h 2723228"/>
                <a:gd name="connsiteX3" fmla="*/ 447882 w 3535903"/>
                <a:gd name="connsiteY3" fmla="*/ 2283287 h 2723228"/>
                <a:gd name="connsiteX4" fmla="*/ 0 w 3535903"/>
                <a:gd name="connsiteY4" fmla="*/ 1827551 h 2723228"/>
                <a:gd name="connsiteX0" fmla="*/ 3535903 w 3535903"/>
                <a:gd name="connsiteY0" fmla="*/ 0 h 2748311"/>
                <a:gd name="connsiteX1" fmla="*/ 2653450 w 3535903"/>
                <a:gd name="connsiteY1" fmla="*/ 2748310 h 2748311"/>
                <a:gd name="connsiteX2" fmla="*/ 1338898 w 3535903"/>
                <a:gd name="connsiteY2" fmla="*/ 892167 h 2748311"/>
                <a:gd name="connsiteX3" fmla="*/ 447882 w 3535903"/>
                <a:gd name="connsiteY3" fmla="*/ 2283287 h 2748311"/>
                <a:gd name="connsiteX4" fmla="*/ 0 w 3535903"/>
                <a:gd name="connsiteY4" fmla="*/ 1827551 h 2748311"/>
                <a:gd name="connsiteX0" fmla="*/ 3535903 w 3535903"/>
                <a:gd name="connsiteY0" fmla="*/ 0 h 2748311"/>
                <a:gd name="connsiteX1" fmla="*/ 2653450 w 3535903"/>
                <a:gd name="connsiteY1" fmla="*/ 2748310 h 2748311"/>
                <a:gd name="connsiteX2" fmla="*/ 1338898 w 3535903"/>
                <a:gd name="connsiteY2" fmla="*/ 892167 h 2748311"/>
                <a:gd name="connsiteX3" fmla="*/ 447882 w 3535903"/>
                <a:gd name="connsiteY3" fmla="*/ 2283287 h 2748311"/>
                <a:gd name="connsiteX4" fmla="*/ 0 w 3535903"/>
                <a:gd name="connsiteY4" fmla="*/ 1827551 h 2748311"/>
                <a:gd name="connsiteX0" fmla="*/ 3535903 w 3535903"/>
                <a:gd name="connsiteY0" fmla="*/ 0 h 2748311"/>
                <a:gd name="connsiteX1" fmla="*/ 2653450 w 3535903"/>
                <a:gd name="connsiteY1" fmla="*/ 2748310 h 2748311"/>
                <a:gd name="connsiteX2" fmla="*/ 1338898 w 3535903"/>
                <a:gd name="connsiteY2" fmla="*/ 892167 h 2748311"/>
                <a:gd name="connsiteX3" fmla="*/ 447882 w 3535903"/>
                <a:gd name="connsiteY3" fmla="*/ 2283287 h 2748311"/>
                <a:gd name="connsiteX4" fmla="*/ 0 w 3535903"/>
                <a:gd name="connsiteY4" fmla="*/ 1827551 h 2748311"/>
                <a:gd name="connsiteX0" fmla="*/ 3535903 w 3535903"/>
                <a:gd name="connsiteY0" fmla="*/ 0 h 2756721"/>
                <a:gd name="connsiteX1" fmla="*/ 2653450 w 3535903"/>
                <a:gd name="connsiteY1" fmla="*/ 2748310 h 2756721"/>
                <a:gd name="connsiteX2" fmla="*/ 1326726 w 3535903"/>
                <a:gd name="connsiteY2" fmla="*/ 917250 h 2756721"/>
                <a:gd name="connsiteX3" fmla="*/ 447882 w 3535903"/>
                <a:gd name="connsiteY3" fmla="*/ 2283287 h 2756721"/>
                <a:gd name="connsiteX4" fmla="*/ 0 w 3535903"/>
                <a:gd name="connsiteY4" fmla="*/ 1827551 h 2756721"/>
                <a:gd name="connsiteX0" fmla="*/ 3535903 w 3535903"/>
                <a:gd name="connsiteY0" fmla="*/ 0 h 2756457"/>
                <a:gd name="connsiteX1" fmla="*/ 2653450 w 3535903"/>
                <a:gd name="connsiteY1" fmla="*/ 2748310 h 2756457"/>
                <a:gd name="connsiteX2" fmla="*/ 1326726 w 3535903"/>
                <a:gd name="connsiteY2" fmla="*/ 904708 h 2756457"/>
                <a:gd name="connsiteX3" fmla="*/ 447882 w 3535903"/>
                <a:gd name="connsiteY3" fmla="*/ 2283287 h 2756457"/>
                <a:gd name="connsiteX4" fmla="*/ 0 w 3535903"/>
                <a:gd name="connsiteY4" fmla="*/ 1827551 h 2756457"/>
                <a:gd name="connsiteX0" fmla="*/ 3535903 w 3535903"/>
                <a:gd name="connsiteY0" fmla="*/ 0 h 2748566"/>
                <a:gd name="connsiteX1" fmla="*/ 2653450 w 3535903"/>
                <a:gd name="connsiteY1" fmla="*/ 2748310 h 2748566"/>
                <a:gd name="connsiteX2" fmla="*/ 1326726 w 3535903"/>
                <a:gd name="connsiteY2" fmla="*/ 904708 h 2748566"/>
                <a:gd name="connsiteX3" fmla="*/ 447882 w 3535903"/>
                <a:gd name="connsiteY3" fmla="*/ 2283287 h 2748566"/>
                <a:gd name="connsiteX4" fmla="*/ 0 w 3535903"/>
                <a:gd name="connsiteY4" fmla="*/ 1827551 h 2748566"/>
                <a:gd name="connsiteX0" fmla="*/ 3535903 w 3535903"/>
                <a:gd name="connsiteY0" fmla="*/ 0 h 2748376"/>
                <a:gd name="connsiteX1" fmla="*/ 2653450 w 3535903"/>
                <a:gd name="connsiteY1" fmla="*/ 2748310 h 2748376"/>
                <a:gd name="connsiteX2" fmla="*/ 1326726 w 3535903"/>
                <a:gd name="connsiteY2" fmla="*/ 904708 h 2748376"/>
                <a:gd name="connsiteX3" fmla="*/ 447882 w 3535903"/>
                <a:gd name="connsiteY3" fmla="*/ 2283287 h 2748376"/>
                <a:gd name="connsiteX4" fmla="*/ 0 w 3535903"/>
                <a:gd name="connsiteY4" fmla="*/ 1827551 h 2748376"/>
                <a:gd name="connsiteX0" fmla="*/ 3535903 w 3535903"/>
                <a:gd name="connsiteY0" fmla="*/ 0 h 2748376"/>
                <a:gd name="connsiteX1" fmla="*/ 2653450 w 3535903"/>
                <a:gd name="connsiteY1" fmla="*/ 2748310 h 2748376"/>
                <a:gd name="connsiteX2" fmla="*/ 1326726 w 3535903"/>
                <a:gd name="connsiteY2" fmla="*/ 904708 h 2748376"/>
                <a:gd name="connsiteX3" fmla="*/ 447882 w 3535903"/>
                <a:gd name="connsiteY3" fmla="*/ 2283287 h 2748376"/>
                <a:gd name="connsiteX4" fmla="*/ 0 w 3535903"/>
                <a:gd name="connsiteY4" fmla="*/ 1827551 h 2748376"/>
                <a:gd name="connsiteX0" fmla="*/ 3535903 w 3535903"/>
                <a:gd name="connsiteY0" fmla="*/ 0 h 2748310"/>
                <a:gd name="connsiteX1" fmla="*/ 2653450 w 3535903"/>
                <a:gd name="connsiteY1" fmla="*/ 2748310 h 2748310"/>
                <a:gd name="connsiteX2" fmla="*/ 1326726 w 3535903"/>
                <a:gd name="connsiteY2" fmla="*/ 904708 h 2748310"/>
                <a:gd name="connsiteX3" fmla="*/ 447882 w 3535903"/>
                <a:gd name="connsiteY3" fmla="*/ 2283287 h 2748310"/>
                <a:gd name="connsiteX4" fmla="*/ 0 w 3535903"/>
                <a:gd name="connsiteY4" fmla="*/ 1827551 h 2748310"/>
                <a:gd name="connsiteX0" fmla="*/ 3535903 w 3535903"/>
                <a:gd name="connsiteY0" fmla="*/ 0 h 2748310"/>
                <a:gd name="connsiteX1" fmla="*/ 2653450 w 3535903"/>
                <a:gd name="connsiteY1" fmla="*/ 2748310 h 2748310"/>
                <a:gd name="connsiteX2" fmla="*/ 1326726 w 3535903"/>
                <a:gd name="connsiteY2" fmla="*/ 904708 h 2748310"/>
                <a:gd name="connsiteX3" fmla="*/ 447882 w 3535903"/>
                <a:gd name="connsiteY3" fmla="*/ 2283287 h 2748310"/>
                <a:gd name="connsiteX4" fmla="*/ 0 w 3535903"/>
                <a:gd name="connsiteY4" fmla="*/ 1827551 h 2748310"/>
                <a:gd name="connsiteX0" fmla="*/ 3535903 w 3535903"/>
                <a:gd name="connsiteY0" fmla="*/ 0 h 2794729"/>
                <a:gd name="connsiteX1" fmla="*/ 2653450 w 3535903"/>
                <a:gd name="connsiteY1" fmla="*/ 2785936 h 2794729"/>
                <a:gd name="connsiteX2" fmla="*/ 1326726 w 3535903"/>
                <a:gd name="connsiteY2" fmla="*/ 942334 h 2794729"/>
                <a:gd name="connsiteX3" fmla="*/ 447882 w 3535903"/>
                <a:gd name="connsiteY3" fmla="*/ 2320913 h 2794729"/>
                <a:gd name="connsiteX4" fmla="*/ 0 w 3535903"/>
                <a:gd name="connsiteY4" fmla="*/ 1865177 h 2794729"/>
                <a:gd name="connsiteX0" fmla="*/ 3511559 w 3511559"/>
                <a:gd name="connsiteY0" fmla="*/ 0 h 2769213"/>
                <a:gd name="connsiteX1" fmla="*/ 2653450 w 3511559"/>
                <a:gd name="connsiteY1" fmla="*/ 2760853 h 2769213"/>
                <a:gd name="connsiteX2" fmla="*/ 1326726 w 3511559"/>
                <a:gd name="connsiteY2" fmla="*/ 917251 h 2769213"/>
                <a:gd name="connsiteX3" fmla="*/ 447882 w 3511559"/>
                <a:gd name="connsiteY3" fmla="*/ 2295830 h 2769213"/>
                <a:gd name="connsiteX4" fmla="*/ 0 w 3511559"/>
                <a:gd name="connsiteY4" fmla="*/ 1840094 h 2769213"/>
                <a:gd name="connsiteX0" fmla="*/ 3560246 w 3560246"/>
                <a:gd name="connsiteY0" fmla="*/ 0 h 2781972"/>
                <a:gd name="connsiteX1" fmla="*/ 2653450 w 3560246"/>
                <a:gd name="connsiteY1" fmla="*/ 2773396 h 2781972"/>
                <a:gd name="connsiteX2" fmla="*/ 1326726 w 3560246"/>
                <a:gd name="connsiteY2" fmla="*/ 929794 h 2781972"/>
                <a:gd name="connsiteX3" fmla="*/ 447882 w 3560246"/>
                <a:gd name="connsiteY3" fmla="*/ 2308373 h 2781972"/>
                <a:gd name="connsiteX4" fmla="*/ 0 w 3560246"/>
                <a:gd name="connsiteY4" fmla="*/ 1852637 h 2781972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35710 w 3560246"/>
                <a:gd name="connsiteY3" fmla="*/ 2320995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295750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35710 w 3560246"/>
                <a:gd name="connsiteY3" fmla="*/ 2320994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35710 w 3560246"/>
                <a:gd name="connsiteY3" fmla="*/ 2320994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60054 w 3560246"/>
                <a:gd name="connsiteY3" fmla="*/ 2308372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60054 w 3560246"/>
                <a:gd name="connsiteY3" fmla="*/ 2308372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60054 w 3560246"/>
                <a:gd name="connsiteY3" fmla="*/ 2308372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295750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346239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333617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514"/>
                <a:gd name="connsiteX1" fmla="*/ 2653450 w 3560246"/>
                <a:gd name="connsiteY1" fmla="*/ 2773396 h 2773514"/>
                <a:gd name="connsiteX2" fmla="*/ 1326726 w 3560246"/>
                <a:gd name="connsiteY2" fmla="*/ 929794 h 2773514"/>
                <a:gd name="connsiteX3" fmla="*/ 447882 w 3560246"/>
                <a:gd name="connsiteY3" fmla="*/ 2308373 h 2773514"/>
                <a:gd name="connsiteX4" fmla="*/ 0 w 3560246"/>
                <a:gd name="connsiteY4" fmla="*/ 1852637 h 2773514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04"/>
                <a:gd name="connsiteX1" fmla="*/ 2653450 w 3560246"/>
                <a:gd name="connsiteY1" fmla="*/ 2773396 h 2773404"/>
                <a:gd name="connsiteX2" fmla="*/ 1326726 w 3560246"/>
                <a:gd name="connsiteY2" fmla="*/ 929794 h 2773404"/>
                <a:gd name="connsiteX3" fmla="*/ 447882 w 3560246"/>
                <a:gd name="connsiteY3" fmla="*/ 2308373 h 2773404"/>
                <a:gd name="connsiteX4" fmla="*/ 0 w 3560246"/>
                <a:gd name="connsiteY4" fmla="*/ 1852637 h 2773404"/>
                <a:gd name="connsiteX0" fmla="*/ 3560246 w 3560246"/>
                <a:gd name="connsiteY0" fmla="*/ 0 h 2781703"/>
                <a:gd name="connsiteX1" fmla="*/ 2653450 w 3560246"/>
                <a:gd name="connsiteY1" fmla="*/ 2773396 h 2781703"/>
                <a:gd name="connsiteX2" fmla="*/ 1752738 w 3560246"/>
                <a:gd name="connsiteY2" fmla="*/ 917172 h 2781703"/>
                <a:gd name="connsiteX3" fmla="*/ 447882 w 3560246"/>
                <a:gd name="connsiteY3" fmla="*/ 2308373 h 2781703"/>
                <a:gd name="connsiteX4" fmla="*/ 0 w 3560246"/>
                <a:gd name="connsiteY4" fmla="*/ 1852637 h 2781703"/>
                <a:gd name="connsiteX0" fmla="*/ 3511559 w 3511559"/>
                <a:gd name="connsiteY0" fmla="*/ 0 h 2730375"/>
                <a:gd name="connsiteX1" fmla="*/ 2653450 w 3511559"/>
                <a:gd name="connsiteY1" fmla="*/ 2722908 h 2730375"/>
                <a:gd name="connsiteX2" fmla="*/ 1752738 w 3511559"/>
                <a:gd name="connsiteY2" fmla="*/ 866684 h 2730375"/>
                <a:gd name="connsiteX3" fmla="*/ 447882 w 3511559"/>
                <a:gd name="connsiteY3" fmla="*/ 2257885 h 2730375"/>
                <a:gd name="connsiteX4" fmla="*/ 0 w 3511559"/>
                <a:gd name="connsiteY4" fmla="*/ 1802149 h 2730375"/>
                <a:gd name="connsiteX0" fmla="*/ 3511559 w 3511559"/>
                <a:gd name="connsiteY0" fmla="*/ 0 h 2723282"/>
                <a:gd name="connsiteX1" fmla="*/ 2653450 w 3511559"/>
                <a:gd name="connsiteY1" fmla="*/ 2722908 h 2723282"/>
                <a:gd name="connsiteX2" fmla="*/ 1752738 w 3511559"/>
                <a:gd name="connsiteY2" fmla="*/ 866684 h 2723282"/>
                <a:gd name="connsiteX3" fmla="*/ 447882 w 3511559"/>
                <a:gd name="connsiteY3" fmla="*/ 2257885 h 2723282"/>
                <a:gd name="connsiteX4" fmla="*/ 0 w 3511559"/>
                <a:gd name="connsiteY4" fmla="*/ 1802149 h 2723282"/>
                <a:gd name="connsiteX0" fmla="*/ 3511559 w 3511559"/>
                <a:gd name="connsiteY0" fmla="*/ 0 h 2723282"/>
                <a:gd name="connsiteX1" fmla="*/ 2653450 w 3511559"/>
                <a:gd name="connsiteY1" fmla="*/ 2722908 h 2723282"/>
                <a:gd name="connsiteX2" fmla="*/ 1752738 w 3511559"/>
                <a:gd name="connsiteY2" fmla="*/ 866684 h 2723282"/>
                <a:gd name="connsiteX3" fmla="*/ 447882 w 3511559"/>
                <a:gd name="connsiteY3" fmla="*/ 2257885 h 2723282"/>
                <a:gd name="connsiteX4" fmla="*/ 0 w 3511559"/>
                <a:gd name="connsiteY4" fmla="*/ 1802149 h 2723282"/>
                <a:gd name="connsiteX0" fmla="*/ 3511559 w 3511559"/>
                <a:gd name="connsiteY0" fmla="*/ 0 h 2722920"/>
                <a:gd name="connsiteX1" fmla="*/ 2653450 w 3511559"/>
                <a:gd name="connsiteY1" fmla="*/ 2722908 h 2722920"/>
                <a:gd name="connsiteX2" fmla="*/ 1752738 w 3511559"/>
                <a:gd name="connsiteY2" fmla="*/ 866684 h 2722920"/>
                <a:gd name="connsiteX3" fmla="*/ 447882 w 3511559"/>
                <a:gd name="connsiteY3" fmla="*/ 2257885 h 2722920"/>
                <a:gd name="connsiteX4" fmla="*/ 0 w 3511559"/>
                <a:gd name="connsiteY4" fmla="*/ 1802149 h 2722920"/>
                <a:gd name="connsiteX0" fmla="*/ 3511559 w 3511559"/>
                <a:gd name="connsiteY0" fmla="*/ 0 h 2722920"/>
                <a:gd name="connsiteX1" fmla="*/ 2653450 w 3511559"/>
                <a:gd name="connsiteY1" fmla="*/ 2722908 h 2722920"/>
                <a:gd name="connsiteX2" fmla="*/ 1752738 w 3511559"/>
                <a:gd name="connsiteY2" fmla="*/ 866684 h 2722920"/>
                <a:gd name="connsiteX3" fmla="*/ 447882 w 3511559"/>
                <a:gd name="connsiteY3" fmla="*/ 2257885 h 2722920"/>
                <a:gd name="connsiteX4" fmla="*/ 0 w 3511559"/>
                <a:gd name="connsiteY4" fmla="*/ 1802149 h 2722920"/>
                <a:gd name="connsiteX0" fmla="*/ 3548074 w 3548074"/>
                <a:gd name="connsiteY0" fmla="*/ 0 h 2722920"/>
                <a:gd name="connsiteX1" fmla="*/ 2689965 w 3548074"/>
                <a:gd name="connsiteY1" fmla="*/ 2722908 h 2722920"/>
                <a:gd name="connsiteX2" fmla="*/ 1789253 w 3548074"/>
                <a:gd name="connsiteY2" fmla="*/ 866684 h 2722920"/>
                <a:gd name="connsiteX3" fmla="*/ 484397 w 3548074"/>
                <a:gd name="connsiteY3" fmla="*/ 2257885 h 2722920"/>
                <a:gd name="connsiteX4" fmla="*/ 0 w 3548074"/>
                <a:gd name="connsiteY4" fmla="*/ 426359 h 2722920"/>
                <a:gd name="connsiteX0" fmla="*/ 3548074 w 3548074"/>
                <a:gd name="connsiteY0" fmla="*/ 0 h 2722920"/>
                <a:gd name="connsiteX1" fmla="*/ 2689965 w 3548074"/>
                <a:gd name="connsiteY1" fmla="*/ 2722908 h 2722920"/>
                <a:gd name="connsiteX2" fmla="*/ 1789253 w 3548074"/>
                <a:gd name="connsiteY2" fmla="*/ 866684 h 2722920"/>
                <a:gd name="connsiteX3" fmla="*/ 484397 w 3548074"/>
                <a:gd name="connsiteY3" fmla="*/ 2257885 h 2722920"/>
                <a:gd name="connsiteX4" fmla="*/ 0 w 3548074"/>
                <a:gd name="connsiteY4" fmla="*/ 426359 h 2722920"/>
                <a:gd name="connsiteX0" fmla="*/ 3535902 w 3535902"/>
                <a:gd name="connsiteY0" fmla="*/ 0 h 2722920"/>
                <a:gd name="connsiteX1" fmla="*/ 2677793 w 3535902"/>
                <a:gd name="connsiteY1" fmla="*/ 2722908 h 2722920"/>
                <a:gd name="connsiteX2" fmla="*/ 1777081 w 3535902"/>
                <a:gd name="connsiteY2" fmla="*/ 866684 h 2722920"/>
                <a:gd name="connsiteX3" fmla="*/ 472225 w 3535902"/>
                <a:gd name="connsiteY3" fmla="*/ 2257885 h 2722920"/>
                <a:gd name="connsiteX4" fmla="*/ 0 w 3535902"/>
                <a:gd name="connsiteY4" fmla="*/ 451602 h 2722920"/>
                <a:gd name="connsiteX0" fmla="*/ 3511558 w 3511558"/>
                <a:gd name="connsiteY0" fmla="*/ 0 h 2722920"/>
                <a:gd name="connsiteX1" fmla="*/ 2653449 w 3511558"/>
                <a:gd name="connsiteY1" fmla="*/ 2722908 h 2722920"/>
                <a:gd name="connsiteX2" fmla="*/ 1752737 w 3511558"/>
                <a:gd name="connsiteY2" fmla="*/ 866684 h 2722920"/>
                <a:gd name="connsiteX3" fmla="*/ 447881 w 3511558"/>
                <a:gd name="connsiteY3" fmla="*/ 2257885 h 2722920"/>
                <a:gd name="connsiteX4" fmla="*/ 0 w 3511558"/>
                <a:gd name="connsiteY4" fmla="*/ 426359 h 2722920"/>
                <a:gd name="connsiteX0" fmla="*/ 3523730 w 3523730"/>
                <a:gd name="connsiteY0" fmla="*/ 0 h 2722920"/>
                <a:gd name="connsiteX1" fmla="*/ 2665621 w 3523730"/>
                <a:gd name="connsiteY1" fmla="*/ 2722908 h 2722920"/>
                <a:gd name="connsiteX2" fmla="*/ 1764909 w 3523730"/>
                <a:gd name="connsiteY2" fmla="*/ 866684 h 2722920"/>
                <a:gd name="connsiteX3" fmla="*/ 460053 w 3523730"/>
                <a:gd name="connsiteY3" fmla="*/ 2257885 h 2722920"/>
                <a:gd name="connsiteX4" fmla="*/ 0 w 3523730"/>
                <a:gd name="connsiteY4" fmla="*/ 426359 h 2722920"/>
                <a:gd name="connsiteX0" fmla="*/ 3523730 w 3523730"/>
                <a:gd name="connsiteY0" fmla="*/ 0 h 2722920"/>
                <a:gd name="connsiteX1" fmla="*/ 2665621 w 3523730"/>
                <a:gd name="connsiteY1" fmla="*/ 2722908 h 2722920"/>
                <a:gd name="connsiteX2" fmla="*/ 1764909 w 3523730"/>
                <a:gd name="connsiteY2" fmla="*/ 866684 h 2722920"/>
                <a:gd name="connsiteX3" fmla="*/ 460053 w 3523730"/>
                <a:gd name="connsiteY3" fmla="*/ 2257885 h 2722920"/>
                <a:gd name="connsiteX4" fmla="*/ 0 w 3523730"/>
                <a:gd name="connsiteY4" fmla="*/ 426359 h 2722920"/>
                <a:gd name="connsiteX0" fmla="*/ 3523730 w 3523730"/>
                <a:gd name="connsiteY0" fmla="*/ 217359 h 2297089"/>
                <a:gd name="connsiteX1" fmla="*/ 2665621 w 3523730"/>
                <a:gd name="connsiteY1" fmla="*/ 2296549 h 2297089"/>
                <a:gd name="connsiteX2" fmla="*/ 1764909 w 3523730"/>
                <a:gd name="connsiteY2" fmla="*/ 440325 h 2297089"/>
                <a:gd name="connsiteX3" fmla="*/ 460053 w 3523730"/>
                <a:gd name="connsiteY3" fmla="*/ 1831526 h 2297089"/>
                <a:gd name="connsiteX4" fmla="*/ 0 w 3523730"/>
                <a:gd name="connsiteY4" fmla="*/ 0 h 2297089"/>
                <a:gd name="connsiteX0" fmla="*/ 3523730 w 3523730"/>
                <a:gd name="connsiteY0" fmla="*/ 217359 h 2297090"/>
                <a:gd name="connsiteX1" fmla="*/ 2665621 w 3523730"/>
                <a:gd name="connsiteY1" fmla="*/ 2296549 h 2297090"/>
                <a:gd name="connsiteX2" fmla="*/ 1764909 w 3523730"/>
                <a:gd name="connsiteY2" fmla="*/ 440325 h 2297090"/>
                <a:gd name="connsiteX3" fmla="*/ 447881 w 3523730"/>
                <a:gd name="connsiteY3" fmla="*/ 2273294 h 2297090"/>
                <a:gd name="connsiteX4" fmla="*/ 0 w 3523730"/>
                <a:gd name="connsiteY4" fmla="*/ 0 h 2297090"/>
                <a:gd name="connsiteX0" fmla="*/ 3523730 w 3523730"/>
                <a:gd name="connsiteY0" fmla="*/ 217359 h 2298572"/>
                <a:gd name="connsiteX1" fmla="*/ 2665621 w 3523730"/>
                <a:gd name="connsiteY1" fmla="*/ 2296549 h 2298572"/>
                <a:gd name="connsiteX2" fmla="*/ 1764909 w 3523730"/>
                <a:gd name="connsiteY2" fmla="*/ 440325 h 2298572"/>
                <a:gd name="connsiteX3" fmla="*/ 460053 w 3523730"/>
                <a:gd name="connsiteY3" fmla="*/ 2298538 h 2298572"/>
                <a:gd name="connsiteX4" fmla="*/ 0 w 3523730"/>
                <a:gd name="connsiteY4" fmla="*/ 0 h 2298572"/>
                <a:gd name="connsiteX0" fmla="*/ 3523730 w 3523730"/>
                <a:gd name="connsiteY0" fmla="*/ 217359 h 2298572"/>
                <a:gd name="connsiteX1" fmla="*/ 2665621 w 3523730"/>
                <a:gd name="connsiteY1" fmla="*/ 2296549 h 2298572"/>
                <a:gd name="connsiteX2" fmla="*/ 1764909 w 3523730"/>
                <a:gd name="connsiteY2" fmla="*/ 440325 h 2298572"/>
                <a:gd name="connsiteX3" fmla="*/ 460053 w 3523730"/>
                <a:gd name="connsiteY3" fmla="*/ 2298538 h 2298572"/>
                <a:gd name="connsiteX4" fmla="*/ 0 w 3523730"/>
                <a:gd name="connsiteY4" fmla="*/ 0 h 2298572"/>
                <a:gd name="connsiteX0" fmla="*/ 3523730 w 3523730"/>
                <a:gd name="connsiteY0" fmla="*/ 217359 h 2298572"/>
                <a:gd name="connsiteX1" fmla="*/ 2665621 w 3523730"/>
                <a:gd name="connsiteY1" fmla="*/ 2296549 h 2298572"/>
                <a:gd name="connsiteX2" fmla="*/ 1764909 w 3523730"/>
                <a:gd name="connsiteY2" fmla="*/ 440325 h 2298572"/>
                <a:gd name="connsiteX3" fmla="*/ 460053 w 3523730"/>
                <a:gd name="connsiteY3" fmla="*/ 2298538 h 2298572"/>
                <a:gd name="connsiteX4" fmla="*/ 0 w 3523730"/>
                <a:gd name="connsiteY4" fmla="*/ 0 h 2298572"/>
                <a:gd name="connsiteX0" fmla="*/ 3523730 w 3523730"/>
                <a:gd name="connsiteY0" fmla="*/ 217359 h 2298572"/>
                <a:gd name="connsiteX1" fmla="*/ 2665621 w 3523730"/>
                <a:gd name="connsiteY1" fmla="*/ 2296549 h 2298572"/>
                <a:gd name="connsiteX2" fmla="*/ 1764909 w 3523730"/>
                <a:gd name="connsiteY2" fmla="*/ 440325 h 2298572"/>
                <a:gd name="connsiteX3" fmla="*/ 460053 w 3523730"/>
                <a:gd name="connsiteY3" fmla="*/ 2298538 h 2298572"/>
                <a:gd name="connsiteX4" fmla="*/ 0 w 3523730"/>
                <a:gd name="connsiteY4" fmla="*/ 0 h 2298572"/>
                <a:gd name="connsiteX0" fmla="*/ 3523730 w 3523730"/>
                <a:gd name="connsiteY0" fmla="*/ 217359 h 2298540"/>
                <a:gd name="connsiteX1" fmla="*/ 2665621 w 3523730"/>
                <a:gd name="connsiteY1" fmla="*/ 2296549 h 2298540"/>
                <a:gd name="connsiteX2" fmla="*/ 1764909 w 3523730"/>
                <a:gd name="connsiteY2" fmla="*/ 440325 h 2298540"/>
                <a:gd name="connsiteX3" fmla="*/ 460053 w 3523730"/>
                <a:gd name="connsiteY3" fmla="*/ 2298538 h 2298540"/>
                <a:gd name="connsiteX4" fmla="*/ 0 w 3523730"/>
                <a:gd name="connsiteY4" fmla="*/ 0 h 2298540"/>
                <a:gd name="connsiteX0" fmla="*/ 3523730 w 3523730"/>
                <a:gd name="connsiteY0" fmla="*/ 217359 h 2298540"/>
                <a:gd name="connsiteX1" fmla="*/ 2665621 w 3523730"/>
                <a:gd name="connsiteY1" fmla="*/ 2296549 h 2298540"/>
                <a:gd name="connsiteX2" fmla="*/ 1764909 w 3523730"/>
                <a:gd name="connsiteY2" fmla="*/ 440325 h 2298540"/>
                <a:gd name="connsiteX3" fmla="*/ 460053 w 3523730"/>
                <a:gd name="connsiteY3" fmla="*/ 2298538 h 2298540"/>
                <a:gd name="connsiteX4" fmla="*/ 0 w 3523730"/>
                <a:gd name="connsiteY4" fmla="*/ 0 h 2298540"/>
                <a:gd name="connsiteX0" fmla="*/ 3523730 w 3523730"/>
                <a:gd name="connsiteY0" fmla="*/ 217359 h 2298540"/>
                <a:gd name="connsiteX1" fmla="*/ 2665621 w 3523730"/>
                <a:gd name="connsiteY1" fmla="*/ 2296549 h 2298540"/>
                <a:gd name="connsiteX2" fmla="*/ 1764909 w 3523730"/>
                <a:gd name="connsiteY2" fmla="*/ 440325 h 2298540"/>
                <a:gd name="connsiteX3" fmla="*/ 460053 w 3523730"/>
                <a:gd name="connsiteY3" fmla="*/ 2298538 h 2298540"/>
                <a:gd name="connsiteX4" fmla="*/ 0 w 3523730"/>
                <a:gd name="connsiteY4" fmla="*/ 0 h 2298540"/>
                <a:gd name="connsiteX0" fmla="*/ 3523730 w 3523730"/>
                <a:gd name="connsiteY0" fmla="*/ 217359 h 2300577"/>
                <a:gd name="connsiteX1" fmla="*/ 2665621 w 3523730"/>
                <a:gd name="connsiteY1" fmla="*/ 2296549 h 2300577"/>
                <a:gd name="connsiteX2" fmla="*/ 1752737 w 3523730"/>
                <a:gd name="connsiteY2" fmla="*/ 440325 h 2300577"/>
                <a:gd name="connsiteX3" fmla="*/ 460053 w 3523730"/>
                <a:gd name="connsiteY3" fmla="*/ 2298538 h 2300577"/>
                <a:gd name="connsiteX4" fmla="*/ 0 w 3523730"/>
                <a:gd name="connsiteY4" fmla="*/ 0 h 2300577"/>
                <a:gd name="connsiteX0" fmla="*/ 3523730 w 3523730"/>
                <a:gd name="connsiteY0" fmla="*/ 217359 h 2300706"/>
                <a:gd name="connsiteX1" fmla="*/ 2665621 w 3523730"/>
                <a:gd name="connsiteY1" fmla="*/ 2296549 h 2300706"/>
                <a:gd name="connsiteX2" fmla="*/ 1777081 w 3523730"/>
                <a:gd name="connsiteY2" fmla="*/ 452947 h 2300706"/>
                <a:gd name="connsiteX3" fmla="*/ 460053 w 3523730"/>
                <a:gd name="connsiteY3" fmla="*/ 2298538 h 2300706"/>
                <a:gd name="connsiteX4" fmla="*/ 0 w 3523730"/>
                <a:gd name="connsiteY4" fmla="*/ 0 h 2300706"/>
                <a:gd name="connsiteX0" fmla="*/ 3523730 w 3523730"/>
                <a:gd name="connsiteY0" fmla="*/ 217359 h 2298609"/>
                <a:gd name="connsiteX1" fmla="*/ 2665621 w 3523730"/>
                <a:gd name="connsiteY1" fmla="*/ 2296549 h 2298609"/>
                <a:gd name="connsiteX2" fmla="*/ 1777081 w 3523730"/>
                <a:gd name="connsiteY2" fmla="*/ 452947 h 2298609"/>
                <a:gd name="connsiteX3" fmla="*/ 460053 w 3523730"/>
                <a:gd name="connsiteY3" fmla="*/ 2298538 h 2298609"/>
                <a:gd name="connsiteX4" fmla="*/ 0 w 3523730"/>
                <a:gd name="connsiteY4" fmla="*/ 0 h 2298609"/>
                <a:gd name="connsiteX0" fmla="*/ 3523730 w 3523730"/>
                <a:gd name="connsiteY0" fmla="*/ 217359 h 2298538"/>
                <a:gd name="connsiteX1" fmla="*/ 2665621 w 3523730"/>
                <a:gd name="connsiteY1" fmla="*/ 2296549 h 2298538"/>
                <a:gd name="connsiteX2" fmla="*/ 1777081 w 3523730"/>
                <a:gd name="connsiteY2" fmla="*/ 452947 h 2298538"/>
                <a:gd name="connsiteX3" fmla="*/ 460053 w 3523730"/>
                <a:gd name="connsiteY3" fmla="*/ 2298538 h 2298538"/>
                <a:gd name="connsiteX4" fmla="*/ 0 w 3523730"/>
                <a:gd name="connsiteY4" fmla="*/ 0 h 2298538"/>
                <a:gd name="connsiteX0" fmla="*/ 3523730 w 3523730"/>
                <a:gd name="connsiteY0" fmla="*/ 217359 h 2298538"/>
                <a:gd name="connsiteX1" fmla="*/ 2665621 w 3523730"/>
                <a:gd name="connsiteY1" fmla="*/ 2296549 h 2298538"/>
                <a:gd name="connsiteX2" fmla="*/ 1777081 w 3523730"/>
                <a:gd name="connsiteY2" fmla="*/ 452947 h 2298538"/>
                <a:gd name="connsiteX3" fmla="*/ 460053 w 3523730"/>
                <a:gd name="connsiteY3" fmla="*/ 2298538 h 2298538"/>
                <a:gd name="connsiteX4" fmla="*/ 0 w 3523730"/>
                <a:gd name="connsiteY4" fmla="*/ 0 h 2298538"/>
                <a:gd name="connsiteX0" fmla="*/ 3523730 w 3523730"/>
                <a:gd name="connsiteY0" fmla="*/ 217359 h 2738381"/>
                <a:gd name="connsiteX1" fmla="*/ 2677793 w 3523730"/>
                <a:gd name="connsiteY1" fmla="*/ 2738316 h 2738381"/>
                <a:gd name="connsiteX2" fmla="*/ 1777081 w 3523730"/>
                <a:gd name="connsiteY2" fmla="*/ 452947 h 2738381"/>
                <a:gd name="connsiteX3" fmla="*/ 460053 w 3523730"/>
                <a:gd name="connsiteY3" fmla="*/ 2298538 h 2738381"/>
                <a:gd name="connsiteX4" fmla="*/ 0 w 3523730"/>
                <a:gd name="connsiteY4" fmla="*/ 0 h 2738381"/>
                <a:gd name="connsiteX0" fmla="*/ 3523730 w 3523730"/>
                <a:gd name="connsiteY0" fmla="*/ 217359 h 2738381"/>
                <a:gd name="connsiteX1" fmla="*/ 2677793 w 3523730"/>
                <a:gd name="connsiteY1" fmla="*/ 2738316 h 2738381"/>
                <a:gd name="connsiteX2" fmla="*/ 1777081 w 3523730"/>
                <a:gd name="connsiteY2" fmla="*/ 452947 h 2738381"/>
                <a:gd name="connsiteX3" fmla="*/ 460053 w 3523730"/>
                <a:gd name="connsiteY3" fmla="*/ 2298538 h 2738381"/>
                <a:gd name="connsiteX4" fmla="*/ 0 w 3523730"/>
                <a:gd name="connsiteY4" fmla="*/ 0 h 2738381"/>
                <a:gd name="connsiteX0" fmla="*/ 3523730 w 3523730"/>
                <a:gd name="connsiteY0" fmla="*/ 217359 h 2738379"/>
                <a:gd name="connsiteX1" fmla="*/ 2677793 w 3523730"/>
                <a:gd name="connsiteY1" fmla="*/ 2738316 h 2738379"/>
                <a:gd name="connsiteX2" fmla="*/ 1777081 w 3523730"/>
                <a:gd name="connsiteY2" fmla="*/ 452947 h 2738379"/>
                <a:gd name="connsiteX3" fmla="*/ 447881 w 3523730"/>
                <a:gd name="connsiteY3" fmla="*/ 2727684 h 2738379"/>
                <a:gd name="connsiteX4" fmla="*/ 0 w 3523730"/>
                <a:gd name="connsiteY4" fmla="*/ 0 h 2738379"/>
                <a:gd name="connsiteX0" fmla="*/ 3523730 w 3523730"/>
                <a:gd name="connsiteY0" fmla="*/ 217359 h 2751001"/>
                <a:gd name="connsiteX1" fmla="*/ 2677793 w 3523730"/>
                <a:gd name="connsiteY1" fmla="*/ 2750938 h 2751001"/>
                <a:gd name="connsiteX2" fmla="*/ 1777081 w 3523730"/>
                <a:gd name="connsiteY2" fmla="*/ 452947 h 2751001"/>
                <a:gd name="connsiteX3" fmla="*/ 447881 w 3523730"/>
                <a:gd name="connsiteY3" fmla="*/ 2727684 h 2751001"/>
                <a:gd name="connsiteX4" fmla="*/ 0 w 3523730"/>
                <a:gd name="connsiteY4" fmla="*/ 0 h 2751001"/>
                <a:gd name="connsiteX0" fmla="*/ 3523730 w 3523730"/>
                <a:gd name="connsiteY0" fmla="*/ 217359 h 2750986"/>
                <a:gd name="connsiteX1" fmla="*/ 2677793 w 3523730"/>
                <a:gd name="connsiteY1" fmla="*/ 2750938 h 2750986"/>
                <a:gd name="connsiteX2" fmla="*/ 1777081 w 3523730"/>
                <a:gd name="connsiteY2" fmla="*/ 452947 h 2750986"/>
                <a:gd name="connsiteX3" fmla="*/ 447881 w 3523730"/>
                <a:gd name="connsiteY3" fmla="*/ 2727684 h 2750986"/>
                <a:gd name="connsiteX4" fmla="*/ 0 w 3523730"/>
                <a:gd name="connsiteY4" fmla="*/ 0 h 2750986"/>
                <a:gd name="connsiteX0" fmla="*/ 3523730 w 3523730"/>
                <a:gd name="connsiteY0" fmla="*/ 217359 h 2765550"/>
                <a:gd name="connsiteX1" fmla="*/ 2677793 w 3523730"/>
                <a:gd name="connsiteY1" fmla="*/ 2750938 h 2765550"/>
                <a:gd name="connsiteX2" fmla="*/ 1777081 w 3523730"/>
                <a:gd name="connsiteY2" fmla="*/ 452947 h 2765550"/>
                <a:gd name="connsiteX3" fmla="*/ 447881 w 3523730"/>
                <a:gd name="connsiteY3" fmla="*/ 2765550 h 2765550"/>
                <a:gd name="connsiteX4" fmla="*/ 0 w 3523730"/>
                <a:gd name="connsiteY4" fmla="*/ 0 h 2765550"/>
                <a:gd name="connsiteX0" fmla="*/ 3523730 w 3523730"/>
                <a:gd name="connsiteY0" fmla="*/ 217359 h 2752928"/>
                <a:gd name="connsiteX1" fmla="*/ 2677793 w 3523730"/>
                <a:gd name="connsiteY1" fmla="*/ 2750938 h 2752928"/>
                <a:gd name="connsiteX2" fmla="*/ 1777081 w 3523730"/>
                <a:gd name="connsiteY2" fmla="*/ 452947 h 2752928"/>
                <a:gd name="connsiteX3" fmla="*/ 447881 w 3523730"/>
                <a:gd name="connsiteY3" fmla="*/ 2752928 h 2752928"/>
                <a:gd name="connsiteX4" fmla="*/ 0 w 3523730"/>
                <a:gd name="connsiteY4" fmla="*/ 0 h 2752928"/>
                <a:gd name="connsiteX0" fmla="*/ 3523730 w 3523730"/>
                <a:gd name="connsiteY0" fmla="*/ 217359 h 2752928"/>
                <a:gd name="connsiteX1" fmla="*/ 2653449 w 3523730"/>
                <a:gd name="connsiteY1" fmla="*/ 2750938 h 2752928"/>
                <a:gd name="connsiteX2" fmla="*/ 1777081 w 3523730"/>
                <a:gd name="connsiteY2" fmla="*/ 452947 h 2752928"/>
                <a:gd name="connsiteX3" fmla="*/ 447881 w 3523730"/>
                <a:gd name="connsiteY3" fmla="*/ 2752928 h 2752928"/>
                <a:gd name="connsiteX4" fmla="*/ 0 w 3523730"/>
                <a:gd name="connsiteY4" fmla="*/ 0 h 2752928"/>
                <a:gd name="connsiteX0" fmla="*/ 3523730 w 3523730"/>
                <a:gd name="connsiteY0" fmla="*/ 217359 h 2752928"/>
                <a:gd name="connsiteX1" fmla="*/ 2665621 w 3523730"/>
                <a:gd name="connsiteY1" fmla="*/ 2750938 h 2752928"/>
                <a:gd name="connsiteX2" fmla="*/ 1777081 w 3523730"/>
                <a:gd name="connsiteY2" fmla="*/ 452947 h 2752928"/>
                <a:gd name="connsiteX3" fmla="*/ 447881 w 3523730"/>
                <a:gd name="connsiteY3" fmla="*/ 2752928 h 2752928"/>
                <a:gd name="connsiteX4" fmla="*/ 0 w 3523730"/>
                <a:gd name="connsiteY4" fmla="*/ 0 h 2752928"/>
                <a:gd name="connsiteX0" fmla="*/ 3523730 w 3523730"/>
                <a:gd name="connsiteY0" fmla="*/ 217359 h 2752928"/>
                <a:gd name="connsiteX1" fmla="*/ 2665621 w 3523730"/>
                <a:gd name="connsiteY1" fmla="*/ 2750938 h 2752928"/>
                <a:gd name="connsiteX2" fmla="*/ 1777081 w 3523730"/>
                <a:gd name="connsiteY2" fmla="*/ 452947 h 2752928"/>
                <a:gd name="connsiteX3" fmla="*/ 447881 w 3523730"/>
                <a:gd name="connsiteY3" fmla="*/ 2752928 h 2752928"/>
                <a:gd name="connsiteX4" fmla="*/ 0 w 3523730"/>
                <a:gd name="connsiteY4" fmla="*/ 0 h 27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3730" h="2752928">
                  <a:moveTo>
                    <a:pt x="3523730" y="217359"/>
                  </a:moveTo>
                  <a:cubicBezTo>
                    <a:pt x="2960785" y="840540"/>
                    <a:pt x="3078445" y="2749539"/>
                    <a:pt x="2665621" y="2750938"/>
                  </a:cubicBezTo>
                  <a:cubicBezTo>
                    <a:pt x="2252797" y="2752337"/>
                    <a:pt x="2146704" y="452615"/>
                    <a:pt x="1777081" y="452947"/>
                  </a:cubicBezTo>
                  <a:cubicBezTo>
                    <a:pt x="1407458" y="453279"/>
                    <a:pt x="792748" y="2752688"/>
                    <a:pt x="447881" y="2752928"/>
                  </a:cubicBezTo>
                  <a:cubicBezTo>
                    <a:pt x="103014" y="2753168"/>
                    <a:pt x="86850" y="594099"/>
                    <a:pt x="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 bwMode="auto">
            <a:xfrm>
              <a:off x="4139490" y="3330796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 bwMode="auto">
            <a:xfrm>
              <a:off x="481890" y="3124200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362687"/>
            <a:ext cx="2267683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362525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751711"/>
            <a:ext cx="3627383" cy="359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406884"/>
            <a:ext cx="1190349" cy="28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038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410191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063" y="411761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799377"/>
            <a:ext cx="3721880" cy="359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404600"/>
            <a:ext cx="321669" cy="28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765140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123988"/>
            <a:ext cx="3117151" cy="340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410686"/>
            <a:ext cx="2267683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454882"/>
            <a:ext cx="1190349" cy="28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9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893955" name="Picture 8939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6" y="5114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08348"/>
            <a:ext cx="7708813" cy="359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521" y="928231"/>
            <a:ext cx="7520311" cy="377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5" name="Picture 8939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754" y="1384126"/>
            <a:ext cx="3456765" cy="34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938" y="2161998"/>
            <a:ext cx="4458400" cy="340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6" name="Picture 8939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06" y="367012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120356"/>
            <a:ext cx="8369746" cy="359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44" y="4565291"/>
            <a:ext cx="7009296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903" y="5491956"/>
            <a:ext cx="3721919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6292948"/>
            <a:ext cx="4213249" cy="283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903" y="5879926"/>
            <a:ext cx="3703112" cy="28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754" y="1779988"/>
            <a:ext cx="3476032" cy="320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44" y="5038044"/>
            <a:ext cx="2720932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883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052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6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1" y="11482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869" y="25052"/>
            <a:ext cx="6725429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895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9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3" y="114822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0798" y="25052"/>
            <a:ext cx="6821780" cy="434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895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6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3" y="115156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184" y="88016"/>
            <a:ext cx="6518340" cy="377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928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5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20&quot;/&gt;&lt;property id=&quot;20307&quot; value=&quot;529&quot;/&gt;&lt;/object&gt;&lt;object type=&quot;3&quot; unique_id=&quot;56694&quot;&gt;&lt;property id=&quot;20148&quot; value=&quot;5&quot;/&gt;&lt;property id=&quot;20300&quot; value=&quot;Slide 19&quot;/&gt;&lt;property id=&quot;20307&quot; value=&quot;530&quot;/&gt;&lt;/object&gt;&lt;object type=&quot;3&quot; unique_id=&quot;56758&quot;&gt;&lt;property id=&quot;20148&quot; value=&quot;5&quot;/&gt;&lt;property id=&quot;20300&quot; value=&quot;Slide 3&quot;/&gt;&lt;property id=&quot;20307&quot; value=&quot;531&quot;/&gt;&lt;/object&gt;&lt;object type=&quot;3&quot; unique_id=&quot;56759&quot;&gt;&lt;property id=&quot;20148&quot; value=&quot;5&quot;/&gt;&lt;property id=&quot;20300&quot; value=&quot;Slide 4&quot;/&gt;&lt;property id=&quot;20307&quot; value=&quot;532&quot;/&gt;&lt;/object&gt;&lt;object type=&quot;3&quot; unique_id=&quot;56848&quot;&gt;&lt;property id=&quot;20148&quot; value=&quot;5&quot;/&gt;&lt;property id=&quot;20300&quot; value=&quot;Slide 13&quot;/&gt;&lt;property id=&quot;20307&quot; value=&quot;533&quot;/&gt;&lt;/object&gt;&lt;object type=&quot;3&quot; unique_id=&quot;56849&quot;&gt;&lt;property id=&quot;20148&quot; value=&quot;5&quot;/&gt;&lt;property id=&quot;20300&quot; value=&quot;Slide 11&quot;/&gt;&lt;property id=&quot;20307&quot; value=&quot;534&quot;/&gt;&lt;/object&gt;&lt;object type=&quot;3&quot; unique_id=&quot;56863&quot;&gt;&lt;property id=&quot;20148&quot; value=&quot;5&quot;/&gt;&lt;property id=&quot;20300&quot; value=&quot;Slide 7&quot;/&gt;&lt;property id=&quot;20307&quot; value=&quot;535&quot;/&gt;&lt;/object&gt;&lt;object type=&quot;3&quot; unique_id=&quot;56920&quot;&gt;&lt;property id=&quot;20148&quot; value=&quot;5&quot;/&gt;&lt;property id=&quot;20300&quot; value=&quot;Slide 14&quot;/&gt;&lt;property id=&quot;20307&quot; value=&quot;536&quot;/&gt;&lt;/object&gt;&lt;object type=&quot;3&quot; unique_id=&quot;57116&quot;&gt;&lt;property id=&quot;20148&quot; value=&quot;5&quot;/&gt;&lt;property id=&quot;20300&quot; value=&quot;Slide 18&quot;/&gt;&lt;property id=&quot;20307&quot; value=&quot;537&quot;/&gt;&lt;/object&gt;&lt;object type=&quot;3&quot; unique_id=&quot;57405&quot;&gt;&lt;property id=&quot;20148&quot; value=&quot;5&quot;/&gt;&lt;property id=&quot;20300&quot; value=&quot;Slide 8&quot;/&gt;&lt;property id=&quot;20307&quot; value=&quot;538&quot;/&gt;&lt;/object&gt;&lt;object type=&quot;3&quot; unique_id=&quot;57511&quot;&gt;&lt;property id=&quot;20148&quot; value=&quot;5&quot;/&gt;&lt;property id=&quot;20300&quot; value=&quot;Slide 12&quot;/&gt;&lt;property id=&quot;20307&quot; value=&quot;539&quot;/&gt;&lt;/object&gt;&lt;object type=&quot;3&quot; unique_id=&quot;57656&quot;&gt;&lt;property id=&quot;20148&quot; value=&quot;5&quot;/&gt;&lt;property id=&quot;20300&quot; value=&quot;Slide 15&quot;/&gt;&lt;property id=&quot;20307&quot; value=&quot;540&quot;/&gt;&lt;/object&gt;&lt;object type=&quot;3&quot; unique_id=&quot;57657&quot;&gt;&lt;property id=&quot;20148&quot; value=&quot;5&quot;/&gt;&lt;property id=&quot;20300&quot; value=&quot;Slide 16&quot;/&gt;&lt;property id=&quot;20307&quot; value=&quot;541&quot;/&gt;&lt;/object&gt;&lt;object type=&quot;3&quot; unique_id=&quot;57658&quot;&gt;&lt;property id=&quot;20148&quot; value=&quot;5&quot;/&gt;&lt;property id=&quot;20300&quot; value=&quot;Slide 17&quot;/&gt;&lt;property id=&quot;20307&quot; value=&quot;542&quot;/&gt;&lt;/object&gt;&lt;object type=&quot;3&quot; unique_id=&quot;57974&quot;&gt;&lt;property id=&quot;20148&quot; value=&quot;5&quot;/&gt;&lt;property id=&quot;20300&quot; value=&quot;Slide 21&quot;/&gt;&lt;property id=&quot;20307&quot; value=&quot;543&quot;/&gt;&lt;/object&gt;&lt;object type=&quot;3&quot; unique_id=&quot;57975&quot;&gt;&lt;property id=&quot;20148&quot; value=&quot;5&quot;/&gt;&lt;property id=&quot;20300&quot; value=&quot;Slide 22&quot;/&gt;&lt;property id=&quot;20307&quot; value=&quot;544&quot;/&gt;&lt;/object&gt;&lt;object type=&quot;3&quot; unique_id=&quot;57976&quot;&gt;&lt;property id=&quot;20148&quot; value=&quot;5&quot;/&gt;&lt;property id=&quot;20300&quot; value=&quot;Slide 23&quot;/&gt;&lt;property id=&quot;20307&quot; value=&quot;545&quot;/&gt;&lt;/object&gt;&lt;object type=&quot;3&quot; unique_id=&quot;57977&quot;&gt;&lt;property id=&quot;20148&quot; value=&quot;5&quot;/&gt;&lt;property id=&quot;20300&quot; value=&quot;Slide 24&quot;/&gt;&lt;property id=&quot;20307&quot; value=&quot;546&quot;/&gt;&lt;/object&gt;&lt;object type=&quot;3&quot; unique_id=&quot;57978&quot;&gt;&lt;property id=&quot;20148&quot; value=&quot;5&quot;/&gt;&lt;property id=&quot;20300&quot; value=&quot;Slide 25&quot;/&gt;&lt;property id=&quot;20307&quot; value=&quot;547&quot;/&gt;&lt;/object&gt;&lt;object type=&quot;3&quot; unique_id=&quot;57979&quot;&gt;&lt;property id=&quot;20148&quot; value=&quot;5&quot;/&gt;&lt;property id=&quot;20300&quot; value=&quot;Slide 29&quot;/&gt;&lt;property id=&quot;20307&quot; value=&quot;548&quot;/&gt;&lt;/object&gt;&lt;object type=&quot;3&quot; unique_id=&quot;57980&quot;&gt;&lt;property id=&quot;20148&quot; value=&quot;5&quot;/&gt;&lt;property id=&quot;20300&quot; value=&quot;Slide 30&quot;/&gt;&lt;property id=&quot;20307&quot; value=&quot;549&quot;/&gt;&lt;/object&gt;&lt;object type=&quot;3&quot; unique_id=&quot;57981&quot;&gt;&lt;property id=&quot;20148&quot; value=&quot;5&quot;/&gt;&lt;property id=&quot;20300&quot; value=&quot;Slide 31&quot;/&gt;&lt;property id=&quot;20307&quot; value=&quot;550&quot;/&gt;&lt;/object&gt;&lt;object type=&quot;3&quot; unique_id=&quot;58185&quot;&gt;&lt;property id=&quot;20148&quot; value=&quot;5&quot;/&gt;&lt;property id=&quot;20300&quot; value=&quot;Slide 9&quot;/&gt;&lt;property id=&quot;20307&quot; value=&quot;551&quot;/&gt;&lt;/object&gt;&lt;object type=&quot;3&quot; unique_id=&quot;58186&quot;&gt;&lt;property id=&quot;20148&quot; value=&quot;5&quot;/&gt;&lt;property id=&quot;20300&quot; value=&quot;Slide 10&quot;/&gt;&lt;property id=&quot;20307&quot; value=&quot;552&quot;/&gt;&lt;/object&gt;&lt;object type=&quot;3&quot; unique_id=&quot;58435&quot;&gt;&lt;property id=&quot;20148&quot; value=&quot;5&quot;/&gt;&lt;property id=&quot;20300&quot; value=&quot;Slide 5&quot;/&gt;&lt;property id=&quot;20307&quot; value=&quot;553&quot;/&gt;&lt;/object&gt;&lt;object type=&quot;3&quot; unique_id=&quot;58532&quot;&gt;&lt;property id=&quot;20148&quot; value=&quot;5&quot;/&gt;&lt;property id=&quot;20300&quot; value=&quot;Slide 6&quot;/&gt;&lt;property id=&quot;20307&quot; value=&quot;554&quot;/&gt;&lt;/object&gt;&lt;object type=&quot;3&quot; unique_id=&quot;58566&quot;&gt;&lt;property id=&quot;20148&quot; value=&quot;5&quot;/&gt;&lt;property id=&quot;20300&quot; value=&quot;Slide 32&quot;/&gt;&lt;property id=&quot;20307&quot; value=&quot;555&quot;/&gt;&lt;/object&gt;&lt;object type=&quot;3&quot; unique_id=&quot;58939&quot;&gt;&lt;property id=&quot;20148&quot; value=&quot;5&quot;/&gt;&lt;property id=&quot;20300&quot; value=&quot;Slide 26&quot;/&gt;&lt;property id=&quot;20307&quot; value=&quot;556&quot;/&gt;&lt;/object&gt;&lt;object type=&quot;3&quot; unique_id=&quot;59100&quot;&gt;&lt;property id=&quot;20148&quot; value=&quot;5&quot;/&gt;&lt;property id=&quot;20300&quot; value=&quot;Slide 27&quot;/&gt;&lt;property id=&quot;20307&quot; value=&quot;557&quot;/&gt;&lt;/object&gt;&lt;object type=&quot;3&quot; unique_id=&quot;59233&quot;&gt;&lt;property id=&quot;20148&quot; value=&quot;5&quot;/&gt;&lt;property id=&quot;20300&quot; value=&quot;Slide 28&quot;/&gt;&lt;property id=&quot;20307&quot; value=&quot;5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ketch} the graph of a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79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08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46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6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unction whose domain is $(2,4]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96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a graph of a continuous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90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domain is $(-3,2)$ and which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70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global max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89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wo global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2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has {\color[rgb]{0,.8,0}exactly two}&#10;local min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00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a graph of a function whose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64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[1,4]$, which is continuous on $[1,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53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global max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62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wo local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9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41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local max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43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which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30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red}no} global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5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7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 $f(x)=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65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has {\color[rgb]{0,.8,0}exactly two}&#10;global min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0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[rgb]{0,.8,0}exactly one}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97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 $f(x)=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55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8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 $f(x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08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2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 $f(x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401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71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9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3-2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6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5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4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1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3-2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64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7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x^2-10x+21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34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x^2-2x+1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6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5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cos 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80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\cos x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62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5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^3+3x^2-72x+1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885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4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3-15x^2+48x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623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0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g(t)=\frac{3t}{t^2+9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983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-5\le t\le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41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2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4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H(s)=se^{-s^2/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50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-4\le s\le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867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0\le x\le1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63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0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a,z]\to{\mathbb R}$ be the function wh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5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95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7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2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5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5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44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critical number for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9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number $a,b,c,d,e,r,s,t,u,v,w,x,z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963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$a,b,c,d,e,r,s,t,u,v,w,x,z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4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te} whether or {\color{red}not} $f$ has, at that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0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c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997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-4,4]\to{\mathbb R}$ b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ketch} the graph of a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7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displayed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61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9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3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unction whose domain is $[2,\infty)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5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3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lob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21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-4,4]\to{\mathbb R}$ b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displayed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61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46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12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6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978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14166</TotalTime>
  <Words>19</Words>
  <Application>Microsoft Office PowerPoint</Application>
  <PresentationFormat>On-screen Show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1659</cp:revision>
  <dcterms:created xsi:type="dcterms:W3CDTF">2008-09-20T13:47:00Z</dcterms:created>
  <dcterms:modified xsi:type="dcterms:W3CDTF">2013-10-15T17:57:17Z</dcterms:modified>
</cp:coreProperties>
</file>