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41" r:id="rId2"/>
    <p:sldId id="751" r:id="rId3"/>
    <p:sldId id="740" r:id="rId4"/>
    <p:sldId id="742" r:id="rId5"/>
    <p:sldId id="743" r:id="rId6"/>
    <p:sldId id="744" r:id="rId7"/>
    <p:sldId id="745" r:id="rId8"/>
    <p:sldId id="746" r:id="rId9"/>
    <p:sldId id="747" r:id="rId10"/>
    <p:sldId id="748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8110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6D93C9E7-7C51-41F4-89DF-9ED6EA992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C4C61-1DA2-4812-8D44-24673E574AD1}" type="slidenum">
              <a:rPr lang="en-US"/>
              <a:pPr/>
              <a:t>1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D09B-B88C-48D3-ACAF-061527C6B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5AA8E-CB00-4AC0-AD6F-77D8FA3A4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AA05A-70D4-4EA6-AE63-14F2FDC48D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85C05-EFC4-4602-8F6C-067A3E4DE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2DF5-EC4F-40B2-8A49-9109EF5A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6993-1AF1-49E0-BC78-D820BAAEA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F895-7463-4F82-9B0E-FCE7A930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AFFE0-6EA3-489A-85B3-55EEAC8CE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DECF-E734-46AC-B75E-1017DC563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EB530-00A0-4D8A-9674-667AADD6F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C2E0-DF20-4DF2-A141-B3958B3DF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7FABEE-2DD1-4768-9EF9-9CA1A63F2D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image" Target="../media/image108.png"/><Relationship Id="rId39" Type="http://schemas.openxmlformats.org/officeDocument/2006/relationships/image" Target="../media/image119.png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image" Target="../media/image114.png"/><Relationship Id="rId42" Type="http://schemas.openxmlformats.org/officeDocument/2006/relationships/image" Target="../media/image121.png"/><Relationship Id="rId47" Type="http://schemas.openxmlformats.org/officeDocument/2006/relationships/image" Target="../media/image125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46" Type="http://schemas.openxmlformats.org/officeDocument/2006/relationships/image" Target="../media/image124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image" Target="../media/image97.png"/><Relationship Id="rId41" Type="http://schemas.openxmlformats.org/officeDocument/2006/relationships/image" Target="../media/image20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45" Type="http://schemas.openxmlformats.org/officeDocument/2006/relationships/image" Target="../media/image123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image" Target="../media/image110.png"/><Relationship Id="rId36" Type="http://schemas.openxmlformats.org/officeDocument/2006/relationships/image" Target="../media/image116.png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image" Target="../media/image111.png"/><Relationship Id="rId44" Type="http://schemas.openxmlformats.org/officeDocument/2006/relationships/image" Target="../media/image122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image" Target="../media/image109.png"/><Relationship Id="rId30" Type="http://schemas.openxmlformats.org/officeDocument/2006/relationships/image" Target="../media/image98.png"/><Relationship Id="rId35" Type="http://schemas.openxmlformats.org/officeDocument/2006/relationships/image" Target="../media/image115.png"/><Relationship Id="rId43" Type="http://schemas.openxmlformats.org/officeDocument/2006/relationships/image" Target="../media/image16.png"/><Relationship Id="rId48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7.png"/><Relationship Id="rId44" Type="http://schemas.openxmlformats.org/officeDocument/2006/relationships/image" Target="../media/image20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Relationship Id="rId48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tags" Target="../tags/tag30.xml"/><Relationship Id="rId21" Type="http://schemas.openxmlformats.org/officeDocument/2006/relationships/image" Target="../media/image29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tags" Target="../tags/tag29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2.png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1.png"/><Relationship Id="rId10" Type="http://schemas.openxmlformats.org/officeDocument/2006/relationships/tags" Target="../tags/tag37.xml"/><Relationship Id="rId19" Type="http://schemas.openxmlformats.org/officeDocument/2006/relationships/image" Target="../media/image27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30.png"/><Relationship Id="rId27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image" Target="../media/image40.png"/><Relationship Id="rId3" Type="http://schemas.openxmlformats.org/officeDocument/2006/relationships/tags" Target="../tags/tag44.xml"/><Relationship Id="rId21" Type="http://schemas.openxmlformats.org/officeDocument/2006/relationships/image" Target="../media/image35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39.png"/><Relationship Id="rId33" Type="http://schemas.openxmlformats.org/officeDocument/2006/relationships/image" Target="../media/image1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45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48.png"/><Relationship Id="rId18" Type="http://schemas.openxmlformats.org/officeDocument/2006/relationships/image" Target="../media/image1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tags" Target="../tags/tag62.xml"/><Relationship Id="rId16" Type="http://schemas.openxmlformats.org/officeDocument/2006/relationships/image" Target="../media/image51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15" Type="http://schemas.openxmlformats.org/officeDocument/2006/relationships/image" Target="../media/image50.png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58.png"/><Relationship Id="rId3" Type="http://schemas.openxmlformats.org/officeDocument/2006/relationships/tags" Target="../tags/tag73.xml"/><Relationship Id="rId21" Type="http://schemas.openxmlformats.org/officeDocument/2006/relationships/image" Target="../media/image53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57.png"/><Relationship Id="rId33" Type="http://schemas.openxmlformats.org/officeDocument/2006/relationships/image" Target="../media/image1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1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image" Target="../media/image63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image" Target="../media/image65.png"/><Relationship Id="rId26" Type="http://schemas.openxmlformats.org/officeDocument/2006/relationships/image" Target="../media/image1.png"/><Relationship Id="rId3" Type="http://schemas.openxmlformats.org/officeDocument/2006/relationships/tags" Target="../tags/tag92.xml"/><Relationship Id="rId21" Type="http://schemas.openxmlformats.org/officeDocument/2006/relationships/image" Target="../media/image68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2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image" Target="../media/image67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71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70.png"/><Relationship Id="rId10" Type="http://schemas.openxmlformats.org/officeDocument/2006/relationships/tags" Target="../tags/tag99.xml"/><Relationship Id="rId19" Type="http://schemas.openxmlformats.org/officeDocument/2006/relationships/image" Target="../media/image66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34" Type="http://schemas.openxmlformats.org/officeDocument/2006/relationships/image" Target="../media/image84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image" Target="../media/image79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1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81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34" Type="http://schemas.openxmlformats.org/officeDocument/2006/relationships/image" Target="../media/image101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image" Target="../media/image96.png"/><Relationship Id="rId41" Type="http://schemas.openxmlformats.org/officeDocument/2006/relationships/image" Target="../media/image1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image" Target="../media/image98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5FD-9A59-47DE-940A-A4791768E8CB}" type="slidenum">
              <a:rPr lang="en-US"/>
              <a:pPr/>
              <a:t>1</a:t>
            </a:fld>
            <a:endParaRPr lang="en-US"/>
          </a:p>
        </p:txBody>
      </p:sp>
      <p:sp>
        <p:nvSpPr>
          <p:cNvPr id="1821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1699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The </a:t>
            </a:r>
            <a:r>
              <a:rPr lang="en-US" sz="2400"/>
              <a:t>Fundamental </a:t>
            </a:r>
            <a:r>
              <a:rPr lang="en-US" sz="2400" smtClean="0"/>
              <a:t>Theorems </a:t>
            </a:r>
            <a:r>
              <a:rPr lang="en-US" sz="2400"/>
              <a:t>of </a:t>
            </a:r>
            <a:r>
              <a:rPr lang="en-US" sz="2400" smtClean="0"/>
              <a:t>Calculus,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82170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659669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7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965" name="Picture 8939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948" y="5696148"/>
            <a:ext cx="548640" cy="170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9" name="Picture 89396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451" y="4799556"/>
            <a:ext cx="3409215" cy="248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0" name="Rectangle 249"/>
          <p:cNvSpPr/>
          <p:nvPr/>
        </p:nvSpPr>
        <p:spPr bwMode="auto">
          <a:xfrm>
            <a:off x="6172200" y="5713998"/>
            <a:ext cx="457200" cy="457200"/>
          </a:xfrm>
          <a:prstGeom prst="rect">
            <a:avLst/>
          </a:pr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3964" name="Picture 8939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685034" y="4689566"/>
            <a:ext cx="483400" cy="195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51148"/>
            <a:ext cx="5858369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461526"/>
            <a:ext cx="831456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141956"/>
            <a:ext cx="8578416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525044"/>
            <a:ext cx="8785893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883080"/>
            <a:ext cx="8804733" cy="283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2255030"/>
            <a:ext cx="7784519" cy="320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2625946"/>
            <a:ext cx="8426540" cy="320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2975976"/>
            <a:ext cx="8805568" cy="359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3687971"/>
            <a:ext cx="823837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4051126"/>
            <a:ext cx="3627749" cy="340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Connector 44"/>
          <p:cNvCxnSpPr/>
          <p:nvPr/>
        </p:nvCxnSpPr>
        <p:spPr bwMode="auto">
          <a:xfrm>
            <a:off x="1371600" y="6172200"/>
            <a:ext cx="5715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4" name="Group 133"/>
          <p:cNvGrpSpPr/>
          <p:nvPr/>
        </p:nvGrpSpPr>
        <p:grpSpPr>
          <a:xfrm>
            <a:off x="1744344" y="5873496"/>
            <a:ext cx="846456" cy="138204"/>
            <a:chOff x="1744344" y="5931074"/>
            <a:chExt cx="846456" cy="138204"/>
          </a:xfrm>
        </p:grpSpPr>
        <p:sp>
          <p:nvSpPr>
            <p:cNvPr id="52" name="Arc 51"/>
            <p:cNvSpPr/>
            <p:nvPr/>
          </p:nvSpPr>
          <p:spPr bwMode="auto">
            <a:xfrm flipH="1">
              <a:off x="1822390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1744344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 flipV="1">
              <a:off x="1816735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 bwMode="auto">
            <a:xfrm flipH="1" flipV="1">
              <a:off x="1821180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 bwMode="auto">
            <a:xfrm flipH="1">
              <a:off x="188710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/>
            <p:cNvSpPr/>
            <p:nvPr/>
          </p:nvSpPr>
          <p:spPr bwMode="auto">
            <a:xfrm>
              <a:off x="180906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 bwMode="auto">
            <a:xfrm flipV="1">
              <a:off x="188145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 bwMode="auto">
            <a:xfrm flipH="1" flipV="1">
              <a:off x="188589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Arc 140"/>
            <p:cNvSpPr/>
            <p:nvPr/>
          </p:nvSpPr>
          <p:spPr bwMode="auto">
            <a:xfrm flipH="1">
              <a:off x="194546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Arc 141"/>
            <p:cNvSpPr/>
            <p:nvPr/>
          </p:nvSpPr>
          <p:spPr bwMode="auto">
            <a:xfrm>
              <a:off x="186742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Arc 142"/>
            <p:cNvSpPr/>
            <p:nvPr/>
          </p:nvSpPr>
          <p:spPr bwMode="auto">
            <a:xfrm flipV="1">
              <a:off x="193981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Arc 143"/>
            <p:cNvSpPr/>
            <p:nvPr/>
          </p:nvSpPr>
          <p:spPr bwMode="auto">
            <a:xfrm flipH="1" flipV="1">
              <a:off x="194425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/>
            <p:cNvSpPr/>
            <p:nvPr/>
          </p:nvSpPr>
          <p:spPr bwMode="auto">
            <a:xfrm flipH="1">
              <a:off x="2009142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c 146"/>
            <p:cNvSpPr/>
            <p:nvPr/>
          </p:nvSpPr>
          <p:spPr bwMode="auto">
            <a:xfrm>
              <a:off x="1931096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Arc 147"/>
            <p:cNvSpPr/>
            <p:nvPr/>
          </p:nvSpPr>
          <p:spPr bwMode="auto">
            <a:xfrm flipV="1">
              <a:off x="2003487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 bwMode="auto">
            <a:xfrm flipH="1" flipV="1">
              <a:off x="2007932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Arc 182"/>
            <p:cNvSpPr/>
            <p:nvPr/>
          </p:nvSpPr>
          <p:spPr bwMode="auto">
            <a:xfrm flipH="1">
              <a:off x="2055260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Arc 183"/>
            <p:cNvSpPr/>
            <p:nvPr/>
          </p:nvSpPr>
          <p:spPr bwMode="auto">
            <a:xfrm>
              <a:off x="1977214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Arc 184"/>
            <p:cNvSpPr/>
            <p:nvPr/>
          </p:nvSpPr>
          <p:spPr bwMode="auto">
            <a:xfrm flipV="1">
              <a:off x="2049605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Arc 185"/>
            <p:cNvSpPr/>
            <p:nvPr/>
          </p:nvSpPr>
          <p:spPr bwMode="auto">
            <a:xfrm flipH="1" flipV="1">
              <a:off x="2054050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Arc 178"/>
            <p:cNvSpPr/>
            <p:nvPr/>
          </p:nvSpPr>
          <p:spPr bwMode="auto">
            <a:xfrm flipH="1">
              <a:off x="211997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Arc 179"/>
            <p:cNvSpPr/>
            <p:nvPr/>
          </p:nvSpPr>
          <p:spPr bwMode="auto">
            <a:xfrm>
              <a:off x="204193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c 180"/>
            <p:cNvSpPr/>
            <p:nvPr/>
          </p:nvSpPr>
          <p:spPr bwMode="auto">
            <a:xfrm flipV="1">
              <a:off x="211432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Arc 181"/>
            <p:cNvSpPr/>
            <p:nvPr/>
          </p:nvSpPr>
          <p:spPr bwMode="auto">
            <a:xfrm flipH="1" flipV="1">
              <a:off x="211876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Arc 174"/>
            <p:cNvSpPr/>
            <p:nvPr/>
          </p:nvSpPr>
          <p:spPr bwMode="auto">
            <a:xfrm flipH="1">
              <a:off x="217833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Arc 175"/>
            <p:cNvSpPr/>
            <p:nvPr/>
          </p:nvSpPr>
          <p:spPr bwMode="auto">
            <a:xfrm>
              <a:off x="210029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Arc 176"/>
            <p:cNvSpPr/>
            <p:nvPr/>
          </p:nvSpPr>
          <p:spPr bwMode="auto">
            <a:xfrm flipV="1">
              <a:off x="217268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Arc 177"/>
            <p:cNvSpPr/>
            <p:nvPr/>
          </p:nvSpPr>
          <p:spPr bwMode="auto">
            <a:xfrm flipH="1" flipV="1">
              <a:off x="217712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Arc 170"/>
            <p:cNvSpPr/>
            <p:nvPr/>
          </p:nvSpPr>
          <p:spPr bwMode="auto">
            <a:xfrm flipH="1">
              <a:off x="2242012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Arc 171"/>
            <p:cNvSpPr/>
            <p:nvPr/>
          </p:nvSpPr>
          <p:spPr bwMode="auto">
            <a:xfrm>
              <a:off x="2163966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Arc 172"/>
            <p:cNvSpPr/>
            <p:nvPr/>
          </p:nvSpPr>
          <p:spPr bwMode="auto">
            <a:xfrm flipV="1">
              <a:off x="2236357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Arc 173"/>
            <p:cNvSpPr/>
            <p:nvPr/>
          </p:nvSpPr>
          <p:spPr bwMode="auto">
            <a:xfrm flipH="1" flipV="1">
              <a:off x="2240802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/>
          </p:nvSpPr>
          <p:spPr bwMode="auto">
            <a:xfrm flipH="1">
              <a:off x="2296386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/>
          </p:nvSpPr>
          <p:spPr bwMode="auto">
            <a:xfrm>
              <a:off x="2218340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Arc 205"/>
            <p:cNvSpPr/>
            <p:nvPr/>
          </p:nvSpPr>
          <p:spPr bwMode="auto">
            <a:xfrm flipV="1">
              <a:off x="2290731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Arc 206"/>
            <p:cNvSpPr/>
            <p:nvPr/>
          </p:nvSpPr>
          <p:spPr bwMode="auto">
            <a:xfrm flipH="1" flipV="1">
              <a:off x="2295176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/>
          </p:nvSpPr>
          <p:spPr bwMode="auto">
            <a:xfrm flipH="1">
              <a:off x="2361104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/>
          </p:nvSpPr>
          <p:spPr bwMode="auto">
            <a:xfrm>
              <a:off x="2283058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/>
          </p:nvSpPr>
          <p:spPr bwMode="auto">
            <a:xfrm flipV="1">
              <a:off x="2355449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/>
          </p:nvSpPr>
          <p:spPr bwMode="auto">
            <a:xfrm flipH="1" flipV="1">
              <a:off x="2359894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Arc 195"/>
            <p:cNvSpPr/>
            <p:nvPr/>
          </p:nvSpPr>
          <p:spPr bwMode="auto">
            <a:xfrm flipH="1">
              <a:off x="2419464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Arc 196"/>
            <p:cNvSpPr/>
            <p:nvPr/>
          </p:nvSpPr>
          <p:spPr bwMode="auto">
            <a:xfrm>
              <a:off x="2341418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/>
            <p:cNvSpPr/>
            <p:nvPr/>
          </p:nvSpPr>
          <p:spPr bwMode="auto">
            <a:xfrm flipV="1">
              <a:off x="2413809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Arc 198"/>
            <p:cNvSpPr/>
            <p:nvPr/>
          </p:nvSpPr>
          <p:spPr bwMode="auto">
            <a:xfrm flipH="1" flipV="1">
              <a:off x="2418254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3952" name="Straight Connector 893951"/>
          <p:cNvCxnSpPr/>
          <p:nvPr/>
        </p:nvCxnSpPr>
        <p:spPr bwMode="auto">
          <a:xfrm>
            <a:off x="2736436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/>
          <p:nvPr/>
        </p:nvCxnSpPr>
        <p:spPr bwMode="auto">
          <a:xfrm>
            <a:off x="36576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45720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54864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>
            <a:off x="64008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55" name="Picture 89395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413" y="629412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8" name="Picture 21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754" y="6294120"/>
            <a:ext cx="117520" cy="182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6" name="Picture 89395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753" y="6294120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153" y="629412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894" y="6294120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Connector 35"/>
          <p:cNvCxnSpPr/>
          <p:nvPr/>
        </p:nvCxnSpPr>
        <p:spPr bwMode="auto">
          <a:xfrm>
            <a:off x="1828800" y="4648200"/>
            <a:ext cx="0" cy="2049463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1" name="Straight Connector 893960"/>
          <p:cNvCxnSpPr/>
          <p:nvPr/>
        </p:nvCxnSpPr>
        <p:spPr bwMode="auto">
          <a:xfrm flipH="1">
            <a:off x="1737360" y="4685778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Straight Connector 228"/>
          <p:cNvCxnSpPr/>
          <p:nvPr/>
        </p:nvCxnSpPr>
        <p:spPr bwMode="auto">
          <a:xfrm flipH="1">
            <a:off x="1737360" y="4825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Straight Connector 229"/>
          <p:cNvCxnSpPr/>
          <p:nvPr/>
        </p:nvCxnSpPr>
        <p:spPr bwMode="auto">
          <a:xfrm flipH="1">
            <a:off x="1737360" y="4978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800622"/>
            <a:ext cx="7765915" cy="320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3" y="72488"/>
            <a:ext cx="1644080" cy="283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38" y="3335331"/>
            <a:ext cx="8805963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1" name="Straight Connector 230"/>
          <p:cNvCxnSpPr/>
          <p:nvPr/>
        </p:nvCxnSpPr>
        <p:spPr bwMode="auto">
          <a:xfrm flipH="1">
            <a:off x="1737360" y="5130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Straight Connector 231"/>
          <p:cNvCxnSpPr/>
          <p:nvPr/>
        </p:nvCxnSpPr>
        <p:spPr bwMode="auto">
          <a:xfrm flipH="1">
            <a:off x="1737360" y="52828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/>
          <p:nvPr/>
        </p:nvCxnSpPr>
        <p:spPr bwMode="auto">
          <a:xfrm flipH="1">
            <a:off x="1737360" y="54352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 flipH="1">
            <a:off x="1737360" y="5587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 flipH="1">
            <a:off x="1737360" y="5740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1737360" y="5892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 flipH="1">
            <a:off x="1737360" y="60448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/>
          <p:nvPr/>
        </p:nvCxnSpPr>
        <p:spPr bwMode="auto">
          <a:xfrm flipH="1">
            <a:off x="1737360" y="61972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1737360" y="6349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/>
          <p:nvPr/>
        </p:nvCxnSpPr>
        <p:spPr bwMode="auto">
          <a:xfrm flipH="1">
            <a:off x="1737360" y="6502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/>
          <p:nvPr/>
        </p:nvCxnSpPr>
        <p:spPr bwMode="auto">
          <a:xfrm flipH="1">
            <a:off x="1737360" y="6654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 bwMode="auto">
          <a:xfrm>
            <a:off x="2507836" y="5713998"/>
            <a:ext cx="457200" cy="457200"/>
          </a:xfrm>
          <a:prstGeom prst="rect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3968" name="Picture 89396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6104" y="5168030"/>
            <a:ext cx="3213282" cy="248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71" name="Straight Arrow Connector 893970"/>
          <p:cNvCxnSpPr/>
          <p:nvPr/>
        </p:nvCxnSpPr>
        <p:spPr bwMode="auto">
          <a:xfrm flipH="1">
            <a:off x="2756770" y="5010419"/>
            <a:ext cx="182880" cy="678819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Arrow Connector 255"/>
          <p:cNvCxnSpPr/>
          <p:nvPr/>
        </p:nvCxnSpPr>
        <p:spPr bwMode="auto">
          <a:xfrm flipH="1">
            <a:off x="6414370" y="5363235"/>
            <a:ext cx="91440" cy="33832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3" name="Straight Arrow Connector 893972"/>
          <p:cNvCxnSpPr/>
          <p:nvPr/>
        </p:nvCxnSpPr>
        <p:spPr bwMode="auto">
          <a:xfrm flipV="1">
            <a:off x="2999232" y="5942598"/>
            <a:ext cx="314553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0" name="Picture 9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8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3974" name="Straight Connector 893973"/>
          <p:cNvCxnSpPr/>
          <p:nvPr/>
        </p:nvCxnSpPr>
        <p:spPr bwMode="auto">
          <a:xfrm>
            <a:off x="2743200" y="20574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2" name="Straight Connector 893971"/>
          <p:cNvCxnSpPr/>
          <p:nvPr/>
        </p:nvCxnSpPr>
        <p:spPr bwMode="auto">
          <a:xfrm flipH="1">
            <a:off x="914400" y="2502074"/>
            <a:ext cx="18288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153" y="2286000"/>
            <a:ext cx="168108" cy="214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Connector 53"/>
          <p:cNvCxnSpPr/>
          <p:nvPr/>
        </p:nvCxnSpPr>
        <p:spPr bwMode="auto">
          <a:xfrm flipH="1">
            <a:off x="914400" y="2971800"/>
            <a:ext cx="4572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914400" y="11430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4572000" y="11430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5486400" y="20574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03" y="37578"/>
            <a:ext cx="6008759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3942404"/>
            <a:ext cx="7860732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458" y="4261620"/>
            <a:ext cx="3609151" cy="359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4629448"/>
            <a:ext cx="7690338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425" y="4998768"/>
            <a:ext cx="3704017" cy="283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5367277"/>
            <a:ext cx="6235436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173" y="5736597"/>
            <a:ext cx="2928520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6116713"/>
            <a:ext cx="6821552" cy="340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374" y="1842119"/>
            <a:ext cx="286487" cy="181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8" y="3531603"/>
            <a:ext cx="3610178" cy="37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397" y="352483"/>
            <a:ext cx="4044396" cy="774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5010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6473507"/>
            <a:ext cx="1096466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57" name="Straight Arrow Connector 893956"/>
          <p:cNvCxnSpPr/>
          <p:nvPr/>
        </p:nvCxnSpPr>
        <p:spPr bwMode="auto">
          <a:xfrm>
            <a:off x="457200" y="2057400"/>
            <a:ext cx="6400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276" y="1828800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485" y="2096022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358" y="2096022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545" y="1842119"/>
            <a:ext cx="286487" cy="19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199" y="2096022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378" y="2394933"/>
            <a:ext cx="508815" cy="1956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212" y="1066800"/>
            <a:ext cx="299549" cy="195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17" y="2852303"/>
            <a:ext cx="508374" cy="195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V="1">
            <a:off x="914400" y="914400"/>
            <a:ext cx="0" cy="21945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0" name="Straight Connector 893959"/>
          <p:cNvCxnSpPr/>
          <p:nvPr/>
        </p:nvCxnSpPr>
        <p:spPr bwMode="auto">
          <a:xfrm>
            <a:off x="1828800" y="2044874"/>
            <a:ext cx="914400" cy="457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0" name="Straight Connector 893969"/>
          <p:cNvCxnSpPr/>
          <p:nvPr/>
        </p:nvCxnSpPr>
        <p:spPr bwMode="auto">
          <a:xfrm flipV="1">
            <a:off x="5486400" y="2057400"/>
            <a:ext cx="886693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3" name="Straight Connector 893962"/>
          <p:cNvCxnSpPr/>
          <p:nvPr/>
        </p:nvCxnSpPr>
        <p:spPr bwMode="auto">
          <a:xfrm flipV="1">
            <a:off x="2743200" y="2044874"/>
            <a:ext cx="931840" cy="457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5" name="Straight Connector 893964"/>
          <p:cNvCxnSpPr/>
          <p:nvPr/>
        </p:nvCxnSpPr>
        <p:spPr bwMode="auto">
          <a:xfrm flipV="1">
            <a:off x="3675040" y="1143000"/>
            <a:ext cx="896960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8" name="Straight Connector 893967"/>
          <p:cNvCxnSpPr/>
          <p:nvPr/>
        </p:nvCxnSpPr>
        <p:spPr bwMode="auto">
          <a:xfrm>
            <a:off x="4572000" y="1143000"/>
            <a:ext cx="914400" cy="18288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342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9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2" y="414874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17" y="202504"/>
            <a:ext cx="4308518" cy="793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1146439"/>
            <a:ext cx="8598746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1736764"/>
            <a:ext cx="8692966" cy="396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03852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17" y="2819400"/>
            <a:ext cx="4081773" cy="7936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5486400"/>
            <a:ext cx="6103281" cy="396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583482"/>
            <a:ext cx="7313473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940474"/>
            <a:ext cx="3628397" cy="377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201012"/>
            <a:ext cx="6613874" cy="320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735" y="3650165"/>
            <a:ext cx="7276435" cy="510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135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101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6" y="313622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2" y="51148"/>
            <a:ext cx="4798369" cy="830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2" y="1399281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2" y="1099229"/>
            <a:ext cx="4817309" cy="8693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9" y="2598267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2" y="2235585"/>
            <a:ext cx="4968068" cy="926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7" y="3758919"/>
            <a:ext cx="1417279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2" y="4642984"/>
            <a:ext cx="4837699" cy="869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4" y="4940194"/>
            <a:ext cx="1417282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2" y="5728793"/>
            <a:ext cx="4967720" cy="925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098773"/>
            <a:ext cx="141728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52" y="3379696"/>
            <a:ext cx="4967710" cy="925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67364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824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5045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75303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23416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970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3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54" y="2743996"/>
            <a:ext cx="5761958" cy="926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5" y="3106561"/>
            <a:ext cx="1644056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54" y="5486886"/>
            <a:ext cx="5705680" cy="850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3" y="5774295"/>
            <a:ext cx="1644059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54" y="88726"/>
            <a:ext cx="6043388" cy="925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9" y="458706"/>
            <a:ext cx="1644053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63415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9469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4217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3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88726"/>
            <a:ext cx="5024089" cy="869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383550"/>
            <a:ext cx="1644056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1180578"/>
            <a:ext cx="6611702" cy="926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5" y="1550558"/>
            <a:ext cx="1644059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2310008"/>
            <a:ext cx="6328553" cy="944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1" y="2629884"/>
            <a:ext cx="1644062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3440482"/>
            <a:ext cx="4629242" cy="944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" y="3760358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4596008"/>
            <a:ext cx="4704096" cy="11142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5" y="4890832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47" y="5791711"/>
            <a:ext cx="5195384" cy="850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3" y="6074009"/>
            <a:ext cx="1644071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91960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5008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6803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62077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83961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715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4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4726950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2604832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3" y="495240"/>
            <a:ext cx="1644062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279497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49015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384912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754430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494504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864022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937" y="62630"/>
            <a:ext cx="6121469" cy="1190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937" y="2172222"/>
            <a:ext cx="6612603" cy="119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930" y="4294340"/>
            <a:ext cx="6837293" cy="1189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0140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9835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705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8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4758334"/>
            <a:ext cx="6461000" cy="359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1" y="4784430"/>
            <a:ext cx="1644071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3" y="2426002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2413476"/>
            <a:ext cx="7294899" cy="28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1" y="3236394"/>
            <a:ext cx="8674829" cy="4343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02" y="3736706"/>
            <a:ext cx="8071183" cy="302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184489"/>
            <a:ext cx="4119878" cy="283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1" y="5127081"/>
            <a:ext cx="8728821" cy="4160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669460"/>
            <a:ext cx="8785483" cy="320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7" y="75832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51148"/>
            <a:ext cx="6519925" cy="359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1" y="888304"/>
            <a:ext cx="7880166" cy="434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83082"/>
            <a:ext cx="6973883" cy="340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07304"/>
            <a:ext cx="7125090" cy="340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4" y="1826712"/>
            <a:ext cx="6180118" cy="30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856438"/>
            <a:ext cx="7597516" cy="359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2" y="6085769"/>
            <a:ext cx="6064865" cy="34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0803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70766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7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76200"/>
            <a:ext cx="6102005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77244"/>
            <a:ext cx="1644074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16435"/>
            <a:ext cx="7631915" cy="340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866896"/>
            <a:ext cx="8408033" cy="416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1349148"/>
            <a:ext cx="7613833" cy="340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1756244"/>
            <a:ext cx="4534320" cy="359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5" y="2535940"/>
            <a:ext cx="1644077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2514600"/>
            <a:ext cx="5858369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2912452"/>
            <a:ext cx="831456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3654737"/>
            <a:ext cx="7314036" cy="340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433170"/>
            <a:ext cx="7483568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058551"/>
            <a:ext cx="8807495" cy="340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803845"/>
            <a:ext cx="7804471" cy="359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204206"/>
            <a:ext cx="8050165" cy="377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611660"/>
            <a:ext cx="8144289" cy="340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994587"/>
            <a:ext cx="7065982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1807" y="6393688"/>
            <a:ext cx="3816967" cy="359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3275148"/>
            <a:ext cx="8390634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0720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6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26&quot;/&gt;&lt;property id=&quot;20307&quot; value=&quot;661&quot;/&gt;&lt;/object&gt;&lt;object type=&quot;3&quot; unique_id=&quot;108893&quot;&gt;&lt;property id=&quot;20148&quot; value=&quot;5&quot;/&gt;&lt;property id=&quot;20300&quot; value=&quot;Slide 2&quot;/&gt;&lt;property id=&quot;20307&quot; value=&quot;683&quot;/&gt;&lt;/object&gt;&lt;object type=&quot;3&quot; unique_id=&quot;108894&quot;&gt;&lt;property id=&quot;20148&quot; value=&quot;5&quot;/&gt;&lt;property id=&quot;20300&quot; value=&quot;Slide 3&quot;/&gt;&lt;property id=&quot;20307&quot; value=&quot;682&quot;/&gt;&lt;/object&gt;&lt;object type=&quot;3&quot; unique_id=&quot;108895&quot;&gt;&lt;property id=&quot;20148&quot; value=&quot;5&quot;/&gt;&lt;property id=&quot;20300&quot; value=&quot;Slide 4&quot;/&gt;&lt;property id=&quot;20307&quot; value=&quot;684&quot;/&gt;&lt;/object&gt;&lt;object type=&quot;3&quot; unique_id=&quot;108907&quot;&gt;&lt;property id=&quot;20148&quot; value=&quot;5&quot;/&gt;&lt;property id=&quot;20300&quot; value=&quot;Slide 6&quot;/&gt;&lt;property id=&quot;20307&quot; value=&quot;685&quot;/&gt;&lt;/object&gt;&lt;object type=&quot;3&quot; unique_id=&quot;109136&quot;&gt;&lt;property id=&quot;20148&quot; value=&quot;5&quot;/&gt;&lt;property id=&quot;20300&quot; value=&quot;Slide 5&quot;/&gt;&lt;property id=&quot;20307&quot; value=&quot;686&quot;/&gt;&lt;/object&gt;&lt;object type=&quot;3&quot; unique_id=&quot;110224&quot;&gt;&lt;property id=&quot;20148&quot; value=&quot;5&quot;/&gt;&lt;property id=&quot;20300&quot; value=&quot;Slide 14&quot;/&gt;&lt;property id=&quot;20307&quot; value=&quot;693&quot;/&gt;&lt;/object&gt;&lt;object type=&quot;3&quot; unique_id=&quot;110285&quot;&gt;&lt;property id=&quot;20148&quot; value=&quot;5&quot;/&gt;&lt;property id=&quot;20300&quot; value=&quot;Slide 15&quot;/&gt;&lt;property id=&quot;20307&quot; value=&quot;694&quot;/&gt;&lt;/object&gt;&lt;object type=&quot;3&quot; unique_id=&quot;110433&quot;&gt;&lt;property id=&quot;20148&quot; value=&quot;5&quot;/&gt;&lt;property id=&quot;20300&quot; value=&quot;Slide 16&quot;/&gt;&lt;property id=&quot;20307&quot; value=&quot;695&quot;/&gt;&lt;/object&gt;&lt;object type=&quot;3&quot; unique_id=&quot;110544&quot;&gt;&lt;property id=&quot;20148&quot; value=&quot;5&quot;/&gt;&lt;property id=&quot;20300&quot; value=&quot;Slide 17&quot;/&gt;&lt;property id=&quot;20307&quot; value=&quot;696&quot;/&gt;&lt;/object&gt;&lt;object type=&quot;3&quot; unique_id=&quot;110545&quot;&gt;&lt;property id=&quot;20148&quot; value=&quot;5&quot;/&gt;&lt;property id=&quot;20300&quot; value=&quot;Slide 18&quot;/&gt;&lt;property id=&quot;20307&quot; value=&quot;697&quot;/&gt;&lt;/object&gt;&lt;object type=&quot;3&quot; unique_id=&quot;110714&quot;&gt;&lt;property id=&quot;20148&quot; value=&quot;5&quot;/&gt;&lt;property id=&quot;20300&quot; value=&quot;Slide 19&quot;/&gt;&lt;property id=&quot;20307&quot; value=&quot;698&quot;/&gt;&lt;/object&gt;&lt;object type=&quot;3&quot; unique_id=&quot;110716&quot;&gt;&lt;property id=&quot;20148&quot; value=&quot;5&quot;/&gt;&lt;property id=&quot;20300&quot; value=&quot;Slide 20&quot;/&gt;&lt;property id=&quot;20307&quot; value=&quot;701&quot;/&gt;&lt;/object&gt;&lt;object type=&quot;3&quot; unique_id=&quot;110717&quot;&gt;&lt;property id=&quot;20148&quot; value=&quot;5&quot;/&gt;&lt;property id=&quot;20300&quot; value=&quot;Slide 21&quot;/&gt;&lt;property id=&quot;20307&quot; value=&quot;702&quot;/&gt;&lt;/object&gt;&lt;object type=&quot;3&quot; unique_id=&quot;110970&quot;&gt;&lt;property id=&quot;20148&quot; value=&quot;5&quot;/&gt;&lt;property id=&quot;20300&quot; value=&quot;Slide 23&quot;/&gt;&lt;property id=&quot;20307&quot; value=&quot;703&quot;/&gt;&lt;/object&gt;&lt;object type=&quot;3&quot; unique_id=&quot;110971&quot;&gt;&lt;property id=&quot;20148&quot; value=&quot;5&quot;/&gt;&lt;property id=&quot;20300&quot; value=&quot;Slide 24&quot;/&gt;&lt;property id=&quot;20307&quot; value=&quot;704&quot;/&gt;&lt;/object&gt;&lt;object type=&quot;3&quot; unique_id=&quot;111302&quot;&gt;&lt;property id=&quot;20148&quot; value=&quot;5&quot;/&gt;&lt;property id=&quot;20300&quot; value=&quot;Slide 25&quot;/&gt;&lt;property id=&quot;20307&quot; value=&quot;705&quot;/&gt;&lt;/object&gt;&lt;object type=&quot;3&quot; unique_id=&quot;111303&quot;&gt;&lt;property id=&quot;20148&quot; value=&quot;5&quot;/&gt;&lt;property id=&quot;20300&quot; value=&quot;Slide 27&quot;/&gt;&lt;property id=&quot;20307&quot; value=&quot;706&quot;/&gt;&lt;/object&gt;&lt;object type=&quot;3&quot; unique_id=&quot;111304&quot;&gt;&lt;property id=&quot;20148&quot; value=&quot;5&quot;/&gt;&lt;property id=&quot;20300&quot; value=&quot;Slide 28&quot;/&gt;&lt;property id=&quot;20307&quot; value=&quot;707&quot;/&gt;&lt;/object&gt;&lt;object type=&quot;3&quot; unique_id=&quot;111305&quot;&gt;&lt;property id=&quot;20148&quot; value=&quot;5&quot;/&gt;&lt;property id=&quot;20300&quot; value=&quot;Slide 29&quot;/&gt;&lt;property id=&quot;20307&quot; value=&quot;708&quot;/&gt;&lt;/object&gt;&lt;object type=&quot;3&quot; unique_id=&quot;111306&quot;&gt;&lt;property id=&quot;20148&quot; value=&quot;5&quot;/&gt;&lt;property id=&quot;20300&quot; value=&quot;Slide 30&quot;/&gt;&lt;property id=&quot;20307&quot; value=&quot;709&quot;/&gt;&lt;/object&gt;&lt;object type=&quot;3&quot; unique_id=&quot;111307&quot;&gt;&lt;property id=&quot;20148&quot; value=&quot;5&quot;/&gt;&lt;property id=&quot;20300&quot; value=&quot;Slide 31&quot;/&gt;&lt;property id=&quot;20307&quot; value=&quot;710&quot;/&gt;&lt;/object&gt;&lt;object type=&quot;3&quot; unique_id=&quot;111308&quot;&gt;&lt;property id=&quot;20148&quot; value=&quot;5&quot;/&gt;&lt;property id=&quot;20300&quot; value=&quot;Slide 32&quot;/&gt;&lt;property id=&quot;20307&quot; value=&quot;711&quot;/&gt;&lt;/object&gt;&lt;object type=&quot;3&quot; unique_id=&quot;111420&quot;&gt;&lt;property id=&quot;20148&quot; value=&quot;5&quot;/&gt;&lt;property id=&quot;20300&quot; value=&quot;Slide 22&quot;/&gt;&lt;property id=&quot;20307&quot; value=&quot;712&quot;/&gt;&lt;/object&gt;&lt;object type=&quot;3&quot; unique_id=&quot;118779&quot;&gt;&lt;property id=&quot;20148&quot; value=&quot;5&quot;/&gt;&lt;property id=&quot;20300&quot; value=&quot;Slide 33&quot;/&gt;&lt;property id=&quot;20307&quot; value=&quot;713&quot;/&gt;&lt;/object&gt;&lt;object type=&quot;3&quot; unique_id=&quot;119060&quot;&gt;&lt;property id=&quot;20148&quot; value=&quot;5&quot;/&gt;&lt;property id=&quot;20300&quot; value=&quot;Slide 7&quot;/&gt;&lt;property id=&quot;20307&quot; value=&quot;714&quot;/&gt;&lt;/object&gt;&lt;object type=&quot;3&quot; unique_id=&quot;119061&quot;&gt;&lt;property id=&quot;20148&quot; value=&quot;5&quot;/&gt;&lt;property id=&quot;20300&quot; value=&quot;Slide 8&quot;/&gt;&lt;property id=&quot;20307&quot; value=&quot;715&quot;/&gt;&lt;/object&gt;&lt;object type=&quot;3&quot; unique_id=&quot;119062&quot;&gt;&lt;property id=&quot;20148&quot; value=&quot;5&quot;/&gt;&lt;property id=&quot;20300&quot; value=&quot;Slide 9&quot;/&gt;&lt;property id=&quot;20307&quot; value=&quot;716&quot;/&gt;&lt;/object&gt;&lt;object type=&quot;3&quot; unique_id=&quot;119063&quot;&gt;&lt;property id=&quot;20148&quot; value=&quot;5&quot;/&gt;&lt;property id=&quot;20300&quot; value=&quot;Slide 10&quot;/&gt;&lt;property id=&quot;20307&quot; value=&quot;717&quot;/&gt;&lt;/object&gt;&lt;object type=&quot;3&quot; unique_id=&quot;119064&quot;&gt;&lt;property id=&quot;20148&quot; value=&quot;5&quot;/&gt;&lt;property id=&quot;20300&quot; value=&quot;Slide 11&quot;/&gt;&lt;property id=&quot;20307&quot; value=&quot;718&quot;/&gt;&lt;/object&gt;&lt;object type=&quot;3&quot; unique_id=&quot;119065&quot;&gt;&lt;property id=&quot;20148&quot; value=&quot;5&quot;/&gt;&lt;property id=&quot;20300&quot; value=&quot;Slide 12&quot;/&gt;&lt;property id=&quot;20307&quot; value=&quot;719&quot;/&gt;&lt;/object&gt;&lt;object type=&quot;3&quot; unique_id=&quot;119066&quot;&gt;&lt;property id=&quot;20148&quot; value=&quot;5&quot;/&gt;&lt;property id=&quot;20300&quot; value=&quot;Slide 13&quot;/&gt;&lt;property id=&quot;20307&quot; value=&quot;720&quot;/&gt;&lt;/object&gt;&lt;object type=&quot;3&quot; unique_id=&quot;140795&quot;&gt;&lt;property id=&quot;20148&quot; value=&quot;5&quot;/&gt;&lt;property id=&quot;20300&quot; value=&quot;Slide 1&quot;/&gt;&lt;property id=&quot;20307&quot; value=&quot;72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 and local mi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91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1}{n}&#10;\left[\,\sum_{j=1}^n\left(3+\frac{j}{n}\right)^3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430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6}{n}&#10;\left[\,\sum_{j=0}^{n-1}\left(-3+\frac{6j}{n}\right)^7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463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\pi}{n}&#10;\left[\,\sum_{j=1}^n\cos\left(\frac{\pi}{4}+\frac{\pi j}{n}\right)\right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476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$ ounces, the marginal cos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40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9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 {\color[rgb]{1,0,1}Find} the maximal interval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0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odel rocket is launched and st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2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creasing at $1+2t^3$ feet/second. {\color{blue}How muc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46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its altitude increase between $6$ and 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64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conds after launc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7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ion for certain liquid is $1+2x^3$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484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 ounce. {\color{blue}How much} does it cost to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2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4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starts pouring from a t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59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tank is $1+2t^3$ gallons per minu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104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gallons pour out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75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avity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$t$ minutes, the rate of flow, 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3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 and $7$ minutes after the star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5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limbing. After $t$ seconds, its altitud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5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ion from $6$ to $7$ ounc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87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ope lies along a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38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 {\color{blue}What} are the points of 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52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0$ and $100$. The weight dens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83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rope at $x$ is $1+2x^3$ pounds per inc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3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does the portion of the r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82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6$ and $x=7$ weig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678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efinition, {\color[rgb]{0,.8,0}if} a force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28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lied to a particle over a distance $s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4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the top of a wall, and its dens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48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all. Each particle of rope is a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68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3$ ounces per foot. We pull the rope up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8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by a force equal to its weight, until 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79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ches the top of the wall (after which 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07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imply coils up on the roof, which invol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5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work). {\color{blue}How much} work is don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50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ulling the rope up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4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work}} done is $Fs$. A 20 foot rope ha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45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8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 $f(1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90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bject before being pu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64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0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efinition, {\color[rgb]{0,.8,0}if} a force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28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lied to a particle over a distance $s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46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ying on a frictionless horizontal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07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tached to a horizontal spring, which, in tur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25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ttached to a vertical wall. The wall cros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22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number line at $-1$, and the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760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ed on the number line at $0$. We pu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98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object from $0$ to $4$. {\color[rgb]{0,.8,0}Assume} that the sp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2^x\,g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068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oned at $x$. {\color[rgb]{1,0,1}Compute} the total wo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79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ne by the spr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12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work}} done is $Fs$. A certain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85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ulls back with a force of $3x$, when the obje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2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bject after being pu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055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8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0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7^x\,t^4-t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94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 a (polynomial) formula for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46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Compute} a (polynomial) formula for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3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0^x\,e^{-t^4}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94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{\color[rgb]{1,0,1}Compute} a formula for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7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[rgb]{1,0,1}shade in} a region under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6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area i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n the $t$-axis, {\color[rgb]{1,0,1}label} it a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45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y=e^{-t^4}$, then&#10;{\color[rgb]{1,0,1}choose} so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1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8^x\,\sin(t^6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917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x^8\,\sin(t^6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92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8^{x^3}\,\sin(t^6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306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x^3}^8\,\sin(t^6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3007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2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x^3}^{x^4}\,\sin(t^6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310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8^{x^4}\,\sin(t^6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306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g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30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t}\int_{-2}^{5-t^4}\,\arctan w\,d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160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t}\int_{-t^2}^0\,\ln(2+x^4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3116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r}\int_{-2\sin r}^{e^r+e^4}\,e^{w^4+3w^3}\,d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3566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maximal intervals of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982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2^3\,\left(x^3+\frac{1}{x^4}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84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3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1^5\,\frac{7x^4-2x^2-4x+8}{x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03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\pi/4}^{\pi/3}\,(5\sin t+6\cos 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344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\pi/4}^{\pi/3}\,(\sec^2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70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decrease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48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0^1\,\frac{1}{\sqrt{1-w^2}}\,d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610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-5}^4\,\left(2x-2|x|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620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7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At {\color{blue}what} numbers does $f$ have a lo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2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4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17892</TotalTime>
  <Words>19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2019</cp:revision>
  <dcterms:created xsi:type="dcterms:W3CDTF">2008-09-20T13:47:00Z</dcterms:created>
  <dcterms:modified xsi:type="dcterms:W3CDTF">2013-10-15T18:02:19Z</dcterms:modified>
</cp:coreProperties>
</file>