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21" r:id="rId2"/>
    <p:sldId id="740" r:id="rId3"/>
    <p:sldId id="742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8110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6D93C9E7-7C51-41F4-89DF-9ED6EA992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8353D-9D9C-41CE-877E-131F8A9C247E}" type="slidenum">
              <a:rPr lang="en-US"/>
              <a:pPr/>
              <a:t>1</a:t>
            </a:fld>
            <a:endParaRPr lang="en-US"/>
          </a:p>
        </p:txBody>
      </p:sp>
      <p:sp>
        <p:nvSpPr>
          <p:cNvPr id="180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1D09B-B88C-48D3-ACAF-061527C6B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5AA8E-CB00-4AC0-AD6F-77D8FA3A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AA05A-70D4-4EA6-AE63-14F2FDC48D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85C05-EFC4-4602-8F6C-067A3E4DE3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2DF5-EC4F-40B2-8A49-9109EF5A9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D6993-1AF1-49E0-BC78-D820BAAEA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F895-7463-4F82-9B0E-FCE7A930B6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6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AFFE0-6EA3-489A-85B3-55EEAC8CE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DECF-E734-46AC-B75E-1017DC563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EB530-00A0-4D8A-9674-667AADD6F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3C2E0-DF20-4DF2-A141-B3958B3DF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87FABEE-2DD1-4768-9EF9-9CA1A63F2D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" Type="http://schemas.openxmlformats.org/officeDocument/2006/relationships/tags" Target="../tags/tag5.xml"/><Relationship Id="rId16" Type="http://schemas.openxmlformats.org/officeDocument/2006/relationships/image" Target="../media/image6.png"/><Relationship Id="rId20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5" Type="http://schemas.openxmlformats.org/officeDocument/2006/relationships/image" Target="../media/image5.png"/><Relationship Id="rId10" Type="http://schemas.openxmlformats.org/officeDocument/2006/relationships/tags" Target="../tags/tag13.xml"/><Relationship Id="rId19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image" Target="../media/image10.png"/><Relationship Id="rId18" Type="http://schemas.openxmlformats.org/officeDocument/2006/relationships/image" Target="../media/image9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2.png"/><Relationship Id="rId17" Type="http://schemas.openxmlformats.org/officeDocument/2006/relationships/image" Target="../media/image8.png"/><Relationship Id="rId2" Type="http://schemas.openxmlformats.org/officeDocument/2006/relationships/tags" Target="../tags/tag15.xml"/><Relationship Id="rId16" Type="http://schemas.openxmlformats.org/officeDocument/2006/relationships/image" Target="../media/image11.png"/><Relationship Id="rId20" Type="http://schemas.openxmlformats.org/officeDocument/2006/relationships/image" Target="../media/image1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15" Type="http://schemas.openxmlformats.org/officeDocument/2006/relationships/image" Target="../media/image5.png"/><Relationship Id="rId10" Type="http://schemas.openxmlformats.org/officeDocument/2006/relationships/tags" Target="../tags/tag23.xml"/><Relationship Id="rId19" Type="http://schemas.openxmlformats.org/officeDocument/2006/relationships/image" Target="../media/image12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7BFB-27C7-425B-9586-88A8A2A341A4}" type="slidenum">
              <a:rPr lang="en-US"/>
              <a:pPr/>
              <a:t>1</a:t>
            </a:fld>
            <a:endParaRPr lang="en-US"/>
          </a:p>
        </p:txBody>
      </p:sp>
      <p:sp>
        <p:nvSpPr>
          <p:cNvPr id="180019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019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Properties of the definite integral</a:t>
            </a:r>
          </a:p>
        </p:txBody>
      </p:sp>
      <p:sp>
        <p:nvSpPr>
          <p:cNvPr id="180019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73422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1524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728" y="1167384"/>
            <a:ext cx="2550362" cy="8501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6728" y="2298463"/>
            <a:ext cx="2550368" cy="850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88699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38979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77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145" y="573422"/>
            <a:ext cx="5931898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1" y="1524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435" y="3583772"/>
            <a:ext cx="6310117" cy="3400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76" y="4060263"/>
            <a:ext cx="4250836" cy="359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481" y="1181881"/>
            <a:ext cx="4156913" cy="8502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8072" y="1488699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7694" y="2538984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7480" y="2298384"/>
            <a:ext cx="4157300" cy="8502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202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26&quot;/&gt;&lt;property id=&quot;20307&quot; value=&quot;661&quot;/&gt;&lt;/object&gt;&lt;object type=&quot;3&quot; unique_id=&quot;108893&quot;&gt;&lt;property id=&quot;20148&quot; value=&quot;5&quot;/&gt;&lt;property id=&quot;20300&quot; value=&quot;Slide 2&quot;/&gt;&lt;property id=&quot;20307&quot; value=&quot;683&quot;/&gt;&lt;/object&gt;&lt;object type=&quot;3&quot; unique_id=&quot;108894&quot;&gt;&lt;property id=&quot;20148&quot; value=&quot;5&quot;/&gt;&lt;property id=&quot;20300&quot; value=&quot;Slide 3&quot;/&gt;&lt;property id=&quot;20307&quot; value=&quot;682&quot;/&gt;&lt;/object&gt;&lt;object type=&quot;3&quot; unique_id=&quot;108895&quot;&gt;&lt;property id=&quot;20148&quot; value=&quot;5&quot;/&gt;&lt;property id=&quot;20300&quot; value=&quot;Slide 4&quot;/&gt;&lt;property id=&quot;20307&quot; value=&quot;684&quot;/&gt;&lt;/object&gt;&lt;object type=&quot;3&quot; unique_id=&quot;108907&quot;&gt;&lt;property id=&quot;20148&quot; value=&quot;5&quot;/&gt;&lt;property id=&quot;20300&quot; value=&quot;Slide 6&quot;/&gt;&lt;property id=&quot;20307&quot; value=&quot;685&quot;/&gt;&lt;/object&gt;&lt;object type=&quot;3&quot; unique_id=&quot;109136&quot;&gt;&lt;property id=&quot;20148&quot; value=&quot;5&quot;/&gt;&lt;property id=&quot;20300&quot; value=&quot;Slide 5&quot;/&gt;&lt;property id=&quot;20307&quot; value=&quot;686&quot;/&gt;&lt;/object&gt;&lt;object type=&quot;3&quot; unique_id=&quot;110224&quot;&gt;&lt;property id=&quot;20148&quot; value=&quot;5&quot;/&gt;&lt;property id=&quot;20300&quot; value=&quot;Slide 14&quot;/&gt;&lt;property id=&quot;20307&quot; value=&quot;693&quot;/&gt;&lt;/object&gt;&lt;object type=&quot;3&quot; unique_id=&quot;110285&quot;&gt;&lt;property id=&quot;20148&quot; value=&quot;5&quot;/&gt;&lt;property id=&quot;20300&quot; value=&quot;Slide 15&quot;/&gt;&lt;property id=&quot;20307&quot; value=&quot;694&quot;/&gt;&lt;/object&gt;&lt;object type=&quot;3&quot; unique_id=&quot;110433&quot;&gt;&lt;property id=&quot;20148&quot; value=&quot;5&quot;/&gt;&lt;property id=&quot;20300&quot; value=&quot;Slide 16&quot;/&gt;&lt;property id=&quot;20307&quot; value=&quot;695&quot;/&gt;&lt;/object&gt;&lt;object type=&quot;3&quot; unique_id=&quot;110544&quot;&gt;&lt;property id=&quot;20148&quot; value=&quot;5&quot;/&gt;&lt;property id=&quot;20300&quot; value=&quot;Slide 17&quot;/&gt;&lt;property id=&quot;20307&quot; value=&quot;696&quot;/&gt;&lt;/object&gt;&lt;object type=&quot;3&quot; unique_id=&quot;110545&quot;&gt;&lt;property id=&quot;20148&quot; value=&quot;5&quot;/&gt;&lt;property id=&quot;20300&quot; value=&quot;Slide 18&quot;/&gt;&lt;property id=&quot;20307&quot; value=&quot;697&quot;/&gt;&lt;/object&gt;&lt;object type=&quot;3&quot; unique_id=&quot;110714&quot;&gt;&lt;property id=&quot;20148&quot; value=&quot;5&quot;/&gt;&lt;property id=&quot;20300&quot; value=&quot;Slide 19&quot;/&gt;&lt;property id=&quot;20307&quot; value=&quot;698&quot;/&gt;&lt;/object&gt;&lt;object type=&quot;3&quot; unique_id=&quot;110716&quot;&gt;&lt;property id=&quot;20148&quot; value=&quot;5&quot;/&gt;&lt;property id=&quot;20300&quot; value=&quot;Slide 20&quot;/&gt;&lt;property id=&quot;20307&quot; value=&quot;701&quot;/&gt;&lt;/object&gt;&lt;object type=&quot;3&quot; unique_id=&quot;110717&quot;&gt;&lt;property id=&quot;20148&quot; value=&quot;5&quot;/&gt;&lt;property id=&quot;20300&quot; value=&quot;Slide 21&quot;/&gt;&lt;property id=&quot;20307&quot; value=&quot;702&quot;/&gt;&lt;/object&gt;&lt;object type=&quot;3&quot; unique_id=&quot;110970&quot;&gt;&lt;property id=&quot;20148&quot; value=&quot;5&quot;/&gt;&lt;property id=&quot;20300&quot; value=&quot;Slide 23&quot;/&gt;&lt;property id=&quot;20307&quot; value=&quot;703&quot;/&gt;&lt;/object&gt;&lt;object type=&quot;3&quot; unique_id=&quot;110971&quot;&gt;&lt;property id=&quot;20148&quot; value=&quot;5&quot;/&gt;&lt;property id=&quot;20300&quot; value=&quot;Slide 24&quot;/&gt;&lt;property id=&quot;20307&quot; value=&quot;704&quot;/&gt;&lt;/object&gt;&lt;object type=&quot;3&quot; unique_id=&quot;111302&quot;&gt;&lt;property id=&quot;20148&quot; value=&quot;5&quot;/&gt;&lt;property id=&quot;20300&quot; value=&quot;Slide 25&quot;/&gt;&lt;property id=&quot;20307&quot; value=&quot;705&quot;/&gt;&lt;/object&gt;&lt;object type=&quot;3&quot; unique_id=&quot;111303&quot;&gt;&lt;property id=&quot;20148&quot; value=&quot;5&quot;/&gt;&lt;property id=&quot;20300&quot; value=&quot;Slide 27&quot;/&gt;&lt;property id=&quot;20307&quot; value=&quot;706&quot;/&gt;&lt;/object&gt;&lt;object type=&quot;3&quot; unique_id=&quot;111304&quot;&gt;&lt;property id=&quot;20148&quot; value=&quot;5&quot;/&gt;&lt;property id=&quot;20300&quot; value=&quot;Slide 28&quot;/&gt;&lt;property id=&quot;20307&quot; value=&quot;707&quot;/&gt;&lt;/object&gt;&lt;object type=&quot;3&quot; unique_id=&quot;111305&quot;&gt;&lt;property id=&quot;20148&quot; value=&quot;5&quot;/&gt;&lt;property id=&quot;20300&quot; value=&quot;Slide 29&quot;/&gt;&lt;property id=&quot;20307&quot; value=&quot;708&quot;/&gt;&lt;/object&gt;&lt;object type=&quot;3&quot; unique_id=&quot;111306&quot;&gt;&lt;property id=&quot;20148&quot; value=&quot;5&quot;/&gt;&lt;property id=&quot;20300&quot; value=&quot;Slide 30&quot;/&gt;&lt;property id=&quot;20307&quot; value=&quot;709&quot;/&gt;&lt;/object&gt;&lt;object type=&quot;3&quot; unique_id=&quot;111307&quot;&gt;&lt;property id=&quot;20148&quot; value=&quot;5&quot;/&gt;&lt;property id=&quot;20300&quot; value=&quot;Slide 31&quot;/&gt;&lt;property id=&quot;20307&quot; value=&quot;710&quot;/&gt;&lt;/object&gt;&lt;object type=&quot;3&quot; unique_id=&quot;111308&quot;&gt;&lt;property id=&quot;20148&quot; value=&quot;5&quot;/&gt;&lt;property id=&quot;20300&quot; value=&quot;Slide 32&quot;/&gt;&lt;property id=&quot;20307&quot; value=&quot;711&quot;/&gt;&lt;/object&gt;&lt;object type=&quot;3&quot; unique_id=&quot;111420&quot;&gt;&lt;property id=&quot;20148&quot; value=&quot;5&quot;/&gt;&lt;property id=&quot;20300&quot; value=&quot;Slide 22&quot;/&gt;&lt;property id=&quot;20307&quot; value=&quot;712&quot;/&gt;&lt;/object&gt;&lt;object type=&quot;3&quot; unique_id=&quot;118779&quot;&gt;&lt;property id=&quot;20148&quot; value=&quot;5&quot;/&gt;&lt;property id=&quot;20300&quot; value=&quot;Slide 33&quot;/&gt;&lt;property id=&quot;20307&quot; value=&quot;713&quot;/&gt;&lt;/object&gt;&lt;object type=&quot;3&quot; unique_id=&quot;119060&quot;&gt;&lt;property id=&quot;20148&quot; value=&quot;5&quot;/&gt;&lt;property id=&quot;20300&quot; value=&quot;Slide 7&quot;/&gt;&lt;property id=&quot;20307&quot; value=&quot;714&quot;/&gt;&lt;/object&gt;&lt;object type=&quot;3&quot; unique_id=&quot;119061&quot;&gt;&lt;property id=&quot;20148&quot; value=&quot;5&quot;/&gt;&lt;property id=&quot;20300&quot; value=&quot;Slide 8&quot;/&gt;&lt;property id=&quot;20307&quot; value=&quot;715&quot;/&gt;&lt;/object&gt;&lt;object type=&quot;3&quot; unique_id=&quot;119062&quot;&gt;&lt;property id=&quot;20148&quot; value=&quot;5&quot;/&gt;&lt;property id=&quot;20300&quot; value=&quot;Slide 9&quot;/&gt;&lt;property id=&quot;20307&quot; value=&quot;716&quot;/&gt;&lt;/object&gt;&lt;object type=&quot;3&quot; unique_id=&quot;119063&quot;&gt;&lt;property id=&quot;20148&quot; value=&quot;5&quot;/&gt;&lt;property id=&quot;20300&quot; value=&quot;Slide 10&quot;/&gt;&lt;property id=&quot;20307&quot; value=&quot;717&quot;/&gt;&lt;/object&gt;&lt;object type=&quot;3&quot; unique_id=&quot;119064&quot;&gt;&lt;property id=&quot;20148&quot; value=&quot;5&quot;/&gt;&lt;property id=&quot;20300&quot; value=&quot;Slide 11&quot;/&gt;&lt;property id=&quot;20307&quot; value=&quot;718&quot;/&gt;&lt;/object&gt;&lt;object type=&quot;3&quot; unique_id=&quot;119065&quot;&gt;&lt;property id=&quot;20148&quot; value=&quot;5&quot;/&gt;&lt;property id=&quot;20300&quot; value=&quot;Slide 12&quot;/&gt;&lt;property id=&quot;20307&quot; value=&quot;719&quot;/&gt;&lt;/object&gt;&lt;object type=&quot;3&quot; unique_id=&quot;119066&quot;&gt;&lt;property id=&quot;20148&quot; value=&quot;5&quot;/&gt;&lt;property id=&quot;20300&quot; value=&quot;Slide 13&quot;/&gt;&lt;property id=&quot;20307&quot; value=&quot;720&quot;/&gt;&lt;/object&gt;&lt;object type=&quot;3&quot; unique_id=&quot;140795&quot;&gt;&lt;property id=&quot;20148&quot; value=&quot;5&quot;/&gt;&lt;property id=&quot;20300&quot; value=&quot;Slide 1&quot;/&gt;&lt;property id=&quot;20307&quot; value=&quot;7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2\pi}^{3\pi}\sin^5x\g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55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3^2e^{-x}\,dx\le\int_3^2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044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3^2e^{-x}\,dx\ge\int_3^2e^{-2x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204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ich} of the following is true{\color{blue}?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9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lain} your choice, invoking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4"/>
  <p:tag name="PICTUREFILESIZE" val="2576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properties of integral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87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int_{2\pi}^{3\pi}\sin^5x\le0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5"/>
  <p:tag name="PICTUREFILESIZE" val="1555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17309</TotalTime>
  <Words>10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1938</cp:revision>
  <dcterms:created xsi:type="dcterms:W3CDTF">2008-09-20T13:47:00Z</dcterms:created>
  <dcterms:modified xsi:type="dcterms:W3CDTF">2013-10-15T18:02:16Z</dcterms:modified>
</cp:coreProperties>
</file>