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783" r:id="rId2"/>
    <p:sldId id="799" r:id="rId3"/>
    <p:sldId id="800" r:id="rId4"/>
    <p:sldId id="798" r:id="rId5"/>
    <p:sldId id="802" r:id="rId6"/>
    <p:sldId id="797" r:id="rId7"/>
  </p:sldIdLst>
  <p:sldSz cx="9144000" cy="6858000" type="screen4x3"/>
  <p:notesSz cx="7315200" cy="9601200"/>
  <p:custDataLst>
    <p:tags r:id="rId9"/>
  </p:custDataLst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84" autoAdjust="0"/>
    <p:restoredTop sz="99055" autoAdjust="0"/>
  </p:normalViewPr>
  <p:slideViewPr>
    <p:cSldViewPr>
      <p:cViewPr varScale="1">
        <p:scale>
          <a:sx n="78" d="100"/>
          <a:sy n="78" d="100"/>
        </p:scale>
        <p:origin x="-117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fld id="{7B588077-8F55-4646-9772-EB63497774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0925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AD27D4-DFDB-4378-BE60-37453F753693}" type="slidenum">
              <a:rPr lang="en-US"/>
              <a:pPr/>
              <a:t>1</a:t>
            </a:fld>
            <a:endParaRPr lang="en-US"/>
          </a:p>
        </p:txBody>
      </p:sp>
      <p:sp>
        <p:nvSpPr>
          <p:cNvPr id="1917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7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03AF26-B8EA-4B57-B739-25E9667EE5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410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3BEB1F-EA5F-44CA-892A-D765FE0C91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01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9A47A5-00B3-4DBA-A477-2D3A1D0EC1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35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B95DD5-04C5-4AD4-A282-A82AE14AC0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953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DF68F3-BBB4-4C85-BCD0-FD692539F4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721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2BFD67-41EC-45D6-8925-774ED5AF23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978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861DB-65E6-4FF9-9D6B-BA15F48018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057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53E819-6B64-4254-9C2B-882B01221C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308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A67184-A583-4C97-B748-0D19D1C99F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436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55CD91-F3BC-407B-9A35-F5AAD2DF46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783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86466F-61DF-4C61-88C9-8B2DCC6993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25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6D367299-EA0F-49C0-A14F-70A316E9D13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3" Type="http://schemas.openxmlformats.org/officeDocument/2006/relationships/tags" Target="../tags/tag6.xml"/><Relationship Id="rId21" Type="http://schemas.openxmlformats.org/officeDocument/2006/relationships/image" Target="../media/image1.png"/><Relationship Id="rId7" Type="http://schemas.openxmlformats.org/officeDocument/2006/relationships/tags" Target="../tags/tag10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6.png"/><Relationship Id="rId2" Type="http://schemas.openxmlformats.org/officeDocument/2006/relationships/tags" Target="../tags/tag5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5" Type="http://schemas.openxmlformats.org/officeDocument/2006/relationships/tags" Target="../tags/tag8.xml"/><Relationship Id="rId15" Type="http://schemas.openxmlformats.org/officeDocument/2006/relationships/image" Target="../media/image4.png"/><Relationship Id="rId10" Type="http://schemas.openxmlformats.org/officeDocument/2006/relationships/tags" Target="../tags/tag13.xml"/><Relationship Id="rId19" Type="http://schemas.openxmlformats.org/officeDocument/2006/relationships/image" Target="../media/image8.png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tags" Target="../tags/tag27.xml"/><Relationship Id="rId18" Type="http://schemas.openxmlformats.org/officeDocument/2006/relationships/image" Target="../media/image11.png"/><Relationship Id="rId26" Type="http://schemas.openxmlformats.org/officeDocument/2006/relationships/image" Target="../media/image9.png"/><Relationship Id="rId3" Type="http://schemas.openxmlformats.org/officeDocument/2006/relationships/tags" Target="../tags/tag17.xml"/><Relationship Id="rId21" Type="http://schemas.openxmlformats.org/officeDocument/2006/relationships/image" Target="../media/image14.png"/><Relationship Id="rId7" Type="http://schemas.openxmlformats.org/officeDocument/2006/relationships/tags" Target="../tags/tag21.xml"/><Relationship Id="rId12" Type="http://schemas.openxmlformats.org/officeDocument/2006/relationships/tags" Target="../tags/tag26.xml"/><Relationship Id="rId17" Type="http://schemas.openxmlformats.org/officeDocument/2006/relationships/image" Target="../media/image10.png"/><Relationship Id="rId25" Type="http://schemas.openxmlformats.org/officeDocument/2006/relationships/image" Target="../media/image8.png"/><Relationship Id="rId2" Type="http://schemas.openxmlformats.org/officeDocument/2006/relationships/tags" Target="../tags/tag16.xml"/><Relationship Id="rId16" Type="http://schemas.openxmlformats.org/officeDocument/2006/relationships/image" Target="../media/image7.png"/><Relationship Id="rId20" Type="http://schemas.openxmlformats.org/officeDocument/2006/relationships/image" Target="../media/image13.png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tags" Target="../tags/tag25.xml"/><Relationship Id="rId24" Type="http://schemas.openxmlformats.org/officeDocument/2006/relationships/image" Target="../media/image17.png"/><Relationship Id="rId5" Type="http://schemas.openxmlformats.org/officeDocument/2006/relationships/tags" Target="../tags/tag19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16.png"/><Relationship Id="rId10" Type="http://schemas.openxmlformats.org/officeDocument/2006/relationships/tags" Target="../tags/tag24.xml"/><Relationship Id="rId19" Type="http://schemas.openxmlformats.org/officeDocument/2006/relationships/image" Target="../media/image12.png"/><Relationship Id="rId4" Type="http://schemas.openxmlformats.org/officeDocument/2006/relationships/tags" Target="../tags/tag18.xml"/><Relationship Id="rId9" Type="http://schemas.openxmlformats.org/officeDocument/2006/relationships/tags" Target="../tags/tag23.xml"/><Relationship Id="rId14" Type="http://schemas.openxmlformats.org/officeDocument/2006/relationships/tags" Target="../tags/tag28.xml"/><Relationship Id="rId22" Type="http://schemas.openxmlformats.org/officeDocument/2006/relationships/image" Target="../media/image15.png"/><Relationship Id="rId27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tags" Target="../tags/tag41.xml"/><Relationship Id="rId18" Type="http://schemas.openxmlformats.org/officeDocument/2006/relationships/tags" Target="../tags/tag46.xml"/><Relationship Id="rId26" Type="http://schemas.openxmlformats.org/officeDocument/2006/relationships/image" Target="../media/image24.png"/><Relationship Id="rId3" Type="http://schemas.openxmlformats.org/officeDocument/2006/relationships/tags" Target="../tags/tag31.xml"/><Relationship Id="rId21" Type="http://schemas.openxmlformats.org/officeDocument/2006/relationships/image" Target="../media/image19.png"/><Relationship Id="rId7" Type="http://schemas.openxmlformats.org/officeDocument/2006/relationships/tags" Target="../tags/tag35.xml"/><Relationship Id="rId12" Type="http://schemas.openxmlformats.org/officeDocument/2006/relationships/tags" Target="../tags/tag40.xml"/><Relationship Id="rId17" Type="http://schemas.openxmlformats.org/officeDocument/2006/relationships/tags" Target="../tags/tag45.xml"/><Relationship Id="rId25" Type="http://schemas.openxmlformats.org/officeDocument/2006/relationships/image" Target="../media/image23.png"/><Relationship Id="rId2" Type="http://schemas.openxmlformats.org/officeDocument/2006/relationships/tags" Target="../tags/tag30.xml"/><Relationship Id="rId16" Type="http://schemas.openxmlformats.org/officeDocument/2006/relationships/tags" Target="../tags/tag44.xml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tags" Target="../tags/tag39.xml"/><Relationship Id="rId24" Type="http://schemas.openxmlformats.org/officeDocument/2006/relationships/image" Target="../media/image22.png"/><Relationship Id="rId32" Type="http://schemas.openxmlformats.org/officeDocument/2006/relationships/image" Target="../media/image1.png"/><Relationship Id="rId5" Type="http://schemas.openxmlformats.org/officeDocument/2006/relationships/tags" Target="../tags/tag33.xml"/><Relationship Id="rId15" Type="http://schemas.openxmlformats.org/officeDocument/2006/relationships/tags" Target="../tags/tag43.xml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tags" Target="../tags/tag38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29.png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tags" Target="../tags/tag42.xml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54.xml"/><Relationship Id="rId13" Type="http://schemas.openxmlformats.org/officeDocument/2006/relationships/tags" Target="../tags/tag59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35.png"/><Relationship Id="rId3" Type="http://schemas.openxmlformats.org/officeDocument/2006/relationships/tags" Target="../tags/tag49.xml"/><Relationship Id="rId21" Type="http://schemas.openxmlformats.org/officeDocument/2006/relationships/image" Target="../media/image21.png"/><Relationship Id="rId7" Type="http://schemas.openxmlformats.org/officeDocument/2006/relationships/tags" Target="../tags/tag53.xml"/><Relationship Id="rId12" Type="http://schemas.openxmlformats.org/officeDocument/2006/relationships/tags" Target="../tags/tag58.xml"/><Relationship Id="rId17" Type="http://schemas.openxmlformats.org/officeDocument/2006/relationships/tags" Target="../tags/tag63.xml"/><Relationship Id="rId25" Type="http://schemas.openxmlformats.org/officeDocument/2006/relationships/image" Target="../media/image34.png"/><Relationship Id="rId2" Type="http://schemas.openxmlformats.org/officeDocument/2006/relationships/tags" Target="../tags/tag48.xml"/><Relationship Id="rId16" Type="http://schemas.openxmlformats.org/officeDocument/2006/relationships/tags" Target="../tags/tag62.xml"/><Relationship Id="rId20" Type="http://schemas.openxmlformats.org/officeDocument/2006/relationships/image" Target="../media/image19.png"/><Relationship Id="rId29" Type="http://schemas.openxmlformats.org/officeDocument/2006/relationships/image" Target="../media/image1.png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tags" Target="../tags/tag57.xml"/><Relationship Id="rId24" Type="http://schemas.openxmlformats.org/officeDocument/2006/relationships/image" Target="../media/image33.png"/><Relationship Id="rId5" Type="http://schemas.openxmlformats.org/officeDocument/2006/relationships/tags" Target="../tags/tag51.xml"/><Relationship Id="rId15" Type="http://schemas.openxmlformats.org/officeDocument/2006/relationships/tags" Target="../tags/tag61.xml"/><Relationship Id="rId23" Type="http://schemas.openxmlformats.org/officeDocument/2006/relationships/image" Target="../media/image32.png"/><Relationship Id="rId28" Type="http://schemas.openxmlformats.org/officeDocument/2006/relationships/image" Target="../media/image37.png"/><Relationship Id="rId10" Type="http://schemas.openxmlformats.org/officeDocument/2006/relationships/tags" Target="../tags/tag56.xml"/><Relationship Id="rId19" Type="http://schemas.openxmlformats.org/officeDocument/2006/relationships/image" Target="../media/image30.png"/><Relationship Id="rId4" Type="http://schemas.openxmlformats.org/officeDocument/2006/relationships/tags" Target="../tags/tag50.xml"/><Relationship Id="rId9" Type="http://schemas.openxmlformats.org/officeDocument/2006/relationships/tags" Target="../tags/tag55.xml"/><Relationship Id="rId14" Type="http://schemas.openxmlformats.org/officeDocument/2006/relationships/tags" Target="../tags/tag60.xml"/><Relationship Id="rId22" Type="http://schemas.openxmlformats.org/officeDocument/2006/relationships/image" Target="../media/image31.png"/><Relationship Id="rId27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71.xml"/><Relationship Id="rId13" Type="http://schemas.openxmlformats.org/officeDocument/2006/relationships/tags" Target="../tags/tag76.xml"/><Relationship Id="rId18" Type="http://schemas.openxmlformats.org/officeDocument/2006/relationships/tags" Target="../tags/tag81.xml"/><Relationship Id="rId26" Type="http://schemas.openxmlformats.org/officeDocument/2006/relationships/image" Target="../media/image41.png"/><Relationship Id="rId3" Type="http://schemas.openxmlformats.org/officeDocument/2006/relationships/tags" Target="../tags/tag66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49.png"/><Relationship Id="rId7" Type="http://schemas.openxmlformats.org/officeDocument/2006/relationships/tags" Target="../tags/tag70.xml"/><Relationship Id="rId12" Type="http://schemas.openxmlformats.org/officeDocument/2006/relationships/tags" Target="../tags/tag75.xml"/><Relationship Id="rId17" Type="http://schemas.openxmlformats.org/officeDocument/2006/relationships/tags" Target="../tags/tag80.xml"/><Relationship Id="rId25" Type="http://schemas.openxmlformats.org/officeDocument/2006/relationships/image" Target="../media/image40.png"/><Relationship Id="rId33" Type="http://schemas.openxmlformats.org/officeDocument/2006/relationships/image" Target="../media/image48.png"/><Relationship Id="rId2" Type="http://schemas.openxmlformats.org/officeDocument/2006/relationships/tags" Target="../tags/tag65.xml"/><Relationship Id="rId16" Type="http://schemas.openxmlformats.org/officeDocument/2006/relationships/tags" Target="../tags/tag79.xml"/><Relationship Id="rId20" Type="http://schemas.openxmlformats.org/officeDocument/2006/relationships/tags" Target="../tags/tag83.xml"/><Relationship Id="rId29" Type="http://schemas.openxmlformats.org/officeDocument/2006/relationships/image" Target="../media/image44.png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11" Type="http://schemas.openxmlformats.org/officeDocument/2006/relationships/tags" Target="../tags/tag74.xml"/><Relationship Id="rId24" Type="http://schemas.openxmlformats.org/officeDocument/2006/relationships/image" Target="../media/image39.png"/><Relationship Id="rId32" Type="http://schemas.openxmlformats.org/officeDocument/2006/relationships/image" Target="../media/image47.png"/><Relationship Id="rId5" Type="http://schemas.openxmlformats.org/officeDocument/2006/relationships/tags" Target="../tags/tag68.xml"/><Relationship Id="rId15" Type="http://schemas.openxmlformats.org/officeDocument/2006/relationships/tags" Target="../tags/tag78.xml"/><Relationship Id="rId23" Type="http://schemas.openxmlformats.org/officeDocument/2006/relationships/image" Target="../media/image19.png"/><Relationship Id="rId28" Type="http://schemas.openxmlformats.org/officeDocument/2006/relationships/image" Target="../media/image43.png"/><Relationship Id="rId10" Type="http://schemas.openxmlformats.org/officeDocument/2006/relationships/tags" Target="../tags/tag73.xml"/><Relationship Id="rId19" Type="http://schemas.openxmlformats.org/officeDocument/2006/relationships/tags" Target="../tags/tag82.xml"/><Relationship Id="rId31" Type="http://schemas.openxmlformats.org/officeDocument/2006/relationships/image" Target="../media/image46.png"/><Relationship Id="rId4" Type="http://schemas.openxmlformats.org/officeDocument/2006/relationships/tags" Target="../tags/tag67.xml"/><Relationship Id="rId9" Type="http://schemas.openxmlformats.org/officeDocument/2006/relationships/tags" Target="../tags/tag72.xml"/><Relationship Id="rId14" Type="http://schemas.openxmlformats.org/officeDocument/2006/relationships/tags" Target="../tags/tag77.xml"/><Relationship Id="rId22" Type="http://schemas.openxmlformats.org/officeDocument/2006/relationships/image" Target="../media/image38.png"/><Relationship Id="rId27" Type="http://schemas.openxmlformats.org/officeDocument/2006/relationships/image" Target="../media/image42.png"/><Relationship Id="rId30" Type="http://schemas.openxmlformats.org/officeDocument/2006/relationships/image" Target="../media/image45.png"/><Relationship Id="rId35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3023-E5FE-4A4C-936D-4C52E15F2672}" type="slidenum">
              <a:rPr lang="en-US"/>
              <a:pPr/>
              <a:t>1</a:t>
            </a:fld>
            <a:endParaRPr lang="en-US"/>
          </a:p>
        </p:txBody>
      </p:sp>
      <p:sp>
        <p:nvSpPr>
          <p:cNvPr id="191693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6931" name="Text Box 3"/>
          <p:cNvSpPr txBox="1">
            <a:spLocks noChangeArrowheads="1"/>
          </p:cNvSpPr>
          <p:nvPr/>
        </p:nvSpPr>
        <p:spPr bwMode="auto">
          <a:xfrm>
            <a:off x="1066800" y="2514600"/>
            <a:ext cx="7010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dirty="0"/>
              <a:t>CALCULUS</a:t>
            </a:r>
          </a:p>
          <a:p>
            <a:pPr algn="ctr"/>
            <a:r>
              <a:rPr lang="en-US" sz="2400" dirty="0"/>
              <a:t>Volume by cylindrical </a:t>
            </a:r>
            <a:r>
              <a:rPr lang="en-US" sz="2400" dirty="0" smtClean="0"/>
              <a:t>shells:</a:t>
            </a:r>
          </a:p>
          <a:p>
            <a:pPr algn="ctr"/>
            <a:r>
              <a:rPr lang="en-US" sz="2400" smtClean="0"/>
              <a:t>Problems</a:t>
            </a:r>
            <a:endParaRPr lang="en-US" sz="2400"/>
          </a:p>
        </p:txBody>
      </p:sp>
      <p:sp>
        <p:nvSpPr>
          <p:cNvPr id="1916932" name="Rectangle 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3546" y="3659669"/>
            <a:ext cx="1171245" cy="3027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2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5778" y="101252"/>
            <a:ext cx="1417285" cy="2834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8800" y="76200"/>
            <a:ext cx="6160098" cy="3594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7021" y="482958"/>
            <a:ext cx="7446380" cy="3594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7021" y="896228"/>
            <a:ext cx="4989149" cy="3401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Oval 3"/>
          <p:cNvSpPr/>
          <p:nvPr/>
        </p:nvSpPr>
        <p:spPr bwMode="auto">
          <a:xfrm>
            <a:off x="2298526" y="2043826"/>
            <a:ext cx="4564388" cy="2287043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457200"/>
              <a:gd name="connsiteX1" fmla="*/ 457200 w 914400"/>
              <a:gd name="connsiteY1" fmla="*/ 0 h 457200"/>
              <a:gd name="connsiteX2" fmla="*/ 914400 w 914400"/>
              <a:gd name="connsiteY2" fmla="*/ 457200 h 457200"/>
              <a:gd name="connsiteX3" fmla="*/ 0 w 914400"/>
              <a:gd name="connsiteY3" fmla="*/ 457200 h 457200"/>
              <a:gd name="connsiteX0" fmla="*/ 0 w 914400"/>
              <a:gd name="connsiteY0" fmla="*/ 457200 h 457200"/>
              <a:gd name="connsiteX1" fmla="*/ 457200 w 914400"/>
              <a:gd name="connsiteY1" fmla="*/ 0 h 457200"/>
              <a:gd name="connsiteX2" fmla="*/ 914400 w 914400"/>
              <a:gd name="connsiteY2" fmla="*/ 457200 h 457200"/>
              <a:gd name="connsiteX3" fmla="*/ 0 w 914400"/>
              <a:gd name="connsiteY3" fmla="*/ 457200 h 457200"/>
              <a:gd name="connsiteX0" fmla="*/ 0 w 914400"/>
              <a:gd name="connsiteY0" fmla="*/ 457200 h 491299"/>
              <a:gd name="connsiteX1" fmla="*/ 457200 w 914400"/>
              <a:gd name="connsiteY1" fmla="*/ 0 h 491299"/>
              <a:gd name="connsiteX2" fmla="*/ 914400 w 914400"/>
              <a:gd name="connsiteY2" fmla="*/ 457200 h 491299"/>
              <a:gd name="connsiteX3" fmla="*/ 0 w 914400"/>
              <a:gd name="connsiteY3" fmla="*/ 457200 h 491299"/>
              <a:gd name="connsiteX0" fmla="*/ 0 w 914400"/>
              <a:gd name="connsiteY0" fmla="*/ 457200 h 491299"/>
              <a:gd name="connsiteX1" fmla="*/ 457200 w 914400"/>
              <a:gd name="connsiteY1" fmla="*/ 0 h 491299"/>
              <a:gd name="connsiteX2" fmla="*/ 914400 w 914400"/>
              <a:gd name="connsiteY2" fmla="*/ 457200 h 491299"/>
              <a:gd name="connsiteX3" fmla="*/ 0 w 914400"/>
              <a:gd name="connsiteY3" fmla="*/ 457200 h 491299"/>
              <a:gd name="connsiteX0" fmla="*/ 0 w 914400"/>
              <a:gd name="connsiteY0" fmla="*/ 457200 h 457200"/>
              <a:gd name="connsiteX1" fmla="*/ 457200 w 914400"/>
              <a:gd name="connsiteY1" fmla="*/ 0 h 457200"/>
              <a:gd name="connsiteX2" fmla="*/ 914400 w 914400"/>
              <a:gd name="connsiteY2" fmla="*/ 457200 h 457200"/>
              <a:gd name="connsiteX3" fmla="*/ 0 w 914400"/>
              <a:gd name="connsiteY3" fmla="*/ 457200 h 457200"/>
              <a:gd name="connsiteX0" fmla="*/ 0 w 731520"/>
              <a:gd name="connsiteY0" fmla="*/ 531941 h 531941"/>
              <a:gd name="connsiteX1" fmla="*/ 457200 w 731520"/>
              <a:gd name="connsiteY1" fmla="*/ 74741 h 531941"/>
              <a:gd name="connsiteX2" fmla="*/ 731520 w 731520"/>
              <a:gd name="connsiteY2" fmla="*/ 161170 h 531941"/>
              <a:gd name="connsiteX3" fmla="*/ 0 w 731520"/>
              <a:gd name="connsiteY3" fmla="*/ 531941 h 531941"/>
              <a:gd name="connsiteX0" fmla="*/ 0 w 731520"/>
              <a:gd name="connsiteY0" fmla="*/ 478182 h 478182"/>
              <a:gd name="connsiteX1" fmla="*/ 457200 w 731520"/>
              <a:gd name="connsiteY1" fmla="*/ 20982 h 478182"/>
              <a:gd name="connsiteX2" fmla="*/ 731520 w 731520"/>
              <a:gd name="connsiteY2" fmla="*/ 107411 h 478182"/>
              <a:gd name="connsiteX3" fmla="*/ 0 w 731520"/>
              <a:gd name="connsiteY3" fmla="*/ 478182 h 478182"/>
              <a:gd name="connsiteX0" fmla="*/ 0 w 543630"/>
              <a:gd name="connsiteY0" fmla="*/ 141784 h 141784"/>
              <a:gd name="connsiteX1" fmla="*/ 269310 w 543630"/>
              <a:gd name="connsiteY1" fmla="*/ 50344 h 141784"/>
              <a:gd name="connsiteX2" fmla="*/ 543630 w 543630"/>
              <a:gd name="connsiteY2" fmla="*/ 136773 h 141784"/>
              <a:gd name="connsiteX3" fmla="*/ 0 w 543630"/>
              <a:gd name="connsiteY3" fmla="*/ 141784 h 141784"/>
              <a:gd name="connsiteX0" fmla="*/ 0 w 543630"/>
              <a:gd name="connsiteY0" fmla="*/ 91459 h 91459"/>
              <a:gd name="connsiteX1" fmla="*/ 269310 w 543630"/>
              <a:gd name="connsiteY1" fmla="*/ 19 h 91459"/>
              <a:gd name="connsiteX2" fmla="*/ 543630 w 543630"/>
              <a:gd name="connsiteY2" fmla="*/ 86448 h 91459"/>
              <a:gd name="connsiteX3" fmla="*/ 0 w 543630"/>
              <a:gd name="connsiteY3" fmla="*/ 91459 h 91459"/>
              <a:gd name="connsiteX0" fmla="*/ 0 w 543630"/>
              <a:gd name="connsiteY0" fmla="*/ 95103 h 95103"/>
              <a:gd name="connsiteX1" fmla="*/ 269310 w 543630"/>
              <a:gd name="connsiteY1" fmla="*/ 3663 h 95103"/>
              <a:gd name="connsiteX2" fmla="*/ 543630 w 543630"/>
              <a:gd name="connsiteY2" fmla="*/ 90092 h 95103"/>
              <a:gd name="connsiteX3" fmla="*/ 0 w 543630"/>
              <a:gd name="connsiteY3" fmla="*/ 95103 h 95103"/>
              <a:gd name="connsiteX0" fmla="*/ 0 w 543630"/>
              <a:gd name="connsiteY0" fmla="*/ 95103 h 95103"/>
              <a:gd name="connsiteX1" fmla="*/ 269310 w 543630"/>
              <a:gd name="connsiteY1" fmla="*/ 3663 h 95103"/>
              <a:gd name="connsiteX2" fmla="*/ 543630 w 543630"/>
              <a:gd name="connsiteY2" fmla="*/ 90092 h 95103"/>
              <a:gd name="connsiteX3" fmla="*/ 0 w 543630"/>
              <a:gd name="connsiteY3" fmla="*/ 95103 h 95103"/>
              <a:gd name="connsiteX0" fmla="*/ 0 w 543630"/>
              <a:gd name="connsiteY0" fmla="*/ 91465 h 91465"/>
              <a:gd name="connsiteX1" fmla="*/ 269310 w 543630"/>
              <a:gd name="connsiteY1" fmla="*/ 25 h 91465"/>
              <a:gd name="connsiteX2" fmla="*/ 543630 w 543630"/>
              <a:gd name="connsiteY2" fmla="*/ 86454 h 91465"/>
              <a:gd name="connsiteX3" fmla="*/ 0 w 543630"/>
              <a:gd name="connsiteY3" fmla="*/ 91465 h 91465"/>
              <a:gd name="connsiteX0" fmla="*/ 0 w 538620"/>
              <a:gd name="connsiteY0" fmla="*/ 91446 h 91446"/>
              <a:gd name="connsiteX1" fmla="*/ 269310 w 538620"/>
              <a:gd name="connsiteY1" fmla="*/ 6 h 91446"/>
              <a:gd name="connsiteX2" fmla="*/ 538620 w 538620"/>
              <a:gd name="connsiteY2" fmla="*/ 88940 h 91446"/>
              <a:gd name="connsiteX3" fmla="*/ 0 w 538620"/>
              <a:gd name="connsiteY3" fmla="*/ 91446 h 91446"/>
              <a:gd name="connsiteX0" fmla="*/ 0 w 538620"/>
              <a:gd name="connsiteY0" fmla="*/ 91446 h 91446"/>
              <a:gd name="connsiteX1" fmla="*/ 269310 w 538620"/>
              <a:gd name="connsiteY1" fmla="*/ 6 h 91446"/>
              <a:gd name="connsiteX2" fmla="*/ 538620 w 538620"/>
              <a:gd name="connsiteY2" fmla="*/ 89931 h 91446"/>
              <a:gd name="connsiteX3" fmla="*/ 0 w 538620"/>
              <a:gd name="connsiteY3" fmla="*/ 91446 h 91446"/>
              <a:gd name="connsiteX0" fmla="*/ 0 w 538620"/>
              <a:gd name="connsiteY0" fmla="*/ 91445 h 91445"/>
              <a:gd name="connsiteX1" fmla="*/ 269310 w 538620"/>
              <a:gd name="connsiteY1" fmla="*/ 5 h 91445"/>
              <a:gd name="connsiteX2" fmla="*/ 538620 w 538620"/>
              <a:gd name="connsiteY2" fmla="*/ 89930 h 91445"/>
              <a:gd name="connsiteX3" fmla="*/ 0 w 538620"/>
              <a:gd name="connsiteY3" fmla="*/ 91445 h 91445"/>
              <a:gd name="connsiteX0" fmla="*/ 0 w 675875"/>
              <a:gd name="connsiteY0" fmla="*/ 90454 h 90454"/>
              <a:gd name="connsiteX1" fmla="*/ 406565 w 675875"/>
              <a:gd name="connsiteY1" fmla="*/ 5 h 90454"/>
              <a:gd name="connsiteX2" fmla="*/ 675875 w 675875"/>
              <a:gd name="connsiteY2" fmla="*/ 89930 h 90454"/>
              <a:gd name="connsiteX3" fmla="*/ 0 w 675875"/>
              <a:gd name="connsiteY3" fmla="*/ 90454 h 90454"/>
              <a:gd name="connsiteX0" fmla="*/ 27 w 675902"/>
              <a:gd name="connsiteY0" fmla="*/ 90454 h 90454"/>
              <a:gd name="connsiteX1" fmla="*/ 406592 w 675902"/>
              <a:gd name="connsiteY1" fmla="*/ 5 h 90454"/>
              <a:gd name="connsiteX2" fmla="*/ 675902 w 675902"/>
              <a:gd name="connsiteY2" fmla="*/ 89930 h 90454"/>
              <a:gd name="connsiteX3" fmla="*/ 27 w 675902"/>
              <a:gd name="connsiteY3" fmla="*/ 90454 h 90454"/>
              <a:gd name="connsiteX0" fmla="*/ 35 w 675910"/>
              <a:gd name="connsiteY0" fmla="*/ 90454 h 90454"/>
              <a:gd name="connsiteX1" fmla="*/ 336118 w 675910"/>
              <a:gd name="connsiteY1" fmla="*/ 5 h 90454"/>
              <a:gd name="connsiteX2" fmla="*/ 675910 w 675910"/>
              <a:gd name="connsiteY2" fmla="*/ 89930 h 90454"/>
              <a:gd name="connsiteX3" fmla="*/ 35 w 675910"/>
              <a:gd name="connsiteY3" fmla="*/ 90454 h 90454"/>
              <a:gd name="connsiteX0" fmla="*/ 35 w 675910"/>
              <a:gd name="connsiteY0" fmla="*/ 90454 h 90454"/>
              <a:gd name="connsiteX1" fmla="*/ 336118 w 675910"/>
              <a:gd name="connsiteY1" fmla="*/ 5 h 90454"/>
              <a:gd name="connsiteX2" fmla="*/ 675910 w 675910"/>
              <a:gd name="connsiteY2" fmla="*/ 90425 h 90454"/>
              <a:gd name="connsiteX3" fmla="*/ 35 w 675910"/>
              <a:gd name="connsiteY3" fmla="*/ 90454 h 90454"/>
              <a:gd name="connsiteX0" fmla="*/ 35 w 675910"/>
              <a:gd name="connsiteY0" fmla="*/ 90455 h 90455"/>
              <a:gd name="connsiteX1" fmla="*/ 336118 w 675910"/>
              <a:gd name="connsiteY1" fmla="*/ 6 h 90455"/>
              <a:gd name="connsiteX2" fmla="*/ 675910 w 675910"/>
              <a:gd name="connsiteY2" fmla="*/ 90426 h 90455"/>
              <a:gd name="connsiteX3" fmla="*/ 35 w 675910"/>
              <a:gd name="connsiteY3" fmla="*/ 90455 h 90455"/>
              <a:gd name="connsiteX0" fmla="*/ 35 w 675910"/>
              <a:gd name="connsiteY0" fmla="*/ 90455 h 90455"/>
              <a:gd name="connsiteX1" fmla="*/ 336118 w 675910"/>
              <a:gd name="connsiteY1" fmla="*/ 6 h 90455"/>
              <a:gd name="connsiteX2" fmla="*/ 675910 w 675910"/>
              <a:gd name="connsiteY2" fmla="*/ 90426 h 90455"/>
              <a:gd name="connsiteX3" fmla="*/ 35 w 675910"/>
              <a:gd name="connsiteY3" fmla="*/ 90455 h 90455"/>
              <a:gd name="connsiteX0" fmla="*/ 35 w 675910"/>
              <a:gd name="connsiteY0" fmla="*/ 90455 h 90455"/>
              <a:gd name="connsiteX1" fmla="*/ 336118 w 675910"/>
              <a:gd name="connsiteY1" fmla="*/ 6 h 90455"/>
              <a:gd name="connsiteX2" fmla="*/ 675910 w 675910"/>
              <a:gd name="connsiteY2" fmla="*/ 90426 h 90455"/>
              <a:gd name="connsiteX3" fmla="*/ 35 w 675910"/>
              <a:gd name="connsiteY3" fmla="*/ 90455 h 90455"/>
              <a:gd name="connsiteX0" fmla="*/ 35 w 675910"/>
              <a:gd name="connsiteY0" fmla="*/ 90449 h 90449"/>
              <a:gd name="connsiteX1" fmla="*/ 336118 w 675910"/>
              <a:gd name="connsiteY1" fmla="*/ 0 h 90449"/>
              <a:gd name="connsiteX2" fmla="*/ 675910 w 675910"/>
              <a:gd name="connsiteY2" fmla="*/ 90420 h 90449"/>
              <a:gd name="connsiteX3" fmla="*/ 35 w 675910"/>
              <a:gd name="connsiteY3" fmla="*/ 90449 h 90449"/>
              <a:gd name="connsiteX0" fmla="*/ 38 w 675913"/>
              <a:gd name="connsiteY0" fmla="*/ 90449 h 90449"/>
              <a:gd name="connsiteX1" fmla="*/ 336121 w 675913"/>
              <a:gd name="connsiteY1" fmla="*/ 0 h 90449"/>
              <a:gd name="connsiteX2" fmla="*/ 675913 w 675913"/>
              <a:gd name="connsiteY2" fmla="*/ 90420 h 90449"/>
              <a:gd name="connsiteX3" fmla="*/ 38 w 675913"/>
              <a:gd name="connsiteY3" fmla="*/ 90449 h 90449"/>
              <a:gd name="connsiteX0" fmla="*/ 0 w 675875"/>
              <a:gd name="connsiteY0" fmla="*/ 90449 h 90449"/>
              <a:gd name="connsiteX1" fmla="*/ 336083 w 675875"/>
              <a:gd name="connsiteY1" fmla="*/ 0 h 90449"/>
              <a:gd name="connsiteX2" fmla="*/ 675875 w 675875"/>
              <a:gd name="connsiteY2" fmla="*/ 90420 h 90449"/>
              <a:gd name="connsiteX3" fmla="*/ 0 w 675875"/>
              <a:gd name="connsiteY3" fmla="*/ 90449 h 90449"/>
              <a:gd name="connsiteX0" fmla="*/ 0 w 675875"/>
              <a:gd name="connsiteY0" fmla="*/ 90449 h 90449"/>
              <a:gd name="connsiteX1" fmla="*/ 336083 w 675875"/>
              <a:gd name="connsiteY1" fmla="*/ 0 h 90449"/>
              <a:gd name="connsiteX2" fmla="*/ 675875 w 675875"/>
              <a:gd name="connsiteY2" fmla="*/ 90420 h 90449"/>
              <a:gd name="connsiteX3" fmla="*/ 0 w 675875"/>
              <a:gd name="connsiteY3" fmla="*/ 90449 h 90449"/>
              <a:gd name="connsiteX0" fmla="*/ 0 w 675875"/>
              <a:gd name="connsiteY0" fmla="*/ 90454 h 90454"/>
              <a:gd name="connsiteX1" fmla="*/ 336083 w 675875"/>
              <a:gd name="connsiteY1" fmla="*/ 5 h 90454"/>
              <a:gd name="connsiteX2" fmla="*/ 675875 w 675875"/>
              <a:gd name="connsiteY2" fmla="*/ 90425 h 90454"/>
              <a:gd name="connsiteX3" fmla="*/ 0 w 675875"/>
              <a:gd name="connsiteY3" fmla="*/ 90454 h 9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5875" h="90454">
                <a:moveTo>
                  <a:pt x="0" y="90454"/>
                </a:moveTo>
                <a:cubicBezTo>
                  <a:pt x="242" y="23717"/>
                  <a:pt x="220346" y="423"/>
                  <a:pt x="336083" y="5"/>
                </a:cubicBezTo>
                <a:cubicBezTo>
                  <a:pt x="451820" y="-413"/>
                  <a:pt x="674261" y="23800"/>
                  <a:pt x="675875" y="90425"/>
                </a:cubicBezTo>
                <a:lnTo>
                  <a:pt x="0" y="90454"/>
                </a:lnTo>
                <a:close/>
              </a:path>
            </a:pathLst>
          </a:custGeom>
          <a:pattFill prst="pct25">
            <a:fgClr>
              <a:srgbClr val="FF0000"/>
            </a:fgClr>
            <a:bgClr>
              <a:schemeClr val="bg1"/>
            </a:bgClr>
          </a:patt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2" name="Picture 2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949468">
            <a:off x="5083838" y="1927846"/>
            <a:ext cx="386934" cy="1814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6" name="Straight Connector 25"/>
          <p:cNvCxnSpPr/>
          <p:nvPr/>
        </p:nvCxnSpPr>
        <p:spPr bwMode="auto">
          <a:xfrm flipV="1">
            <a:off x="4572000" y="1586630"/>
            <a:ext cx="0" cy="3200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Arc 30"/>
          <p:cNvSpPr/>
          <p:nvPr/>
        </p:nvSpPr>
        <p:spPr bwMode="auto">
          <a:xfrm>
            <a:off x="2286000" y="2043830"/>
            <a:ext cx="4576914" cy="4572000"/>
          </a:xfrm>
          <a:prstGeom prst="arc">
            <a:avLst>
              <a:gd name="adj1" fmla="val 10809241"/>
              <a:gd name="adj2" fmla="val 0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4" name="Picture 4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2096" y="1801368"/>
            <a:ext cx="508008" cy="1814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5" name="Straight Connector 44"/>
          <p:cNvCxnSpPr/>
          <p:nvPr/>
        </p:nvCxnSpPr>
        <p:spPr bwMode="auto">
          <a:xfrm>
            <a:off x="3401568" y="2372545"/>
            <a:ext cx="2340864" cy="0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Arrow Connector 45"/>
          <p:cNvCxnSpPr/>
          <p:nvPr/>
        </p:nvCxnSpPr>
        <p:spPr bwMode="auto">
          <a:xfrm>
            <a:off x="3706660" y="1984248"/>
            <a:ext cx="368879" cy="378443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" name="Picture 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5720" y="1646860"/>
            <a:ext cx="312248" cy="1951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4" name="Straight Arrow Connector 23"/>
          <p:cNvCxnSpPr/>
          <p:nvPr/>
        </p:nvCxnSpPr>
        <p:spPr bwMode="auto">
          <a:xfrm>
            <a:off x="4376594" y="1841326"/>
            <a:ext cx="182880" cy="18288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5" name="Picture 24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5252" y="4503838"/>
            <a:ext cx="507937" cy="1953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7" name="Straight Arrow Connector 26"/>
          <p:cNvCxnSpPr/>
          <p:nvPr/>
        </p:nvCxnSpPr>
        <p:spPr bwMode="auto">
          <a:xfrm flipV="1">
            <a:off x="2135270" y="4355926"/>
            <a:ext cx="137160" cy="13716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8" name="Picture 27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89857" y="4503838"/>
            <a:ext cx="312817" cy="1955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9" name="Straight Arrow Connector 28"/>
          <p:cNvCxnSpPr/>
          <p:nvPr/>
        </p:nvCxnSpPr>
        <p:spPr bwMode="auto">
          <a:xfrm flipH="1" flipV="1">
            <a:off x="6860714" y="4355926"/>
            <a:ext cx="137160" cy="13716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/>
          <p:nvPr/>
        </p:nvCxnSpPr>
        <p:spPr bwMode="auto">
          <a:xfrm>
            <a:off x="1371600" y="4343400"/>
            <a:ext cx="640080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Arc 43"/>
          <p:cNvSpPr>
            <a:spLocks/>
          </p:cNvSpPr>
          <p:nvPr/>
        </p:nvSpPr>
        <p:spPr bwMode="auto">
          <a:xfrm rot="5400000" flipH="1">
            <a:off x="7344122" y="4252740"/>
            <a:ext cx="365125" cy="136525"/>
          </a:xfrm>
          <a:custGeom>
            <a:avLst/>
            <a:gdLst>
              <a:gd name="G0" fmla="+- 21600 0 0"/>
              <a:gd name="G1" fmla="+- 20994 0 0"/>
              <a:gd name="G2" fmla="+- 21600 0 0"/>
              <a:gd name="T0" fmla="*/ 26682 w 43200"/>
              <a:gd name="T1" fmla="*/ 0 h 42594"/>
              <a:gd name="T2" fmla="*/ 15407 w 43200"/>
              <a:gd name="T3" fmla="*/ 301 h 42594"/>
              <a:gd name="T4" fmla="*/ 21600 w 43200"/>
              <a:gd name="T5" fmla="*/ 20994 h 42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2594" fill="none" extrusionOk="0">
                <a:moveTo>
                  <a:pt x="26681" y="0"/>
                </a:moveTo>
                <a:cubicBezTo>
                  <a:pt x="36373" y="2346"/>
                  <a:pt x="43200" y="11022"/>
                  <a:pt x="43200" y="20994"/>
                </a:cubicBezTo>
                <a:cubicBezTo>
                  <a:pt x="43200" y="32923"/>
                  <a:pt x="33529" y="42594"/>
                  <a:pt x="21600" y="42594"/>
                </a:cubicBezTo>
                <a:cubicBezTo>
                  <a:pt x="9670" y="42594"/>
                  <a:pt x="0" y="32923"/>
                  <a:pt x="0" y="20994"/>
                </a:cubicBezTo>
                <a:cubicBezTo>
                  <a:pt x="-1" y="11449"/>
                  <a:pt x="6263" y="3037"/>
                  <a:pt x="15406" y="300"/>
                </a:cubicBezTo>
              </a:path>
              <a:path w="43200" h="42594" stroke="0" extrusionOk="0">
                <a:moveTo>
                  <a:pt x="26681" y="0"/>
                </a:moveTo>
                <a:cubicBezTo>
                  <a:pt x="36373" y="2346"/>
                  <a:pt x="43200" y="11022"/>
                  <a:pt x="43200" y="20994"/>
                </a:cubicBezTo>
                <a:cubicBezTo>
                  <a:pt x="43200" y="32923"/>
                  <a:pt x="33529" y="42594"/>
                  <a:pt x="21600" y="42594"/>
                </a:cubicBezTo>
                <a:cubicBezTo>
                  <a:pt x="9670" y="42594"/>
                  <a:pt x="0" y="32923"/>
                  <a:pt x="0" y="20994"/>
                </a:cubicBezTo>
                <a:cubicBezTo>
                  <a:pt x="-1" y="11449"/>
                  <a:pt x="6263" y="3037"/>
                  <a:pt x="15406" y="300"/>
                </a:cubicBezTo>
                <a:lnTo>
                  <a:pt x="21600" y="20994"/>
                </a:lnTo>
                <a:close/>
              </a:path>
            </a:pathLst>
          </a:cu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94570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057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3"/>
          <p:cNvSpPr/>
          <p:nvPr/>
        </p:nvSpPr>
        <p:spPr bwMode="auto">
          <a:xfrm>
            <a:off x="2411261" y="2043832"/>
            <a:ext cx="4334010" cy="1534440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457200"/>
              <a:gd name="connsiteX1" fmla="*/ 457200 w 914400"/>
              <a:gd name="connsiteY1" fmla="*/ 0 h 457200"/>
              <a:gd name="connsiteX2" fmla="*/ 914400 w 914400"/>
              <a:gd name="connsiteY2" fmla="*/ 457200 h 457200"/>
              <a:gd name="connsiteX3" fmla="*/ 0 w 914400"/>
              <a:gd name="connsiteY3" fmla="*/ 457200 h 457200"/>
              <a:gd name="connsiteX0" fmla="*/ 0 w 914400"/>
              <a:gd name="connsiteY0" fmla="*/ 457200 h 457200"/>
              <a:gd name="connsiteX1" fmla="*/ 457200 w 914400"/>
              <a:gd name="connsiteY1" fmla="*/ 0 h 457200"/>
              <a:gd name="connsiteX2" fmla="*/ 914400 w 914400"/>
              <a:gd name="connsiteY2" fmla="*/ 457200 h 457200"/>
              <a:gd name="connsiteX3" fmla="*/ 0 w 914400"/>
              <a:gd name="connsiteY3" fmla="*/ 457200 h 457200"/>
              <a:gd name="connsiteX0" fmla="*/ 0 w 914400"/>
              <a:gd name="connsiteY0" fmla="*/ 457200 h 491299"/>
              <a:gd name="connsiteX1" fmla="*/ 457200 w 914400"/>
              <a:gd name="connsiteY1" fmla="*/ 0 h 491299"/>
              <a:gd name="connsiteX2" fmla="*/ 914400 w 914400"/>
              <a:gd name="connsiteY2" fmla="*/ 457200 h 491299"/>
              <a:gd name="connsiteX3" fmla="*/ 0 w 914400"/>
              <a:gd name="connsiteY3" fmla="*/ 457200 h 491299"/>
              <a:gd name="connsiteX0" fmla="*/ 0 w 914400"/>
              <a:gd name="connsiteY0" fmla="*/ 457200 h 491299"/>
              <a:gd name="connsiteX1" fmla="*/ 457200 w 914400"/>
              <a:gd name="connsiteY1" fmla="*/ 0 h 491299"/>
              <a:gd name="connsiteX2" fmla="*/ 914400 w 914400"/>
              <a:gd name="connsiteY2" fmla="*/ 457200 h 491299"/>
              <a:gd name="connsiteX3" fmla="*/ 0 w 914400"/>
              <a:gd name="connsiteY3" fmla="*/ 457200 h 491299"/>
              <a:gd name="connsiteX0" fmla="*/ 0 w 914400"/>
              <a:gd name="connsiteY0" fmla="*/ 457200 h 457200"/>
              <a:gd name="connsiteX1" fmla="*/ 457200 w 914400"/>
              <a:gd name="connsiteY1" fmla="*/ 0 h 457200"/>
              <a:gd name="connsiteX2" fmla="*/ 914400 w 914400"/>
              <a:gd name="connsiteY2" fmla="*/ 457200 h 457200"/>
              <a:gd name="connsiteX3" fmla="*/ 0 w 914400"/>
              <a:gd name="connsiteY3" fmla="*/ 457200 h 457200"/>
              <a:gd name="connsiteX0" fmla="*/ 0 w 731520"/>
              <a:gd name="connsiteY0" fmla="*/ 531941 h 531941"/>
              <a:gd name="connsiteX1" fmla="*/ 457200 w 731520"/>
              <a:gd name="connsiteY1" fmla="*/ 74741 h 531941"/>
              <a:gd name="connsiteX2" fmla="*/ 731520 w 731520"/>
              <a:gd name="connsiteY2" fmla="*/ 161170 h 531941"/>
              <a:gd name="connsiteX3" fmla="*/ 0 w 731520"/>
              <a:gd name="connsiteY3" fmla="*/ 531941 h 531941"/>
              <a:gd name="connsiteX0" fmla="*/ 0 w 731520"/>
              <a:gd name="connsiteY0" fmla="*/ 478182 h 478182"/>
              <a:gd name="connsiteX1" fmla="*/ 457200 w 731520"/>
              <a:gd name="connsiteY1" fmla="*/ 20982 h 478182"/>
              <a:gd name="connsiteX2" fmla="*/ 731520 w 731520"/>
              <a:gd name="connsiteY2" fmla="*/ 107411 h 478182"/>
              <a:gd name="connsiteX3" fmla="*/ 0 w 731520"/>
              <a:gd name="connsiteY3" fmla="*/ 478182 h 478182"/>
              <a:gd name="connsiteX0" fmla="*/ 0 w 543630"/>
              <a:gd name="connsiteY0" fmla="*/ 141784 h 141784"/>
              <a:gd name="connsiteX1" fmla="*/ 269310 w 543630"/>
              <a:gd name="connsiteY1" fmla="*/ 50344 h 141784"/>
              <a:gd name="connsiteX2" fmla="*/ 543630 w 543630"/>
              <a:gd name="connsiteY2" fmla="*/ 136773 h 141784"/>
              <a:gd name="connsiteX3" fmla="*/ 0 w 543630"/>
              <a:gd name="connsiteY3" fmla="*/ 141784 h 141784"/>
              <a:gd name="connsiteX0" fmla="*/ 0 w 543630"/>
              <a:gd name="connsiteY0" fmla="*/ 91459 h 91459"/>
              <a:gd name="connsiteX1" fmla="*/ 269310 w 543630"/>
              <a:gd name="connsiteY1" fmla="*/ 19 h 91459"/>
              <a:gd name="connsiteX2" fmla="*/ 543630 w 543630"/>
              <a:gd name="connsiteY2" fmla="*/ 86448 h 91459"/>
              <a:gd name="connsiteX3" fmla="*/ 0 w 543630"/>
              <a:gd name="connsiteY3" fmla="*/ 91459 h 91459"/>
              <a:gd name="connsiteX0" fmla="*/ 0 w 543630"/>
              <a:gd name="connsiteY0" fmla="*/ 95103 h 95103"/>
              <a:gd name="connsiteX1" fmla="*/ 269310 w 543630"/>
              <a:gd name="connsiteY1" fmla="*/ 3663 h 95103"/>
              <a:gd name="connsiteX2" fmla="*/ 543630 w 543630"/>
              <a:gd name="connsiteY2" fmla="*/ 90092 h 95103"/>
              <a:gd name="connsiteX3" fmla="*/ 0 w 543630"/>
              <a:gd name="connsiteY3" fmla="*/ 95103 h 95103"/>
              <a:gd name="connsiteX0" fmla="*/ 0 w 543630"/>
              <a:gd name="connsiteY0" fmla="*/ 95103 h 95103"/>
              <a:gd name="connsiteX1" fmla="*/ 269310 w 543630"/>
              <a:gd name="connsiteY1" fmla="*/ 3663 h 95103"/>
              <a:gd name="connsiteX2" fmla="*/ 543630 w 543630"/>
              <a:gd name="connsiteY2" fmla="*/ 90092 h 95103"/>
              <a:gd name="connsiteX3" fmla="*/ 0 w 543630"/>
              <a:gd name="connsiteY3" fmla="*/ 95103 h 95103"/>
              <a:gd name="connsiteX0" fmla="*/ 0 w 543630"/>
              <a:gd name="connsiteY0" fmla="*/ 91465 h 91465"/>
              <a:gd name="connsiteX1" fmla="*/ 269310 w 543630"/>
              <a:gd name="connsiteY1" fmla="*/ 25 h 91465"/>
              <a:gd name="connsiteX2" fmla="*/ 543630 w 543630"/>
              <a:gd name="connsiteY2" fmla="*/ 86454 h 91465"/>
              <a:gd name="connsiteX3" fmla="*/ 0 w 543630"/>
              <a:gd name="connsiteY3" fmla="*/ 91465 h 91465"/>
              <a:gd name="connsiteX0" fmla="*/ 0 w 538620"/>
              <a:gd name="connsiteY0" fmla="*/ 91446 h 91446"/>
              <a:gd name="connsiteX1" fmla="*/ 269310 w 538620"/>
              <a:gd name="connsiteY1" fmla="*/ 6 h 91446"/>
              <a:gd name="connsiteX2" fmla="*/ 538620 w 538620"/>
              <a:gd name="connsiteY2" fmla="*/ 88940 h 91446"/>
              <a:gd name="connsiteX3" fmla="*/ 0 w 538620"/>
              <a:gd name="connsiteY3" fmla="*/ 91446 h 91446"/>
              <a:gd name="connsiteX0" fmla="*/ 0 w 706469"/>
              <a:gd name="connsiteY0" fmla="*/ 91441 h 304385"/>
              <a:gd name="connsiteX1" fmla="*/ 269310 w 706469"/>
              <a:gd name="connsiteY1" fmla="*/ 1 h 304385"/>
              <a:gd name="connsiteX2" fmla="*/ 706469 w 706469"/>
              <a:gd name="connsiteY2" fmla="*/ 304383 h 304385"/>
              <a:gd name="connsiteX3" fmla="*/ 0 w 706469"/>
              <a:gd name="connsiteY3" fmla="*/ 91441 h 304385"/>
              <a:gd name="connsiteX0" fmla="*/ 0 w 864297"/>
              <a:gd name="connsiteY0" fmla="*/ 304384 h 304384"/>
              <a:gd name="connsiteX1" fmla="*/ 427138 w 864297"/>
              <a:gd name="connsiteY1" fmla="*/ 1 h 304384"/>
              <a:gd name="connsiteX2" fmla="*/ 864297 w 864297"/>
              <a:gd name="connsiteY2" fmla="*/ 304383 h 304384"/>
              <a:gd name="connsiteX3" fmla="*/ 0 w 864297"/>
              <a:gd name="connsiteY3" fmla="*/ 304384 h 304384"/>
              <a:gd name="connsiteX0" fmla="*/ 0 w 869307"/>
              <a:gd name="connsiteY0" fmla="*/ 306889 h 306889"/>
              <a:gd name="connsiteX1" fmla="*/ 432148 w 869307"/>
              <a:gd name="connsiteY1" fmla="*/ 1 h 306889"/>
              <a:gd name="connsiteX2" fmla="*/ 869307 w 869307"/>
              <a:gd name="connsiteY2" fmla="*/ 304383 h 306889"/>
              <a:gd name="connsiteX3" fmla="*/ 0 w 869307"/>
              <a:gd name="connsiteY3" fmla="*/ 306889 h 306889"/>
              <a:gd name="connsiteX0" fmla="*/ 0 w 871812"/>
              <a:gd name="connsiteY0" fmla="*/ 306889 h 306889"/>
              <a:gd name="connsiteX1" fmla="*/ 432148 w 871812"/>
              <a:gd name="connsiteY1" fmla="*/ 1 h 306889"/>
              <a:gd name="connsiteX2" fmla="*/ 871812 w 871812"/>
              <a:gd name="connsiteY2" fmla="*/ 301878 h 306889"/>
              <a:gd name="connsiteX3" fmla="*/ 0 w 871812"/>
              <a:gd name="connsiteY3" fmla="*/ 306889 h 306889"/>
              <a:gd name="connsiteX0" fmla="*/ 0 w 866802"/>
              <a:gd name="connsiteY0" fmla="*/ 306889 h 306889"/>
              <a:gd name="connsiteX1" fmla="*/ 432148 w 866802"/>
              <a:gd name="connsiteY1" fmla="*/ 1 h 306889"/>
              <a:gd name="connsiteX2" fmla="*/ 866802 w 866802"/>
              <a:gd name="connsiteY2" fmla="*/ 304383 h 306889"/>
              <a:gd name="connsiteX3" fmla="*/ 0 w 866802"/>
              <a:gd name="connsiteY3" fmla="*/ 306889 h 306889"/>
              <a:gd name="connsiteX0" fmla="*/ 0 w 866802"/>
              <a:gd name="connsiteY0" fmla="*/ 306889 h 306889"/>
              <a:gd name="connsiteX1" fmla="*/ 432148 w 866802"/>
              <a:gd name="connsiteY1" fmla="*/ 1 h 306889"/>
              <a:gd name="connsiteX2" fmla="*/ 866802 w 866802"/>
              <a:gd name="connsiteY2" fmla="*/ 304383 h 306889"/>
              <a:gd name="connsiteX3" fmla="*/ 0 w 866802"/>
              <a:gd name="connsiteY3" fmla="*/ 306889 h 306889"/>
              <a:gd name="connsiteX0" fmla="*/ 0 w 866802"/>
              <a:gd name="connsiteY0" fmla="*/ 306889 h 306889"/>
              <a:gd name="connsiteX1" fmla="*/ 432148 w 866802"/>
              <a:gd name="connsiteY1" fmla="*/ 1 h 306889"/>
              <a:gd name="connsiteX2" fmla="*/ 866802 w 866802"/>
              <a:gd name="connsiteY2" fmla="*/ 304383 h 306889"/>
              <a:gd name="connsiteX3" fmla="*/ 0 w 866802"/>
              <a:gd name="connsiteY3" fmla="*/ 306889 h 306889"/>
              <a:gd name="connsiteX0" fmla="*/ 0 w 866802"/>
              <a:gd name="connsiteY0" fmla="*/ 306888 h 306888"/>
              <a:gd name="connsiteX1" fmla="*/ 432148 w 866802"/>
              <a:gd name="connsiteY1" fmla="*/ 0 h 306888"/>
              <a:gd name="connsiteX2" fmla="*/ 866802 w 866802"/>
              <a:gd name="connsiteY2" fmla="*/ 304382 h 306888"/>
              <a:gd name="connsiteX3" fmla="*/ 0 w 866802"/>
              <a:gd name="connsiteY3" fmla="*/ 306888 h 306888"/>
              <a:gd name="connsiteX0" fmla="*/ 0 w 866802"/>
              <a:gd name="connsiteY0" fmla="*/ 306888 h 306888"/>
              <a:gd name="connsiteX1" fmla="*/ 432148 w 866802"/>
              <a:gd name="connsiteY1" fmla="*/ 0 h 306888"/>
              <a:gd name="connsiteX2" fmla="*/ 866802 w 866802"/>
              <a:gd name="connsiteY2" fmla="*/ 304382 h 306888"/>
              <a:gd name="connsiteX3" fmla="*/ 0 w 866802"/>
              <a:gd name="connsiteY3" fmla="*/ 306888 h 306888"/>
              <a:gd name="connsiteX0" fmla="*/ 0 w 866802"/>
              <a:gd name="connsiteY0" fmla="*/ 306888 h 306888"/>
              <a:gd name="connsiteX1" fmla="*/ 432148 w 866802"/>
              <a:gd name="connsiteY1" fmla="*/ 0 h 306888"/>
              <a:gd name="connsiteX2" fmla="*/ 866802 w 866802"/>
              <a:gd name="connsiteY2" fmla="*/ 304382 h 306888"/>
              <a:gd name="connsiteX3" fmla="*/ 0 w 866802"/>
              <a:gd name="connsiteY3" fmla="*/ 306888 h 306888"/>
              <a:gd name="connsiteX0" fmla="*/ 0 w 866802"/>
              <a:gd name="connsiteY0" fmla="*/ 306888 h 306888"/>
              <a:gd name="connsiteX1" fmla="*/ 432148 w 866802"/>
              <a:gd name="connsiteY1" fmla="*/ 0 h 306888"/>
              <a:gd name="connsiteX2" fmla="*/ 866802 w 866802"/>
              <a:gd name="connsiteY2" fmla="*/ 304382 h 306888"/>
              <a:gd name="connsiteX3" fmla="*/ 0 w 866802"/>
              <a:gd name="connsiteY3" fmla="*/ 306888 h 306888"/>
              <a:gd name="connsiteX0" fmla="*/ 0 w 866802"/>
              <a:gd name="connsiteY0" fmla="*/ 306888 h 306888"/>
              <a:gd name="connsiteX1" fmla="*/ 432148 w 866802"/>
              <a:gd name="connsiteY1" fmla="*/ 0 h 306888"/>
              <a:gd name="connsiteX2" fmla="*/ 866802 w 866802"/>
              <a:gd name="connsiteY2" fmla="*/ 304382 h 306888"/>
              <a:gd name="connsiteX3" fmla="*/ 0 w 866802"/>
              <a:gd name="connsiteY3" fmla="*/ 306888 h 306888"/>
              <a:gd name="connsiteX0" fmla="*/ 0 w 866802"/>
              <a:gd name="connsiteY0" fmla="*/ 306888 h 306888"/>
              <a:gd name="connsiteX1" fmla="*/ 432148 w 866802"/>
              <a:gd name="connsiteY1" fmla="*/ 0 h 306888"/>
              <a:gd name="connsiteX2" fmla="*/ 866802 w 866802"/>
              <a:gd name="connsiteY2" fmla="*/ 304382 h 306888"/>
              <a:gd name="connsiteX3" fmla="*/ 0 w 866802"/>
              <a:gd name="connsiteY3" fmla="*/ 306888 h 306888"/>
              <a:gd name="connsiteX0" fmla="*/ 0 w 866802"/>
              <a:gd name="connsiteY0" fmla="*/ 306888 h 306888"/>
              <a:gd name="connsiteX1" fmla="*/ 432148 w 866802"/>
              <a:gd name="connsiteY1" fmla="*/ 0 h 306888"/>
              <a:gd name="connsiteX2" fmla="*/ 866802 w 866802"/>
              <a:gd name="connsiteY2" fmla="*/ 304382 h 306888"/>
              <a:gd name="connsiteX3" fmla="*/ 0 w 866802"/>
              <a:gd name="connsiteY3" fmla="*/ 306888 h 306888"/>
              <a:gd name="connsiteX0" fmla="*/ 0 w 866802"/>
              <a:gd name="connsiteY0" fmla="*/ 306888 h 306888"/>
              <a:gd name="connsiteX1" fmla="*/ 432148 w 866802"/>
              <a:gd name="connsiteY1" fmla="*/ 0 h 306888"/>
              <a:gd name="connsiteX2" fmla="*/ 866802 w 866802"/>
              <a:gd name="connsiteY2" fmla="*/ 304382 h 306888"/>
              <a:gd name="connsiteX3" fmla="*/ 0 w 866802"/>
              <a:gd name="connsiteY3" fmla="*/ 306888 h 306888"/>
              <a:gd name="connsiteX0" fmla="*/ 0 w 866802"/>
              <a:gd name="connsiteY0" fmla="*/ 306888 h 306888"/>
              <a:gd name="connsiteX1" fmla="*/ 432148 w 866802"/>
              <a:gd name="connsiteY1" fmla="*/ 0 h 306888"/>
              <a:gd name="connsiteX2" fmla="*/ 866802 w 866802"/>
              <a:gd name="connsiteY2" fmla="*/ 304382 h 306888"/>
              <a:gd name="connsiteX3" fmla="*/ 0 w 866802"/>
              <a:gd name="connsiteY3" fmla="*/ 306888 h 306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6802" h="306888">
                <a:moveTo>
                  <a:pt x="0" y="306888"/>
                </a:moveTo>
                <a:cubicBezTo>
                  <a:pt x="80166" y="99477"/>
                  <a:pt x="262211" y="7934"/>
                  <a:pt x="432148" y="0"/>
                </a:cubicBezTo>
                <a:cubicBezTo>
                  <a:pt x="664715" y="2087"/>
                  <a:pt x="786635" y="139559"/>
                  <a:pt x="866802" y="304382"/>
                </a:cubicBezTo>
                <a:lnTo>
                  <a:pt x="0" y="306888"/>
                </a:lnTo>
                <a:close/>
              </a:path>
            </a:pathLst>
          </a:custGeom>
          <a:pattFill prst="pct25">
            <a:fgClr>
              <a:srgbClr val="FF0000"/>
            </a:fgClr>
            <a:bgClr>
              <a:schemeClr val="bg1"/>
            </a:bgClr>
          </a:patt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8" name="Picture 3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2096" y="1801368"/>
            <a:ext cx="508008" cy="1814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5" name="Straight Connector 24"/>
          <p:cNvCxnSpPr/>
          <p:nvPr/>
        </p:nvCxnSpPr>
        <p:spPr bwMode="auto">
          <a:xfrm>
            <a:off x="3401568" y="2372545"/>
            <a:ext cx="2340864" cy="0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3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3706660" y="1984248"/>
            <a:ext cx="368879" cy="378443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4" name="Picture 4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5777" y="101252"/>
            <a:ext cx="1417288" cy="2834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1175080"/>
            <a:ext cx="7616341" cy="3594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469726"/>
            <a:ext cx="8050744" cy="3594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812442"/>
            <a:ext cx="8768421" cy="3401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3925" y="88726"/>
            <a:ext cx="7066757" cy="3401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6" name="Arc 35"/>
          <p:cNvSpPr/>
          <p:nvPr/>
        </p:nvSpPr>
        <p:spPr bwMode="auto">
          <a:xfrm>
            <a:off x="2286000" y="2043830"/>
            <a:ext cx="4572000" cy="4572000"/>
          </a:xfrm>
          <a:prstGeom prst="arc">
            <a:avLst>
              <a:gd name="adj1" fmla="val 10809241"/>
              <a:gd name="adj2" fmla="val 0"/>
            </a:avLst>
          </a:prstGeom>
          <a:noFill/>
          <a:ln w="127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0" name="Straight Connector 39"/>
          <p:cNvCxnSpPr/>
          <p:nvPr/>
        </p:nvCxnSpPr>
        <p:spPr bwMode="auto">
          <a:xfrm flipV="1">
            <a:off x="4572000" y="1586630"/>
            <a:ext cx="0" cy="3200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" name="Arc 40"/>
          <p:cNvSpPr/>
          <p:nvPr/>
        </p:nvSpPr>
        <p:spPr bwMode="auto">
          <a:xfrm>
            <a:off x="2286000" y="2043830"/>
            <a:ext cx="4572000" cy="4572000"/>
          </a:xfrm>
          <a:prstGeom prst="arc">
            <a:avLst>
              <a:gd name="adj1" fmla="val 11970866"/>
              <a:gd name="adj2" fmla="val 20434287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2" name="Straight Connector 41"/>
          <p:cNvCxnSpPr/>
          <p:nvPr/>
        </p:nvCxnSpPr>
        <p:spPr bwMode="auto">
          <a:xfrm>
            <a:off x="2414016" y="3559396"/>
            <a:ext cx="4315968" cy="3035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3" name="Group 42"/>
          <p:cNvGrpSpPr/>
          <p:nvPr/>
        </p:nvGrpSpPr>
        <p:grpSpPr>
          <a:xfrm>
            <a:off x="4863650" y="1711719"/>
            <a:ext cx="794781" cy="382225"/>
            <a:chOff x="4863650" y="3529037"/>
            <a:chExt cx="794781" cy="382225"/>
          </a:xfrm>
        </p:grpSpPr>
        <p:pic>
          <p:nvPicPr>
            <p:cNvPr id="45" name="Picture 44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949468">
              <a:off x="4896178" y="3529037"/>
              <a:ext cx="762253" cy="20544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7" name="Picture 46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949468">
              <a:off x="4863650" y="3729773"/>
              <a:ext cx="738298" cy="18148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48" name="Picture 47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99972" y="3784614"/>
            <a:ext cx="287010" cy="1822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9" name="Straight Arrow Connector 48"/>
          <p:cNvCxnSpPr/>
          <p:nvPr/>
        </p:nvCxnSpPr>
        <p:spPr bwMode="auto">
          <a:xfrm flipH="1" flipV="1">
            <a:off x="4596413" y="3580357"/>
            <a:ext cx="496461" cy="210312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7" name="Picture 3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5720" y="1646860"/>
            <a:ext cx="312248" cy="1951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6" name="Straight Arrow Connector 45"/>
          <p:cNvCxnSpPr/>
          <p:nvPr/>
        </p:nvCxnSpPr>
        <p:spPr bwMode="auto">
          <a:xfrm>
            <a:off x="4376594" y="1841326"/>
            <a:ext cx="182880" cy="18288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2" name="Picture 3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89857" y="4503838"/>
            <a:ext cx="312817" cy="1955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5252" y="4503838"/>
            <a:ext cx="507937" cy="1953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7" name="Straight Arrow Connector 56"/>
          <p:cNvCxnSpPr/>
          <p:nvPr/>
        </p:nvCxnSpPr>
        <p:spPr bwMode="auto">
          <a:xfrm flipH="1" flipV="1">
            <a:off x="6860714" y="4355926"/>
            <a:ext cx="137160" cy="13716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Arrow Connector 57"/>
          <p:cNvCxnSpPr/>
          <p:nvPr/>
        </p:nvCxnSpPr>
        <p:spPr bwMode="auto">
          <a:xfrm flipV="1">
            <a:off x="2135270" y="4355926"/>
            <a:ext cx="137160" cy="13716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Straight Connector 58"/>
          <p:cNvCxnSpPr/>
          <p:nvPr/>
        </p:nvCxnSpPr>
        <p:spPr bwMode="auto">
          <a:xfrm>
            <a:off x="1371600" y="4343400"/>
            <a:ext cx="640080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0" name="Arc 43"/>
          <p:cNvSpPr>
            <a:spLocks/>
          </p:cNvSpPr>
          <p:nvPr/>
        </p:nvSpPr>
        <p:spPr bwMode="auto">
          <a:xfrm rot="5400000" flipH="1">
            <a:off x="7344122" y="4252740"/>
            <a:ext cx="365125" cy="136525"/>
          </a:xfrm>
          <a:custGeom>
            <a:avLst/>
            <a:gdLst>
              <a:gd name="G0" fmla="+- 21600 0 0"/>
              <a:gd name="G1" fmla="+- 20994 0 0"/>
              <a:gd name="G2" fmla="+- 21600 0 0"/>
              <a:gd name="T0" fmla="*/ 26682 w 43200"/>
              <a:gd name="T1" fmla="*/ 0 h 42594"/>
              <a:gd name="T2" fmla="*/ 15407 w 43200"/>
              <a:gd name="T3" fmla="*/ 301 h 42594"/>
              <a:gd name="T4" fmla="*/ 21600 w 43200"/>
              <a:gd name="T5" fmla="*/ 20994 h 42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2594" fill="none" extrusionOk="0">
                <a:moveTo>
                  <a:pt x="26681" y="0"/>
                </a:moveTo>
                <a:cubicBezTo>
                  <a:pt x="36373" y="2346"/>
                  <a:pt x="43200" y="11022"/>
                  <a:pt x="43200" y="20994"/>
                </a:cubicBezTo>
                <a:cubicBezTo>
                  <a:pt x="43200" y="32923"/>
                  <a:pt x="33529" y="42594"/>
                  <a:pt x="21600" y="42594"/>
                </a:cubicBezTo>
                <a:cubicBezTo>
                  <a:pt x="9670" y="42594"/>
                  <a:pt x="0" y="32923"/>
                  <a:pt x="0" y="20994"/>
                </a:cubicBezTo>
                <a:cubicBezTo>
                  <a:pt x="-1" y="11449"/>
                  <a:pt x="6263" y="3037"/>
                  <a:pt x="15406" y="300"/>
                </a:cubicBezTo>
              </a:path>
              <a:path w="43200" h="42594" stroke="0" extrusionOk="0">
                <a:moveTo>
                  <a:pt x="26681" y="0"/>
                </a:moveTo>
                <a:cubicBezTo>
                  <a:pt x="36373" y="2346"/>
                  <a:pt x="43200" y="11022"/>
                  <a:pt x="43200" y="20994"/>
                </a:cubicBezTo>
                <a:cubicBezTo>
                  <a:pt x="43200" y="32923"/>
                  <a:pt x="33529" y="42594"/>
                  <a:pt x="21600" y="42594"/>
                </a:cubicBezTo>
                <a:cubicBezTo>
                  <a:pt x="9670" y="42594"/>
                  <a:pt x="0" y="32923"/>
                  <a:pt x="0" y="20994"/>
                </a:cubicBezTo>
                <a:cubicBezTo>
                  <a:pt x="-1" y="11449"/>
                  <a:pt x="6263" y="3037"/>
                  <a:pt x="15406" y="300"/>
                </a:cubicBezTo>
                <a:lnTo>
                  <a:pt x="21600" y="20994"/>
                </a:lnTo>
                <a:close/>
              </a:path>
            </a:pathLst>
          </a:cu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0" name="Picture 4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94570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5055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4</a:t>
            </a:fld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22" y="76200"/>
            <a:ext cx="1417273" cy="2834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9906" y="76200"/>
            <a:ext cx="6140950" cy="3400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94910" y="428556"/>
            <a:ext cx="6065843" cy="6802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122" y="1165964"/>
            <a:ext cx="2381003" cy="3027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122" y="1572016"/>
            <a:ext cx="8616678" cy="3594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4550" y="1955266"/>
            <a:ext cx="7973719" cy="3594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4550" y="2349105"/>
            <a:ext cx="7388290" cy="3401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4550" y="2717579"/>
            <a:ext cx="6765240" cy="3401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122" y="3122112"/>
            <a:ext cx="8597422" cy="3594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8102" y="3505362"/>
            <a:ext cx="7973719" cy="3594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8102" y="3899201"/>
            <a:ext cx="7388290" cy="3401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8102" y="4267675"/>
            <a:ext cx="6746356" cy="3594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580" y="4699348"/>
            <a:ext cx="8635609" cy="3593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54" y="5082598"/>
            <a:ext cx="7973719" cy="3594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54" y="5476437"/>
            <a:ext cx="7388290" cy="3401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54" y="5816252"/>
            <a:ext cx="7484172" cy="5477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2" name="Picture 2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69518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6332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5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20" y="76200"/>
            <a:ext cx="1417276" cy="2834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9906" y="76200"/>
            <a:ext cx="6140950" cy="3400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997" y="1147186"/>
            <a:ext cx="2381003" cy="3027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997" y="1711415"/>
            <a:ext cx="8125359" cy="3593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6674" y="2094665"/>
            <a:ext cx="6821415" cy="3401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6674" y="2488504"/>
            <a:ext cx="5328345" cy="3401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28607" y="432148"/>
            <a:ext cx="7162564" cy="5102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90" y="3733800"/>
            <a:ext cx="1417282" cy="2834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8880" y="3733800"/>
            <a:ext cx="6140950" cy="3400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95765" y="4146514"/>
            <a:ext cx="5442202" cy="4342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971" y="4685590"/>
            <a:ext cx="2381003" cy="3027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693" y="5143728"/>
            <a:ext cx="8125359" cy="3593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2370" y="5526978"/>
            <a:ext cx="6821415" cy="3401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6674" y="5908291"/>
            <a:ext cx="6386121" cy="3401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012504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69518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813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6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5777" y="76200"/>
            <a:ext cx="1417288" cy="2834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3850" y="63674"/>
            <a:ext cx="6140950" cy="3400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976" y="873118"/>
            <a:ext cx="8598130" cy="3594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976" y="1280413"/>
            <a:ext cx="8013069" cy="3401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976" y="1693231"/>
            <a:ext cx="6746919" cy="3968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5774" y="2299570"/>
            <a:ext cx="1417291" cy="2834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67730" y="3088710"/>
            <a:ext cx="5648038" cy="8500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5771" y="4610792"/>
            <a:ext cx="1417294" cy="2834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3850" y="4585740"/>
            <a:ext cx="5951713" cy="2834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66" name="Picture 89396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976" y="4993880"/>
            <a:ext cx="4855794" cy="3401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Picture 5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3850" y="2286000"/>
            <a:ext cx="5951713" cy="2834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7" name="Picture 5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2274" y="2686811"/>
            <a:ext cx="4855794" cy="3401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3850" y="4032530"/>
            <a:ext cx="5592355" cy="3400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3850" y="6339406"/>
            <a:ext cx="5592355" cy="3400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65933" y="440351"/>
            <a:ext cx="7501867" cy="3968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04628" y="5373197"/>
            <a:ext cx="6611141" cy="8500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901184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2580362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57326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8661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VERSION" val="10.0"/>
  <p:tag name="BULLETTYPE" val="6"/>
  <p:tag name="RESPCOUNTERSTYLE" val="1"/>
  <p:tag name="INPUTSOURCE" val="1"/>
  <p:tag name="BACKUPMAINTENANCE" val="7"/>
  <p:tag name="ROTATIONINTERVAL" val="2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0"/>
  <p:tag name="PARTLISTDEFAULT" val="0"/>
  <p:tag name="INCORRECTPOINTVALUE" val="50"/>
  <p:tag name="AUTOADJUSTPARTRANGE" val="True"/>
  <p:tag name="FIBNUMRESULTS" val="5"/>
  <p:tag name="PRRESPONSE2" val="9"/>
  <p:tag name="PRRESPONSE6" val="5"/>
  <p:tag name="PRRESPONSE10" val="1"/>
  <p:tag name="SHOWBARVISIBLE" val="True"/>
  <p:tag name="ANSWERNOWTEXT" val="Answer Now"/>
  <p:tag name="COUNTDOWNSECONDS" val="1"/>
  <p:tag name="CHARTVALUEFORMAT" val="0%"/>
  <p:tag name="STDCHART" val="1"/>
  <p:tag name="BUBBLESIZEVISIBLE" val="True"/>
  <p:tag name="CUSTOMCELLBACKCOLOR1" val="-657956"/>
  <p:tag name="DISPLAYNAME" val="True"/>
  <p:tag name="AUTOSIZEGRID" val="True"/>
  <p:tag name="RESETCHARTS" val="True"/>
  <p:tag name="ALLOWUSERFEEDBACK" val="True"/>
  <p:tag name="ZEROBASED" val="False"/>
  <p:tag name="FIBINCLUDEOTHER" val="True"/>
  <p:tag name="PRRESPONSE4" val="7"/>
  <p:tag name="PRRESPONSE9" val="2"/>
  <p:tag name="EXPANDSHOWBAR" val="True"/>
  <p:tag name="RESPCOUNTERFORMAT" val="0"/>
  <p:tag name="BACKUPSESSIONS" val="True"/>
  <p:tag name="PARTICIPANTSINLEADERBOARD" val="5"/>
  <p:tag name="DEFAULTNUMTEAMS" val="5"/>
  <p:tag name="USESCHEMECOLORS" val="False"/>
  <p:tag name="GRIDPOSITION" val="4"/>
  <p:tag name="MULTIRESPDIVISOR" val="1"/>
  <p:tag name="REALTIMEBACKUPPATH" val="(None)"/>
  <p:tag name="FIBDISPLAYKEYWORDS" val="True"/>
  <p:tag name="PRRESPONSE7" val="4"/>
  <p:tag name="TPVERSION" val="2008"/>
  <p:tag name="RESPTABLESTYLE" val="1"/>
  <p:tag name="REVIEWONLY" val="False"/>
  <p:tag name="BUBBLEGROUPING" val="3"/>
  <p:tag name="DISPLAYDEVICENUMBER" val="True"/>
  <p:tag name="CHARTCOLORS" val="0"/>
  <p:tag name="REALTIMEBACKUP" val="False"/>
  <p:tag name="PRRESPONSE1" val="10"/>
  <p:tag name="MMPROD_NEXTUNIQUEID" val="10008"/>
  <p:tag name="COUNTDOWNSTYLE" val="-1"/>
  <p:tag name="AUTOUPDATEALIASES" val="True"/>
  <p:tag name="CUSTOMCELLBACKCOLOR2" val="-13395457"/>
  <p:tag name="POLLINGCYCLE" val="2"/>
  <p:tag name="CHARTSCALE" val="True"/>
  <p:tag name="PRRESPONSE5" val="6"/>
  <p:tag name="ANSWERNOWSTYLE" val="-1"/>
  <p:tag name="MAXRESPONDERS" val="5"/>
  <p:tag name="GRIDOPACITY" val="90"/>
  <p:tag name="CORRECTPOINTVALUE" val="100"/>
  <p:tag name="PRRESPONSE8" val="3"/>
  <p:tag name="ALLOWDUPLICATES" val="False"/>
  <p:tag name="CUSTOMCELLBACKCOLOR3" val="-268652"/>
  <p:tag name="ADVANCEDSETTINGSVIEW" val="True"/>
  <p:tag name="USESECONDARYMONITOR" val="False"/>
  <p:tag name="CUSTOMGRIDBACKCOLOR" val="-2830136"/>
  <p:tag name="FIBDISPLAYRESULTS" val="True"/>
  <p:tag name="AUTOADVANCE" val="False"/>
  <p:tag name="INCLUDEPPT" val="True"/>
  <p:tag name="BUBBLENAMEVISIBLE" val="True"/>
  <p:tag name="PRRESPONSE3" val="8"/>
  <p:tag name="NUMRESPONSES" val="1"/>
  <p:tag name="INCLUDENONRESPONDERS" val="False"/>
  <p:tag name="GRIDROTATIONINTERVAL" val="1"/>
  <p:tag name="DELIMITERS" val="3.1"/>
  <p:tag name="MMPROD_UIDATA" val="&lt;database version=&quot;6.0&quot;&gt;&lt;object type=&quot;1&quot; unique_id=&quot;10001&quot;&gt;&lt;object type=&quot;8&quot; unique_id=&quot;10755&quot;&gt;&lt;/object&gt;&lt;object type=&quot;2&quot; unique_id=&quot;10756&quot;&gt;&lt;object type=&quot;3&quot; unique_id=&quot;114130&quot;&gt;&lt;property id=&quot;20148&quot; value=&quot;5&quot;/&gt;&lt;property id=&quot;20300&quot; value=&quot;Slide 2&quot;/&gt;&lt;property id=&quot;20307&quot; value=&quot;738&quot;/&gt;&lt;/object&gt;&lt;object type=&quot;3&quot; unique_id=&quot;114236&quot;&gt;&lt;property id=&quot;20148&quot; value=&quot;5&quot;/&gt;&lt;property id=&quot;20300&quot; value=&quot;Slide 22&quot;/&gt;&lt;property id=&quot;20307&quot; value=&quot;739&quot;/&gt;&lt;/object&gt;&lt;object type=&quot;3&quot; unique_id=&quot;114882&quot;&gt;&lt;property id=&quot;20148&quot; value=&quot;5&quot;/&gt;&lt;property id=&quot;20300&quot; value=&quot;Slide 24&quot;/&gt;&lt;property id=&quot;20307&quot; value=&quot;746&quot;/&gt;&lt;/object&gt;&lt;object type=&quot;3&quot; unique_id=&quot;114919&quot;&gt;&lt;property id=&quot;20148&quot; value=&quot;5&quot;/&gt;&lt;property id=&quot;20300&quot; value=&quot;Slide 10&quot;/&gt;&lt;property id=&quot;20307&quot; value=&quot;747&quot;/&gt;&lt;/object&gt;&lt;object type=&quot;3&quot; unique_id=&quot;114960&quot;&gt;&lt;property id=&quot;20148&quot; value=&quot;5&quot;/&gt;&lt;property id=&quot;20300&quot; value=&quot;Slide 8&quot;/&gt;&lt;property id=&quot;20307&quot; value=&quot;748&quot;/&gt;&lt;/object&gt;&lt;object type=&quot;3&quot; unique_id=&quot;114972&quot;&gt;&lt;property id=&quot;20148&quot; value=&quot;5&quot;/&gt;&lt;property id=&quot;20300&quot; value=&quot;Slide 7&quot;/&gt;&lt;property id=&quot;20307&quot; value=&quot;749&quot;/&gt;&lt;/object&gt;&lt;object type=&quot;3&quot; unique_id=&quot;115117&quot;&gt;&lt;property id=&quot;20148&quot; value=&quot;5&quot;/&gt;&lt;property id=&quot;20300&quot; value=&quot;Slide 16&quot;/&gt;&lt;property id=&quot;20307&quot; value=&quot;750&quot;/&gt;&lt;/object&gt;&lt;object type=&quot;3&quot; unique_id=&quot;115196&quot;&gt;&lt;property id=&quot;20148&quot; value=&quot;5&quot;/&gt;&lt;property id=&quot;20300&quot; value=&quot;Slide 11&quot;/&gt;&lt;property id=&quot;20307&quot; value=&quot;751&quot;/&gt;&lt;/object&gt;&lt;object type=&quot;3&quot; unique_id=&quot;115197&quot;&gt;&lt;property id=&quot;20148&quot; value=&quot;5&quot;/&gt;&lt;property id=&quot;20300&quot; value=&quot;Slide 17&quot;/&gt;&lt;property id=&quot;20307&quot; value=&quot;752&quot;/&gt;&lt;/object&gt;&lt;object type=&quot;3&quot; unique_id=&quot;115318&quot;&gt;&lt;property id=&quot;20148&quot; value=&quot;5&quot;/&gt;&lt;property id=&quot;20300&quot; value=&quot;Slide 12&quot;/&gt;&lt;property id=&quot;20307&quot; value=&quot;753&quot;/&gt;&lt;/object&gt;&lt;object type=&quot;3&quot; unique_id=&quot;115415&quot;&gt;&lt;property id=&quot;20148&quot; value=&quot;5&quot;/&gt;&lt;property id=&quot;20300&quot; value=&quot;Slide 13&quot;/&gt;&lt;property id=&quot;20307&quot; value=&quot;756&quot;/&gt;&lt;/object&gt;&lt;object type=&quot;3&quot; unique_id=&quot;115416&quot;&gt;&lt;property id=&quot;20148&quot; value=&quot;5&quot;/&gt;&lt;property id=&quot;20300&quot; value=&quot;Slide 18&quot;/&gt;&lt;property id=&quot;20307&quot; value=&quot;754&quot;/&gt;&lt;/object&gt;&lt;object type=&quot;3&quot; unique_id=&quot;115471&quot;&gt;&lt;property id=&quot;20148&quot; value=&quot;5&quot;/&gt;&lt;property id=&quot;20300&quot; value=&quot;Slide 19&quot;/&gt;&lt;property id=&quot;20307&quot; value=&quot;757&quot;/&gt;&lt;/object&gt;&lt;object type=&quot;3&quot; unique_id=&quot;115529&quot;&gt;&lt;property id=&quot;20148&quot; value=&quot;5&quot;/&gt;&lt;property id=&quot;20300&quot; value=&quot;Slide 23&quot;/&gt;&lt;property id=&quot;20307&quot; value=&quot;758&quot;/&gt;&lt;/object&gt;&lt;object type=&quot;3&quot; unique_id=&quot;115750&quot;&gt;&lt;property id=&quot;20148&quot; value=&quot;5&quot;/&gt;&lt;property id=&quot;20300&quot; value=&quot;Slide 25&quot;/&gt;&lt;property id=&quot;20307&quot; value=&quot;759&quot;/&gt;&lt;/object&gt;&lt;object type=&quot;3&quot; unique_id=&quot;115751&quot;&gt;&lt;property id=&quot;20148&quot; value=&quot;5&quot;/&gt;&lt;property id=&quot;20300&quot; value=&quot;Slide 28&quot;/&gt;&lt;property id=&quot;20307&quot; value=&quot;760&quot;/&gt;&lt;/object&gt;&lt;object type=&quot;3&quot; unique_id=&quot;115752&quot;&gt;&lt;property id=&quot;20148&quot; value=&quot;5&quot;/&gt;&lt;property id=&quot;20300&quot; value=&quot;Slide 29&quot;/&gt;&lt;property id=&quot;20307&quot; value=&quot;761&quot;/&gt;&lt;/object&gt;&lt;object type=&quot;3&quot; unique_id=&quot;115753&quot;&gt;&lt;property id=&quot;20148&quot; value=&quot;5&quot;/&gt;&lt;property id=&quot;20300&quot; value=&quot;Slide 30&quot;/&gt;&lt;property id=&quot;20307&quot; value=&quot;762&quot;/&gt;&lt;/object&gt;&lt;object type=&quot;3&quot; unique_id=&quot;115754&quot;&gt;&lt;property id=&quot;20148&quot; value=&quot;5&quot;/&gt;&lt;property id=&quot;20300&quot; value=&quot;Slide 31&quot;/&gt;&lt;property id=&quot;20307&quot; value=&quot;763&quot;/&gt;&lt;/object&gt;&lt;object type=&quot;3&quot; unique_id=&quot;115755&quot;&gt;&lt;property id=&quot;20148&quot; value=&quot;5&quot;/&gt;&lt;property id=&quot;20300&quot; value=&quot;Slide 32&quot;/&gt;&lt;property id=&quot;20307&quot; value=&quot;764&quot;/&gt;&lt;/object&gt;&lt;object type=&quot;3&quot; unique_id=&quot;115756&quot;&gt;&lt;property id=&quot;20148&quot; value=&quot;5&quot;/&gt;&lt;property id=&quot;20300&quot; value=&quot;Slide 33&quot;/&gt;&lt;property id=&quot;20307&quot; value=&quot;765&quot;/&gt;&lt;/object&gt;&lt;object type=&quot;3&quot; unique_id=&quot;115757&quot;&gt;&lt;property id=&quot;20148&quot; value=&quot;5&quot;/&gt;&lt;property id=&quot;20300&quot; value=&quot;Slide 35&quot;/&gt;&lt;property id=&quot;20307&quot; value=&quot;766&quot;/&gt;&lt;/object&gt;&lt;object type=&quot;3&quot; unique_id=&quot;115758&quot;&gt;&lt;property id=&quot;20148&quot; value=&quot;5&quot;/&gt;&lt;property id=&quot;20300&quot; value=&quot;Slide 36&quot;/&gt;&lt;property id=&quot;20307&quot; value=&quot;767&quot;/&gt;&lt;/object&gt;&lt;object type=&quot;3&quot; unique_id=&quot;115817&quot;&gt;&lt;property id=&quot;20148&quot; value=&quot;5&quot;/&gt;&lt;property id=&quot;20300&quot; value=&quot;Slide 37&quot;/&gt;&lt;property id=&quot;20307&quot; value=&quot;768&quot;/&gt;&lt;/object&gt;&lt;object type=&quot;3&quot; unique_id=&quot;115818&quot;&gt;&lt;property id=&quot;20148&quot; value=&quot;5&quot;/&gt;&lt;property id=&quot;20300&quot; value=&quot;Slide 38&quot;/&gt;&lt;property id=&quot;20307&quot; value=&quot;769&quot;/&gt;&lt;/object&gt;&lt;object type=&quot;3&quot; unique_id=&quot;119677&quot;&gt;&lt;property id=&quot;20148&quot; value=&quot;5&quot;/&gt;&lt;property id=&quot;20300&quot; value=&quot;Slide 39&quot;/&gt;&lt;property id=&quot;20307&quot; value=&quot;770&quot;/&gt;&lt;/object&gt;&lt;object type=&quot;3&quot; unique_id=&quot;119823&quot;&gt;&lt;property id=&quot;20148&quot; value=&quot;5&quot;/&gt;&lt;property id=&quot;20300&quot; value=&quot;Slide 3&quot;/&gt;&lt;property id=&quot;20307&quot; value=&quot;772&quot;/&gt;&lt;/object&gt;&lt;object type=&quot;3&quot; unique_id=&quot;119824&quot;&gt;&lt;property id=&quot;20148&quot; value=&quot;5&quot;/&gt;&lt;property id=&quot;20300&quot; value=&quot;Slide 6&quot;/&gt;&lt;property id=&quot;20307&quot; value=&quot;771&quot;/&gt;&lt;/object&gt;&lt;object type=&quot;3&quot; unique_id=&quot;119918&quot;&gt;&lt;property id=&quot;20148&quot; value=&quot;5&quot;/&gt;&lt;property id=&quot;20300&quot; value=&quot;Slide 4&quot;/&gt;&lt;property id=&quot;20307&quot; value=&quot;773&quot;/&gt;&lt;/object&gt;&lt;object type=&quot;3&quot; unique_id=&quot;120047&quot;&gt;&lt;property id=&quot;20148&quot; value=&quot;5&quot;/&gt;&lt;property id=&quot;20300&quot; value=&quot;Slide 5&quot;/&gt;&lt;property id=&quot;20307&quot; value=&quot;774&quot;/&gt;&lt;/object&gt;&lt;object type=&quot;3&quot; unique_id=&quot;120213&quot;&gt;&lt;property id=&quot;20148&quot; value=&quot;5&quot;/&gt;&lt;property id=&quot;20300&quot; value=&quot;Slide 9&quot;/&gt;&lt;property id=&quot;20307&quot; value=&quot;775&quot;/&gt;&lt;/object&gt;&lt;object type=&quot;3&quot; unique_id=&quot;120418&quot;&gt;&lt;property id=&quot;20148&quot; value=&quot;5&quot;/&gt;&lt;property id=&quot;20300&quot; value=&quot;Slide 14&quot;/&gt;&lt;property id=&quot;20307&quot; value=&quot;776&quot;/&gt;&lt;/object&gt;&lt;object type=&quot;3&quot; unique_id=&quot;120629&quot;&gt;&lt;property id=&quot;20148&quot; value=&quot;5&quot;/&gt;&lt;property id=&quot;20300&quot; value=&quot;Slide 20&quot;/&gt;&lt;property id=&quot;20307&quot; value=&quot;777&quot;/&gt;&lt;/object&gt;&lt;object type=&quot;3&quot; unique_id=&quot;120630&quot;&gt;&lt;property id=&quot;20148&quot; value=&quot;5&quot;/&gt;&lt;property id=&quot;20300&quot; value=&quot;Slide 21&quot;/&gt;&lt;property id=&quot;20307&quot; value=&quot;778&quot;/&gt;&lt;/object&gt;&lt;object type=&quot;3&quot; unique_id=&quot;120742&quot;&gt;&lt;property id=&quot;20148&quot; value=&quot;5&quot;/&gt;&lt;property id=&quot;20300&quot; value=&quot;Slide 15&quot;/&gt;&lt;property id=&quot;20307&quot; value=&quot;779&quot;/&gt;&lt;/object&gt;&lt;object type=&quot;3&quot; unique_id=&quot;121845&quot;&gt;&lt;property id=&quot;20148&quot; value=&quot;5&quot;/&gt;&lt;property id=&quot;20300&quot; value=&quot;Slide 26&quot;/&gt;&lt;property id=&quot;20307&quot; value=&quot;780&quot;/&gt;&lt;/object&gt;&lt;object type=&quot;3&quot; unique_id=&quot;121846&quot;&gt;&lt;property id=&quot;20148&quot; value=&quot;5&quot;/&gt;&lt;property id=&quot;20300&quot; value=&quot;Slide 27&quot;/&gt;&lt;property id=&quot;20307&quot; value=&quot;781&quot;/&gt;&lt;/object&gt;&lt;object type=&quot;3&quot; unique_id=&quot;122487&quot;&gt;&lt;property id=&quot;20148&quot; value=&quot;5&quot;/&gt;&lt;property id=&quot;20300&quot; value=&quot;Slide 34&quot;/&gt;&lt;property id=&quot;20307&quot; value=&quot;782&quot;/&gt;&lt;/object&gt;&lt;object type=&quot;3&quot; unique_id=&quot;142757&quot;&gt;&lt;property id=&quot;20148&quot; value=&quot;5&quot;/&gt;&lt;property id=&quot;20300&quot; value=&quot;Slide 1&quot;/&gt;&lt;property id=&quot;20307&quot; value=&quot;783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shell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462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77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3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311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77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shell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462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750-2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39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Using the shell method, {\color[rgb]{1,0,1}find} its volum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3"/>
  <p:tag name="PICTUREFILESIZE" val="3084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cylindrical hole of radius $12$ through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6"/>
  <p:tag name="PICTUREFILESIZE" val="3194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middle of a ball of radius $37$, as shown below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265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e create a napkin holder by drill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4"/>
  <p:tag name="PICTUREFILESIZE" val="2802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3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77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77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3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311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apki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29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holder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54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750-3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1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R$ be the region bound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5"/>
  <p:tag name="PICTUREFILESIZE" val="2436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y=\left(x-1\right)^2\left(x-\frac{3}{2}\right)^2$ and $y=\frac{1}{4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1"/>
  <p:tag name="PICTUREFILESIZE" val="2557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 {\color[rgb]{1,0,1}Sketch} $R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998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 Using whatever method you prefer,&#10;{\color[rgb]{1,0,1}set up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6"/>
  <p:tag name="PICTUREFILESIZE" val="3446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 integral to compute the volume of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2"/>
  <p:tag name="PICTUREFILESIZE" val="3086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solid obtained by rotating $R$ abou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1"/>
  <p:tag name="PICTUREFILESIZE" val="3016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x$-axis.&#10;{\color{red}Do not evalute} the integra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8"/>
  <p:tag name="PICTUREFILESIZE" val="2756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 Using whatever method you prefer,&#10;{\color[rgb]{1,0,1}set up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5"/>
  <p:tag name="PICTUREFILESIZE" val="3441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 integral to compute the volume of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2"/>
  <p:tag name="PICTUREFILESIZE" val="3086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solid obtained by rotating $R$ abou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1"/>
  <p:tag name="PICTUREFILESIZE" val="3016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y$-axis. {\color{red}Do not evalute} the integra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7"/>
  <p:tag name="PICTUREFILESIZE" val="2815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d}. Using whatever method you prefer,&#10;{\color[rgb]{1,0,1}set up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7"/>
  <p:tag name="PICTUREFILESIZE" val="3486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 integral to compute the volume of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2"/>
  <p:tag name="PICTUREFILESIZE" val="3086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solid obtained by rotating $R$ abou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1"/>
  <p:tag name="PICTUREFILESIZE" val="3016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line $x=\frac{1}{3}$. {\color{red}Do not evalute} the integra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6"/>
  <p:tag name="PICTUREFILESIZE" val="30629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750-4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0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R$ be the region bound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5"/>
  <p:tag name="PICTUREFILESIZE" val="2436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750-1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26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 {\color[rgb]{1,0,1}Sketch} $R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998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 Using whatever method you prefer,&#10;{\color[rgb]{1,0,1}fin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0"/>
  <p:tag name="PICTUREFILESIZE" val="32918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volume of the solid obtain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6838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otating $R$ about the $x$-axi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2"/>
  <p:tag name="PICTUREFILESIZE" val="2166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x=1+e^{-y^2}$, $x=0$, $y=0$ and $y=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9"/>
  <p:tag name="PICTUREFILESIZE" val="2209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750-5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31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R$ be the region bound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5"/>
  <p:tag name="PICTUREFILESIZE" val="2436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x=y^2+y$, $x=0$ and $y=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8"/>
  <p:tag name="PICTUREFILESIZE" val="1758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 {\color[rgb]{1,0,1}Sketch} $R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998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 Using whatever method you prefer,&#10;{\color[rgb]{1,0,1}fin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0"/>
  <p:tag name="PICTUREFILESIZE" val="3291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Using the shell method, {\color[rgb]{1,0,1}find}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6"/>
  <p:tag name="PICTUREFILESIZE" val="25279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volume of the solid obtain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683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otating $R$ about the line $x=-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8"/>
  <p:tag name="PICTUREFILESIZE" val="2265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750-6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56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R$ be the region bound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5"/>
  <p:tag name="PICTUREFILESIZE" val="2436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et up}, {\color{red}but do not evaluate}, an integral 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5"/>
  <p:tag name="PICTUREFILESIZE" val="3343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yields the volume of the solid obtain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4"/>
  <p:tag name="PICTUREFILESIZE" val="32019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otating $R$ about the line $y=3\pi/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7"/>
  <p:tag name="PICTUREFILESIZE" val="2657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volume in a ball of radius $37$, follow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4"/>
  <p:tag name="PICTUREFILESIZE" val="2948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750-7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05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2\pi\int_1^3x\left[\left(e^{4x}\right)-\left(\cos(\pi x)\right)\right]\,d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9"/>
  <p:tag name="PICTUREFILESIZE" val="32029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750-8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576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Describe} the solid of revolu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5"/>
  <p:tag name="PICTUREFILESIZE" val="23616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hose volume is given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7"/>
  <p:tag name="PICTUREFILESIZE" val="20537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Describe} the solid of revolu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5"/>
  <p:tag name="PICTUREFILESIZE" val="23616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hose volume is given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7"/>
  <p:tag name="PICTUREFILESIZE" val="20537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Do not evaluate} this integra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2371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Do not evaluate} this integra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2371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x=\sin y$, $x=0$, $y=\pi/4$ and $y=3\pi/4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7"/>
  <p:tag name="PICTUREFILESIZE" val="2528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diagram shown below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4"/>
  <p:tag name="PICTUREFILESIZE" val="2098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2\pi\int_1^3[x+7]&#10;\left[\left(e^{4x}\right)-\left(\cos(\pi x)\right)\right]\,d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0"/>
  <p:tag name="PICTUREFILESIZE" val="36717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ball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"/>
  <p:tag name="PICTUREFILESIZE" val="3376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18547</TotalTime>
  <Words>14</Words>
  <Application>Microsoft Office PowerPoint</Application>
  <PresentationFormat>On-screen Show (4:3)</PresentationFormat>
  <Paragraphs>10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Scot R Adams</cp:lastModifiedBy>
  <cp:revision>2032</cp:revision>
  <dcterms:created xsi:type="dcterms:W3CDTF">2008-09-20T13:47:00Z</dcterms:created>
  <dcterms:modified xsi:type="dcterms:W3CDTF">2013-10-15T18:02:00Z</dcterms:modified>
</cp:coreProperties>
</file>