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33" r:id="rId2"/>
    <p:sldId id="7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 varScale="1">
        <p:scale>
          <a:sx n="76" d="100"/>
          <a:sy n="76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Summation</a:t>
            </a:r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261" y="63674"/>
            <a:ext cx="7162213" cy="4342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102608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469366"/>
            <a:ext cx="6973093" cy="4342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2652379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2638809"/>
            <a:ext cx="5026424" cy="340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6755" y="3035474"/>
            <a:ext cx="5688258" cy="4161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0" y="434517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865" y="5222688"/>
            <a:ext cx="7860823" cy="416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67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33022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9450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3500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1012166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4331255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3126" y="4788455"/>
            <a:ext cx="5971274" cy="3401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xpression $a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02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a_n=-4n^3-n^2+n+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1"/>
  <p:tag name="PICTUREFILESIZE" val="1719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b_n=&#10;87n^{43}-5n^{25}-4n^8+5n^7-2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6"/>
  <p:tag name="PICTUREFILESIZE" val="2718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olynomial expression $b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6"/>
  <p:tag name="PICTUREFILESIZE" val="245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triangle(-2n^3+4n^2+3n+100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9"/>
  <p:tag name="PICTUREFILESIZE" val="2858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triangle(75n^{501}-7n^{83}+13n^9-4n^2+9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9"/>
  <p:tag name="PICTUREFILESIZE" val="2668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17201</TotalTime>
  <Words>5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1995</cp:revision>
  <dcterms:created xsi:type="dcterms:W3CDTF">2008-09-20T13:47:00Z</dcterms:created>
  <dcterms:modified xsi:type="dcterms:W3CDTF">2012-08-17T16:01:57Z</dcterms:modified>
</cp:coreProperties>
</file>