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333" r:id="rId2"/>
    <p:sldId id="334" r:id="rId3"/>
    <p:sldId id="338" r:id="rId4"/>
    <p:sldId id="341" r:id="rId5"/>
    <p:sldId id="340" r:id="rId6"/>
  </p:sldIdLst>
  <p:sldSz cx="9144000" cy="6858000" type="screen4x3"/>
  <p:notesSz cx="7315200" cy="9601200"/>
  <p:custDataLst>
    <p:tags r:id="rId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47" autoAdjust="0"/>
    <p:restoredTop sz="99309" autoAdjust="0"/>
  </p:normalViewPr>
  <p:slideViewPr>
    <p:cSldViewPr>
      <p:cViewPr varScale="1">
        <p:scale>
          <a:sx n="76" d="100"/>
          <a:sy n="76" d="100"/>
        </p:scale>
        <p:origin x="-105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16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fld id="{67F23382-CA5E-499C-8A58-31A8825B488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432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6CDE9C-201E-4C48-A9D6-4F22C5823DE1}" type="slidenum">
              <a:rPr lang="en-US"/>
              <a:pPr/>
              <a:t>1</a:t>
            </a:fld>
            <a:endParaRPr lang="en-US"/>
          </a:p>
        </p:txBody>
      </p:sp>
      <p:sp>
        <p:nvSpPr>
          <p:cNvPr id="1052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2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3A296-59F2-4E94-B31E-2219438F81C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02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0165C6-FA59-40CB-8DE8-4992F9E2F7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1861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409412-4C71-4AF5-A28F-781DCB676B9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673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60AB2-EDCE-4C5F-99CF-94DEB18D58D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23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EC7D42-7C9C-4F61-A662-7596C1F8B5A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32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D7D7F7-CC64-42C1-BE2A-A04C4893CE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786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492FF-3EEE-4ACA-B33E-78E311268C7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406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BE685-C151-40CD-83D7-866AF8B23A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329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267D49-ABF2-447A-A31C-3A3DFE6C054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110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3BF1E7-FB4F-4A82-BB82-81D949BD07A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47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07FDC1-2FD9-4850-9492-0EF60D07B7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736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26932E1-6090-4E0A-A6BD-BD9DC53499B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11.xml"/><Relationship Id="rId13" Type="http://schemas.openxmlformats.org/officeDocument/2006/relationships/tags" Target="../tags/tag16.xml"/><Relationship Id="rId18" Type="http://schemas.openxmlformats.org/officeDocument/2006/relationships/tags" Target="../tags/tag21.xml"/><Relationship Id="rId26" Type="http://schemas.openxmlformats.org/officeDocument/2006/relationships/image" Target="../media/image5.png"/><Relationship Id="rId3" Type="http://schemas.openxmlformats.org/officeDocument/2006/relationships/tags" Target="../tags/tag6.xml"/><Relationship Id="rId21" Type="http://schemas.openxmlformats.org/officeDocument/2006/relationships/tags" Target="../tags/tag24.xml"/><Relationship Id="rId34" Type="http://schemas.openxmlformats.org/officeDocument/2006/relationships/image" Target="../media/image12.png"/><Relationship Id="rId7" Type="http://schemas.openxmlformats.org/officeDocument/2006/relationships/tags" Target="../tags/tag10.xml"/><Relationship Id="rId12" Type="http://schemas.openxmlformats.org/officeDocument/2006/relationships/tags" Target="../tags/tag15.xml"/><Relationship Id="rId17" Type="http://schemas.openxmlformats.org/officeDocument/2006/relationships/tags" Target="../tags/tag20.xml"/><Relationship Id="rId25" Type="http://schemas.openxmlformats.org/officeDocument/2006/relationships/image" Target="../media/image4.png"/><Relationship Id="rId33" Type="http://schemas.openxmlformats.org/officeDocument/2006/relationships/image" Target="../media/image11.png"/><Relationship Id="rId2" Type="http://schemas.openxmlformats.org/officeDocument/2006/relationships/tags" Target="../tags/tag5.xml"/><Relationship Id="rId16" Type="http://schemas.openxmlformats.org/officeDocument/2006/relationships/tags" Target="../tags/tag19.xml"/><Relationship Id="rId20" Type="http://schemas.openxmlformats.org/officeDocument/2006/relationships/tags" Target="../tags/tag23.xml"/><Relationship Id="rId29" Type="http://schemas.openxmlformats.org/officeDocument/2006/relationships/image" Target="../media/image8.png"/><Relationship Id="rId1" Type="http://schemas.openxmlformats.org/officeDocument/2006/relationships/tags" Target="../tags/tag4.xml"/><Relationship Id="rId6" Type="http://schemas.openxmlformats.org/officeDocument/2006/relationships/tags" Target="../tags/tag9.xml"/><Relationship Id="rId11" Type="http://schemas.openxmlformats.org/officeDocument/2006/relationships/tags" Target="../tags/tag14.xml"/><Relationship Id="rId24" Type="http://schemas.openxmlformats.org/officeDocument/2006/relationships/image" Target="../media/image3.png"/><Relationship Id="rId32" Type="http://schemas.openxmlformats.org/officeDocument/2006/relationships/image" Target="../media/image10.png"/><Relationship Id="rId37" Type="http://schemas.openxmlformats.org/officeDocument/2006/relationships/image" Target="../media/image15.png"/><Relationship Id="rId5" Type="http://schemas.openxmlformats.org/officeDocument/2006/relationships/tags" Target="../tags/tag8.xml"/><Relationship Id="rId15" Type="http://schemas.openxmlformats.org/officeDocument/2006/relationships/tags" Target="../tags/tag18.xml"/><Relationship Id="rId23" Type="http://schemas.openxmlformats.org/officeDocument/2006/relationships/image" Target="../media/image2.png"/><Relationship Id="rId28" Type="http://schemas.openxmlformats.org/officeDocument/2006/relationships/image" Target="../media/image7.png"/><Relationship Id="rId36" Type="http://schemas.openxmlformats.org/officeDocument/2006/relationships/image" Target="../media/image14.png"/><Relationship Id="rId10" Type="http://schemas.openxmlformats.org/officeDocument/2006/relationships/tags" Target="../tags/tag13.xml"/><Relationship Id="rId19" Type="http://schemas.openxmlformats.org/officeDocument/2006/relationships/tags" Target="../tags/tag22.xml"/><Relationship Id="rId31" Type="http://schemas.openxmlformats.org/officeDocument/2006/relationships/image" Target="../media/image9.png"/><Relationship Id="rId4" Type="http://schemas.openxmlformats.org/officeDocument/2006/relationships/tags" Target="../tags/tag7.xml"/><Relationship Id="rId9" Type="http://schemas.openxmlformats.org/officeDocument/2006/relationships/tags" Target="../tags/tag12.xml"/><Relationship Id="rId14" Type="http://schemas.openxmlformats.org/officeDocument/2006/relationships/tags" Target="../tags/tag17.xml"/><Relationship Id="rId22" Type="http://schemas.openxmlformats.org/officeDocument/2006/relationships/slideLayout" Target="../slideLayouts/slideLayout2.xml"/><Relationship Id="rId27" Type="http://schemas.openxmlformats.org/officeDocument/2006/relationships/image" Target="../media/image6.png"/><Relationship Id="rId30" Type="http://schemas.openxmlformats.org/officeDocument/2006/relationships/image" Target="../media/image1.png"/><Relationship Id="rId35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13" Type="http://schemas.openxmlformats.org/officeDocument/2006/relationships/tags" Target="../tags/tag37.xml"/><Relationship Id="rId18" Type="http://schemas.openxmlformats.org/officeDocument/2006/relationships/image" Target="../media/image19.png"/><Relationship Id="rId3" Type="http://schemas.openxmlformats.org/officeDocument/2006/relationships/tags" Target="../tags/tag27.xml"/><Relationship Id="rId21" Type="http://schemas.openxmlformats.org/officeDocument/2006/relationships/image" Target="../media/image22.png"/><Relationship Id="rId7" Type="http://schemas.openxmlformats.org/officeDocument/2006/relationships/tags" Target="../tags/tag31.xml"/><Relationship Id="rId12" Type="http://schemas.openxmlformats.org/officeDocument/2006/relationships/tags" Target="../tags/tag36.xml"/><Relationship Id="rId17" Type="http://schemas.openxmlformats.org/officeDocument/2006/relationships/image" Target="../media/image18.png"/><Relationship Id="rId2" Type="http://schemas.openxmlformats.org/officeDocument/2006/relationships/tags" Target="../tags/tag26.xml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11" Type="http://schemas.openxmlformats.org/officeDocument/2006/relationships/tags" Target="../tags/tag35.xml"/><Relationship Id="rId5" Type="http://schemas.openxmlformats.org/officeDocument/2006/relationships/tags" Target="../tags/tag29.xml"/><Relationship Id="rId15" Type="http://schemas.openxmlformats.org/officeDocument/2006/relationships/image" Target="../media/image16.png"/><Relationship Id="rId10" Type="http://schemas.openxmlformats.org/officeDocument/2006/relationships/tags" Target="../tags/tag34.xml"/><Relationship Id="rId19" Type="http://schemas.openxmlformats.org/officeDocument/2006/relationships/image" Target="../media/image20.png"/><Relationship Id="rId4" Type="http://schemas.openxmlformats.org/officeDocument/2006/relationships/tags" Target="../tags/tag28.xml"/><Relationship Id="rId9" Type="http://schemas.openxmlformats.org/officeDocument/2006/relationships/tags" Target="../tags/tag33.xml"/><Relationship Id="rId14" Type="http://schemas.openxmlformats.org/officeDocument/2006/relationships/slideLayout" Target="../slideLayouts/slideLayout2.xml"/><Relationship Id="rId2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45.xml"/><Relationship Id="rId13" Type="http://schemas.openxmlformats.org/officeDocument/2006/relationships/tags" Target="../tags/tag50.xml"/><Relationship Id="rId18" Type="http://schemas.openxmlformats.org/officeDocument/2006/relationships/tags" Target="../tags/tag55.xml"/><Relationship Id="rId26" Type="http://schemas.openxmlformats.org/officeDocument/2006/relationships/image" Target="../media/image29.png"/><Relationship Id="rId3" Type="http://schemas.openxmlformats.org/officeDocument/2006/relationships/tags" Target="../tags/tag40.xml"/><Relationship Id="rId21" Type="http://schemas.openxmlformats.org/officeDocument/2006/relationships/image" Target="../media/image24.png"/><Relationship Id="rId7" Type="http://schemas.openxmlformats.org/officeDocument/2006/relationships/tags" Target="../tags/tag44.xml"/><Relationship Id="rId12" Type="http://schemas.openxmlformats.org/officeDocument/2006/relationships/tags" Target="../tags/tag49.xml"/><Relationship Id="rId17" Type="http://schemas.openxmlformats.org/officeDocument/2006/relationships/tags" Target="../tags/tag54.xml"/><Relationship Id="rId25" Type="http://schemas.openxmlformats.org/officeDocument/2006/relationships/image" Target="../media/image28.png"/><Relationship Id="rId33" Type="http://schemas.openxmlformats.org/officeDocument/2006/relationships/image" Target="../media/image35.png"/><Relationship Id="rId2" Type="http://schemas.openxmlformats.org/officeDocument/2006/relationships/tags" Target="../tags/tag39.xml"/><Relationship Id="rId16" Type="http://schemas.openxmlformats.org/officeDocument/2006/relationships/tags" Target="../tags/tag53.xml"/><Relationship Id="rId20" Type="http://schemas.openxmlformats.org/officeDocument/2006/relationships/image" Target="../media/image23.png"/><Relationship Id="rId29" Type="http://schemas.openxmlformats.org/officeDocument/2006/relationships/image" Target="../media/image32.png"/><Relationship Id="rId1" Type="http://schemas.openxmlformats.org/officeDocument/2006/relationships/tags" Target="../tags/tag38.xml"/><Relationship Id="rId6" Type="http://schemas.openxmlformats.org/officeDocument/2006/relationships/tags" Target="../tags/tag43.xml"/><Relationship Id="rId11" Type="http://schemas.openxmlformats.org/officeDocument/2006/relationships/tags" Target="../tags/tag48.xml"/><Relationship Id="rId24" Type="http://schemas.openxmlformats.org/officeDocument/2006/relationships/image" Target="../media/image27.png"/><Relationship Id="rId32" Type="http://schemas.openxmlformats.org/officeDocument/2006/relationships/image" Target="../media/image34.png"/><Relationship Id="rId5" Type="http://schemas.openxmlformats.org/officeDocument/2006/relationships/tags" Target="../tags/tag42.xml"/><Relationship Id="rId15" Type="http://schemas.openxmlformats.org/officeDocument/2006/relationships/tags" Target="../tags/tag52.xml"/><Relationship Id="rId23" Type="http://schemas.openxmlformats.org/officeDocument/2006/relationships/image" Target="../media/image26.png"/><Relationship Id="rId28" Type="http://schemas.openxmlformats.org/officeDocument/2006/relationships/image" Target="../media/image31.png"/><Relationship Id="rId10" Type="http://schemas.openxmlformats.org/officeDocument/2006/relationships/tags" Target="../tags/tag47.xml"/><Relationship Id="rId19" Type="http://schemas.openxmlformats.org/officeDocument/2006/relationships/slideLayout" Target="../slideLayouts/slideLayout2.xml"/><Relationship Id="rId31" Type="http://schemas.openxmlformats.org/officeDocument/2006/relationships/image" Target="../media/image1.png"/><Relationship Id="rId4" Type="http://schemas.openxmlformats.org/officeDocument/2006/relationships/tags" Target="../tags/tag41.xml"/><Relationship Id="rId9" Type="http://schemas.openxmlformats.org/officeDocument/2006/relationships/tags" Target="../tags/tag46.xml"/><Relationship Id="rId14" Type="http://schemas.openxmlformats.org/officeDocument/2006/relationships/tags" Target="../tags/tag51.xml"/><Relationship Id="rId22" Type="http://schemas.openxmlformats.org/officeDocument/2006/relationships/image" Target="../media/image25.png"/><Relationship Id="rId27" Type="http://schemas.openxmlformats.org/officeDocument/2006/relationships/image" Target="../media/image30.png"/><Relationship Id="rId30" Type="http://schemas.openxmlformats.org/officeDocument/2006/relationships/image" Target="../media/image33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63.xml"/><Relationship Id="rId13" Type="http://schemas.openxmlformats.org/officeDocument/2006/relationships/tags" Target="../tags/tag68.xml"/><Relationship Id="rId18" Type="http://schemas.openxmlformats.org/officeDocument/2006/relationships/tags" Target="../tags/tag73.xml"/><Relationship Id="rId26" Type="http://schemas.openxmlformats.org/officeDocument/2006/relationships/image" Target="../media/image40.png"/><Relationship Id="rId39" Type="http://schemas.openxmlformats.org/officeDocument/2006/relationships/image" Target="../media/image50.png"/><Relationship Id="rId3" Type="http://schemas.openxmlformats.org/officeDocument/2006/relationships/tags" Target="../tags/tag58.xml"/><Relationship Id="rId21" Type="http://schemas.openxmlformats.org/officeDocument/2006/relationships/slideLayout" Target="../slideLayouts/slideLayout2.xml"/><Relationship Id="rId34" Type="http://schemas.openxmlformats.org/officeDocument/2006/relationships/image" Target="../media/image29.png"/><Relationship Id="rId7" Type="http://schemas.openxmlformats.org/officeDocument/2006/relationships/tags" Target="../tags/tag62.xml"/><Relationship Id="rId12" Type="http://schemas.openxmlformats.org/officeDocument/2006/relationships/tags" Target="../tags/tag67.xml"/><Relationship Id="rId17" Type="http://schemas.openxmlformats.org/officeDocument/2006/relationships/tags" Target="../tags/tag72.xml"/><Relationship Id="rId25" Type="http://schemas.openxmlformats.org/officeDocument/2006/relationships/image" Target="../media/image39.png"/><Relationship Id="rId33" Type="http://schemas.openxmlformats.org/officeDocument/2006/relationships/image" Target="../media/image28.png"/><Relationship Id="rId38" Type="http://schemas.openxmlformats.org/officeDocument/2006/relationships/image" Target="../media/image49.png"/><Relationship Id="rId2" Type="http://schemas.openxmlformats.org/officeDocument/2006/relationships/tags" Target="../tags/tag57.xml"/><Relationship Id="rId16" Type="http://schemas.openxmlformats.org/officeDocument/2006/relationships/tags" Target="../tags/tag71.xml"/><Relationship Id="rId20" Type="http://schemas.openxmlformats.org/officeDocument/2006/relationships/tags" Target="../tags/tag75.xml"/><Relationship Id="rId29" Type="http://schemas.openxmlformats.org/officeDocument/2006/relationships/image" Target="../media/image43.png"/><Relationship Id="rId1" Type="http://schemas.openxmlformats.org/officeDocument/2006/relationships/tags" Target="../tags/tag56.xml"/><Relationship Id="rId6" Type="http://schemas.openxmlformats.org/officeDocument/2006/relationships/tags" Target="../tags/tag61.xml"/><Relationship Id="rId11" Type="http://schemas.openxmlformats.org/officeDocument/2006/relationships/tags" Target="../tags/tag66.xml"/><Relationship Id="rId24" Type="http://schemas.openxmlformats.org/officeDocument/2006/relationships/image" Target="../media/image38.png"/><Relationship Id="rId32" Type="http://schemas.openxmlformats.org/officeDocument/2006/relationships/image" Target="../media/image1.png"/><Relationship Id="rId37" Type="http://schemas.openxmlformats.org/officeDocument/2006/relationships/image" Target="../media/image48.png"/><Relationship Id="rId40" Type="http://schemas.openxmlformats.org/officeDocument/2006/relationships/image" Target="../media/image51.png"/><Relationship Id="rId5" Type="http://schemas.openxmlformats.org/officeDocument/2006/relationships/tags" Target="../tags/tag60.xml"/><Relationship Id="rId15" Type="http://schemas.openxmlformats.org/officeDocument/2006/relationships/tags" Target="../tags/tag70.xml"/><Relationship Id="rId23" Type="http://schemas.openxmlformats.org/officeDocument/2006/relationships/image" Target="../media/image37.png"/><Relationship Id="rId28" Type="http://schemas.openxmlformats.org/officeDocument/2006/relationships/image" Target="../media/image42.png"/><Relationship Id="rId36" Type="http://schemas.openxmlformats.org/officeDocument/2006/relationships/image" Target="../media/image47.png"/><Relationship Id="rId10" Type="http://schemas.openxmlformats.org/officeDocument/2006/relationships/tags" Target="../tags/tag65.xml"/><Relationship Id="rId19" Type="http://schemas.openxmlformats.org/officeDocument/2006/relationships/tags" Target="../tags/tag74.xml"/><Relationship Id="rId31" Type="http://schemas.openxmlformats.org/officeDocument/2006/relationships/image" Target="../media/image45.png"/><Relationship Id="rId4" Type="http://schemas.openxmlformats.org/officeDocument/2006/relationships/tags" Target="../tags/tag59.xml"/><Relationship Id="rId9" Type="http://schemas.openxmlformats.org/officeDocument/2006/relationships/tags" Target="../tags/tag64.xml"/><Relationship Id="rId14" Type="http://schemas.openxmlformats.org/officeDocument/2006/relationships/tags" Target="../tags/tag69.xml"/><Relationship Id="rId22" Type="http://schemas.openxmlformats.org/officeDocument/2006/relationships/image" Target="../media/image36.png"/><Relationship Id="rId27" Type="http://schemas.openxmlformats.org/officeDocument/2006/relationships/image" Target="../media/image41.png"/><Relationship Id="rId30" Type="http://schemas.openxmlformats.org/officeDocument/2006/relationships/image" Target="../media/image44.png"/><Relationship Id="rId35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08BB-C1C8-4744-AFDC-D469C55E79BA}" type="slidenum">
              <a:rPr lang="en-US"/>
              <a:pPr/>
              <a:t>1</a:t>
            </a:fld>
            <a:endParaRPr lang="en-US"/>
          </a:p>
        </p:txBody>
      </p:sp>
      <p:sp>
        <p:nvSpPr>
          <p:cNvPr id="820226" name="Rectangle 2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29" name="Text Box 5"/>
          <p:cNvSpPr txBox="1">
            <a:spLocks noChangeArrowheads="1"/>
          </p:cNvSpPr>
          <p:nvPr/>
        </p:nvSpPr>
        <p:spPr bwMode="auto">
          <a:xfrm>
            <a:off x="1066800" y="25146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2400"/>
              <a:t>CALCULUS</a:t>
            </a:r>
          </a:p>
          <a:p>
            <a:pPr algn="ctr"/>
            <a:r>
              <a:rPr lang="en-US" sz="2400"/>
              <a:t>The quotient rule</a:t>
            </a:r>
          </a:p>
        </p:txBody>
      </p:sp>
      <p:sp>
        <p:nvSpPr>
          <p:cNvPr id="820236" name="Rectangle 12"/>
          <p:cNvSpPr>
            <a:spLocks noChangeArrowheads="1"/>
          </p:cNvSpPr>
          <p:nvPr/>
        </p:nvSpPr>
        <p:spPr bwMode="auto">
          <a:xfrm>
            <a:off x="0" y="6553200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5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38600" y="3301652"/>
            <a:ext cx="1001136" cy="2641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2</a:t>
            </a:fld>
            <a:endParaRPr lang="en-US"/>
          </a:p>
        </p:txBody>
      </p:sp>
      <p:pic>
        <p:nvPicPr>
          <p:cNvPr id="2" name="Picture 1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4" y="226920"/>
            <a:ext cx="1417249" cy="283449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9" name="Picture 8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1" y="1116247"/>
            <a:ext cx="1417252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2263" y="145263"/>
            <a:ext cx="7291780" cy="43413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5" y="3249970"/>
            <a:ext cx="1417258" cy="28345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6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4539300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33800" y="3590063"/>
            <a:ext cx="3722338" cy="49094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2" y="5859679"/>
            <a:ext cx="1417261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Picture 18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51916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93958" name="Picture 89395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2263" y="5745901"/>
            <a:ext cx="7292902" cy="47274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140746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54211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824984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6148568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2" name="Picture 11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0645" y="2020866"/>
            <a:ext cx="8275677" cy="1001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8" y="1966016"/>
            <a:ext cx="1417255" cy="28345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Picture 20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27176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2263" y="3125244"/>
            <a:ext cx="5064175" cy="47274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26" name="Picture 25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2263" y="754863"/>
            <a:ext cx="6141718" cy="92630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7" name="Picture 26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733606" y="4909476"/>
            <a:ext cx="5121760" cy="49097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8" name="Picture 27" descr="txp_fig"/>
          <p:cNvPicPr>
            <a:picLocks noChangeAspect="1"/>
          </p:cNvPicPr>
          <p:nvPr>
            <p:custDataLst>
              <p:tags r:id="rId21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02263" y="4419600"/>
            <a:ext cx="5121607" cy="47281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488361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3</a:t>
            </a:fld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84" y="152400"/>
            <a:ext cx="1417264" cy="28345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4" name="Picture 3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84614" y="139874"/>
            <a:ext cx="6952064" cy="3593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8" name="Picture 7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1974" y="631265"/>
            <a:ext cx="5007554" cy="83100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2459747"/>
            <a:ext cx="1417267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4" name="Picture 33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84614" y="2449222"/>
            <a:ext cx="6952064" cy="3593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Picture 1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1974" y="2928087"/>
            <a:ext cx="5818310" cy="47267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2398" y="4685267"/>
            <a:ext cx="1417270" cy="28345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8" name="Picture 37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84616" y="4674742"/>
            <a:ext cx="6952064" cy="35933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17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611974" y="5166133"/>
            <a:ext cx="6083857" cy="47269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56532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275677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98014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382700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4</a:t>
            </a:fld>
            <a:endParaRPr lang="en-US"/>
          </a:p>
        </p:txBody>
      </p:sp>
      <p:sp>
        <p:nvSpPr>
          <p:cNvPr id="893962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93967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3" name="Picture 2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39" y="88726"/>
            <a:ext cx="1644036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" name="Picture 4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0344" y="483296"/>
            <a:ext cx="5231880" cy="39661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" name="Picture 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0344" y="51148"/>
            <a:ext cx="5249648" cy="39658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4982" y="1071231"/>
            <a:ext cx="3078686" cy="92575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Picture 8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89346" y="1320452"/>
            <a:ext cx="4665441" cy="39662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Picture 22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978" y="1422430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5" name="Picture 24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2284128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" name="Picture 3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536" y="3707704"/>
            <a:ext cx="1644039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Picture 13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30344" y="3657600"/>
            <a:ext cx="5855566" cy="39664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6" name="Picture 15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4982" y="4384722"/>
            <a:ext cx="5817877" cy="86933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" name="Picture 29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978" y="4706890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1" name="Picture 30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28600" y="5766148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7" name="Picture 16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4982" y="5531586"/>
            <a:ext cx="5779320" cy="81250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Picture 19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8100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2" name="Picture 21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4011836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4" name="Picture 23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88960" y="2727575"/>
            <a:ext cx="4723262" cy="396723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6" name="Picture 25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34982" y="2270375"/>
            <a:ext cx="4495491" cy="37736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30194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" name="Picture 48" descr="txp_fig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88896" y="3213970"/>
            <a:ext cx="207095" cy="26367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2" name="Picture 51" descr="txp_fig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88896" y="1218156"/>
            <a:ext cx="207472" cy="35939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37" name="Straight Connector 36"/>
          <p:cNvCxnSpPr/>
          <p:nvPr/>
        </p:nvCxnSpPr>
        <p:spPr bwMode="auto">
          <a:xfrm>
            <a:off x="2743200" y="1016696"/>
            <a:ext cx="182880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2743200" y="1016696"/>
            <a:ext cx="0" cy="365760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41" name="Straight Connector 40"/>
          <p:cNvCxnSpPr/>
          <p:nvPr/>
        </p:nvCxnSpPr>
        <p:spPr bwMode="auto">
          <a:xfrm>
            <a:off x="2743200" y="4674296"/>
            <a:ext cx="182880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CC00"/>
            </a:solidFill>
            <a:prstDash val="sysDot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Arrow Connector 9"/>
          <p:cNvCxnSpPr/>
          <p:nvPr/>
        </p:nvCxnSpPr>
        <p:spPr bwMode="auto">
          <a:xfrm flipV="1">
            <a:off x="4572000" y="836112"/>
            <a:ext cx="0" cy="3931920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7" name="Straight Connector 26"/>
          <p:cNvCxnSpPr/>
          <p:nvPr/>
        </p:nvCxnSpPr>
        <p:spPr bwMode="auto">
          <a:xfrm>
            <a:off x="4480560" y="1016696"/>
            <a:ext cx="18288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>
            <a:off x="4480560" y="4674296"/>
            <a:ext cx="182880" cy="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" name="Picture 1" descr="txp_fi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8565" y="77244"/>
            <a:ext cx="1644036" cy="283454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" name="Picture 2" descr="txp_fi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04987" y="53236"/>
            <a:ext cx="4309794" cy="35952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txp_fig"/>
          <p:cNvPicPr>
            <a:picLocks noChangeAspect="1"/>
          </p:cNvPicPr>
          <p:nvPr>
            <p:custDataLst>
              <p:tags r:id="rId6"/>
            </p:custDataLst>
          </p:nvPr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16195" y="408140"/>
            <a:ext cx="3251605" cy="28353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8" name="Freeform 52"/>
          <p:cNvSpPr>
            <a:spLocks/>
          </p:cNvSpPr>
          <p:nvPr/>
        </p:nvSpPr>
        <p:spPr bwMode="auto">
          <a:xfrm flipH="1" flipV="1">
            <a:off x="2732745" y="1574157"/>
            <a:ext cx="5486400" cy="3100139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31309"/>
              <a:gd name="connsiteY0" fmla="*/ 56650 h 56650"/>
              <a:gd name="connsiteX1" fmla="*/ 9189 w 31309"/>
              <a:gd name="connsiteY1" fmla="*/ 51879 h 56650"/>
              <a:gd name="connsiteX2" fmla="*/ 13109 w 31309"/>
              <a:gd name="connsiteY2" fmla="*/ 36819 h 56650"/>
              <a:gd name="connsiteX3" fmla="*/ 31309 w 31309"/>
              <a:gd name="connsiteY3" fmla="*/ 0 h 56650"/>
              <a:gd name="connsiteX0" fmla="*/ 0 w 31309"/>
              <a:gd name="connsiteY0" fmla="*/ 56650 h 56650"/>
              <a:gd name="connsiteX1" fmla="*/ 9189 w 31309"/>
              <a:gd name="connsiteY1" fmla="*/ 51879 h 56650"/>
              <a:gd name="connsiteX2" fmla="*/ 13109 w 31309"/>
              <a:gd name="connsiteY2" fmla="*/ 36819 h 56650"/>
              <a:gd name="connsiteX3" fmla="*/ 31309 w 31309"/>
              <a:gd name="connsiteY3" fmla="*/ 0 h 56650"/>
              <a:gd name="connsiteX0" fmla="*/ 0 w 31309"/>
              <a:gd name="connsiteY0" fmla="*/ 56650 h 96868"/>
              <a:gd name="connsiteX1" fmla="*/ 9189 w 31309"/>
              <a:gd name="connsiteY1" fmla="*/ 51879 h 96868"/>
              <a:gd name="connsiteX2" fmla="*/ 19795 w 31309"/>
              <a:gd name="connsiteY2" fmla="*/ 95640 h 96868"/>
              <a:gd name="connsiteX3" fmla="*/ 31309 w 31309"/>
              <a:gd name="connsiteY3" fmla="*/ 0 h 96868"/>
              <a:gd name="connsiteX0" fmla="*/ 0 w 31309"/>
              <a:gd name="connsiteY0" fmla="*/ 56650 h 96868"/>
              <a:gd name="connsiteX1" fmla="*/ 9189 w 31309"/>
              <a:gd name="connsiteY1" fmla="*/ 51879 h 96868"/>
              <a:gd name="connsiteX2" fmla="*/ 19795 w 31309"/>
              <a:gd name="connsiteY2" fmla="*/ 95640 h 96868"/>
              <a:gd name="connsiteX3" fmla="*/ 31309 w 31309"/>
              <a:gd name="connsiteY3" fmla="*/ 0 h 96868"/>
              <a:gd name="connsiteX0" fmla="*/ 0 w 31309"/>
              <a:gd name="connsiteY0" fmla="*/ 56650 h 95645"/>
              <a:gd name="connsiteX1" fmla="*/ 9189 w 31309"/>
              <a:gd name="connsiteY1" fmla="*/ 51879 h 95645"/>
              <a:gd name="connsiteX2" fmla="*/ 19795 w 31309"/>
              <a:gd name="connsiteY2" fmla="*/ 95640 h 95645"/>
              <a:gd name="connsiteX3" fmla="*/ 31309 w 31309"/>
              <a:gd name="connsiteY3" fmla="*/ 0 h 95645"/>
              <a:gd name="connsiteX0" fmla="*/ 0 w 29775"/>
              <a:gd name="connsiteY0" fmla="*/ 196 h 95647"/>
              <a:gd name="connsiteX1" fmla="*/ 7655 w 29775"/>
              <a:gd name="connsiteY1" fmla="*/ 51879 h 95647"/>
              <a:gd name="connsiteX2" fmla="*/ 18261 w 29775"/>
              <a:gd name="connsiteY2" fmla="*/ 95640 h 95647"/>
              <a:gd name="connsiteX3" fmla="*/ 29775 w 29775"/>
              <a:gd name="connsiteY3" fmla="*/ 0 h 95647"/>
              <a:gd name="connsiteX0" fmla="*/ 0 w 29775"/>
              <a:gd name="connsiteY0" fmla="*/ 196 h 95647"/>
              <a:gd name="connsiteX1" fmla="*/ 7655 w 29775"/>
              <a:gd name="connsiteY1" fmla="*/ 51879 h 95647"/>
              <a:gd name="connsiteX2" fmla="*/ 18261 w 29775"/>
              <a:gd name="connsiteY2" fmla="*/ 95640 h 95647"/>
              <a:gd name="connsiteX3" fmla="*/ 29775 w 29775"/>
              <a:gd name="connsiteY3" fmla="*/ 0 h 95647"/>
              <a:gd name="connsiteX0" fmla="*/ 0 w 29775"/>
              <a:gd name="connsiteY0" fmla="*/ 196 h 98382"/>
              <a:gd name="connsiteX1" fmla="*/ 7381 w 29775"/>
              <a:gd name="connsiteY1" fmla="*/ 66077 h 98382"/>
              <a:gd name="connsiteX2" fmla="*/ 18261 w 29775"/>
              <a:gd name="connsiteY2" fmla="*/ 95640 h 98382"/>
              <a:gd name="connsiteX3" fmla="*/ 29775 w 29775"/>
              <a:gd name="connsiteY3" fmla="*/ 0 h 98382"/>
              <a:gd name="connsiteX0" fmla="*/ 0 w 29775"/>
              <a:gd name="connsiteY0" fmla="*/ 196 h 98382"/>
              <a:gd name="connsiteX1" fmla="*/ 7381 w 29775"/>
              <a:gd name="connsiteY1" fmla="*/ 66077 h 98382"/>
              <a:gd name="connsiteX2" fmla="*/ 18261 w 29775"/>
              <a:gd name="connsiteY2" fmla="*/ 95640 h 98382"/>
              <a:gd name="connsiteX3" fmla="*/ 29775 w 29775"/>
              <a:gd name="connsiteY3" fmla="*/ 0 h 98382"/>
              <a:gd name="connsiteX0" fmla="*/ 0 w 29775"/>
              <a:gd name="connsiteY0" fmla="*/ 196 h 98308"/>
              <a:gd name="connsiteX1" fmla="*/ 7381 w 29775"/>
              <a:gd name="connsiteY1" fmla="*/ 66077 h 98308"/>
              <a:gd name="connsiteX2" fmla="*/ 18261 w 29775"/>
              <a:gd name="connsiteY2" fmla="*/ 95640 h 98308"/>
              <a:gd name="connsiteX3" fmla="*/ 29775 w 29775"/>
              <a:gd name="connsiteY3" fmla="*/ 0 h 98308"/>
              <a:gd name="connsiteX0" fmla="*/ 0 w 29775"/>
              <a:gd name="connsiteY0" fmla="*/ 196 h 101620"/>
              <a:gd name="connsiteX1" fmla="*/ 7381 w 29775"/>
              <a:gd name="connsiteY1" fmla="*/ 66077 h 101620"/>
              <a:gd name="connsiteX2" fmla="*/ 18261 w 29775"/>
              <a:gd name="connsiteY2" fmla="*/ 95640 h 101620"/>
              <a:gd name="connsiteX3" fmla="*/ 29775 w 29775"/>
              <a:gd name="connsiteY3" fmla="*/ 0 h 101620"/>
              <a:gd name="connsiteX0" fmla="*/ 0 w 29775"/>
              <a:gd name="connsiteY0" fmla="*/ 196 h 101209"/>
              <a:gd name="connsiteX1" fmla="*/ 7381 w 29775"/>
              <a:gd name="connsiteY1" fmla="*/ 66077 h 101209"/>
              <a:gd name="connsiteX2" fmla="*/ 18261 w 29775"/>
              <a:gd name="connsiteY2" fmla="*/ 95640 h 101209"/>
              <a:gd name="connsiteX3" fmla="*/ 29775 w 29775"/>
              <a:gd name="connsiteY3" fmla="*/ 0 h 101209"/>
              <a:gd name="connsiteX0" fmla="*/ 0 w 29775"/>
              <a:gd name="connsiteY0" fmla="*/ 196 h 101209"/>
              <a:gd name="connsiteX1" fmla="*/ 7381 w 29775"/>
              <a:gd name="connsiteY1" fmla="*/ 66077 h 101209"/>
              <a:gd name="connsiteX2" fmla="*/ 18261 w 29775"/>
              <a:gd name="connsiteY2" fmla="*/ 95640 h 101209"/>
              <a:gd name="connsiteX3" fmla="*/ 29775 w 29775"/>
              <a:gd name="connsiteY3" fmla="*/ 0 h 101209"/>
              <a:gd name="connsiteX0" fmla="*/ 0 w 29775"/>
              <a:gd name="connsiteY0" fmla="*/ 196 h 98474"/>
              <a:gd name="connsiteX1" fmla="*/ 6614 w 29775"/>
              <a:gd name="connsiteY1" fmla="*/ 69458 h 98474"/>
              <a:gd name="connsiteX2" fmla="*/ 18261 w 29775"/>
              <a:gd name="connsiteY2" fmla="*/ 95640 h 98474"/>
              <a:gd name="connsiteX3" fmla="*/ 29775 w 29775"/>
              <a:gd name="connsiteY3" fmla="*/ 0 h 98474"/>
              <a:gd name="connsiteX0" fmla="*/ 0 w 29775"/>
              <a:gd name="connsiteY0" fmla="*/ 196 h 98086"/>
              <a:gd name="connsiteX1" fmla="*/ 6998 w 29775"/>
              <a:gd name="connsiteY1" fmla="*/ 66416 h 98086"/>
              <a:gd name="connsiteX2" fmla="*/ 18261 w 29775"/>
              <a:gd name="connsiteY2" fmla="*/ 95640 h 98086"/>
              <a:gd name="connsiteX3" fmla="*/ 29775 w 29775"/>
              <a:gd name="connsiteY3" fmla="*/ 0 h 98086"/>
              <a:gd name="connsiteX0" fmla="*/ 0 w 29775"/>
              <a:gd name="connsiteY0" fmla="*/ 196 h 97933"/>
              <a:gd name="connsiteX1" fmla="*/ 6998 w 29775"/>
              <a:gd name="connsiteY1" fmla="*/ 66416 h 97933"/>
              <a:gd name="connsiteX2" fmla="*/ 18261 w 29775"/>
              <a:gd name="connsiteY2" fmla="*/ 95640 h 97933"/>
              <a:gd name="connsiteX3" fmla="*/ 29775 w 29775"/>
              <a:gd name="connsiteY3" fmla="*/ 0 h 97933"/>
              <a:gd name="connsiteX0" fmla="*/ 0 w 29775"/>
              <a:gd name="connsiteY0" fmla="*/ 196 h 97896"/>
              <a:gd name="connsiteX1" fmla="*/ 7327 w 29775"/>
              <a:gd name="connsiteY1" fmla="*/ 66078 h 97896"/>
              <a:gd name="connsiteX2" fmla="*/ 18261 w 29775"/>
              <a:gd name="connsiteY2" fmla="*/ 95640 h 97896"/>
              <a:gd name="connsiteX3" fmla="*/ 29775 w 29775"/>
              <a:gd name="connsiteY3" fmla="*/ 0 h 97896"/>
              <a:gd name="connsiteX0" fmla="*/ 0 w 29775"/>
              <a:gd name="connsiteY0" fmla="*/ 196 h 95640"/>
              <a:gd name="connsiteX1" fmla="*/ 18261 w 29775"/>
              <a:gd name="connsiteY1" fmla="*/ 95640 h 95640"/>
              <a:gd name="connsiteX2" fmla="*/ 29775 w 29775"/>
              <a:gd name="connsiteY2" fmla="*/ 0 h 95640"/>
              <a:gd name="connsiteX0" fmla="*/ 0 w 11514"/>
              <a:gd name="connsiteY0" fmla="*/ 95640 h 95640"/>
              <a:gd name="connsiteX1" fmla="*/ 11514 w 11514"/>
              <a:gd name="connsiteY1" fmla="*/ 0 h 95640"/>
              <a:gd name="connsiteX0" fmla="*/ 0 w 29962"/>
              <a:gd name="connsiteY0" fmla="*/ 91371 h 91371"/>
              <a:gd name="connsiteX1" fmla="*/ 29962 w 29962"/>
              <a:gd name="connsiteY1" fmla="*/ 0 h 91371"/>
              <a:gd name="connsiteX0" fmla="*/ 0 w 29962"/>
              <a:gd name="connsiteY0" fmla="*/ 91371 h 91371"/>
              <a:gd name="connsiteX1" fmla="*/ 29962 w 29962"/>
              <a:gd name="connsiteY1" fmla="*/ 0 h 91371"/>
              <a:gd name="connsiteX0" fmla="*/ 0 w 29962"/>
              <a:gd name="connsiteY0" fmla="*/ 91371 h 91371"/>
              <a:gd name="connsiteX1" fmla="*/ 29962 w 29962"/>
              <a:gd name="connsiteY1" fmla="*/ 0 h 91371"/>
              <a:gd name="connsiteX0" fmla="*/ 0 w 35099"/>
              <a:gd name="connsiteY0" fmla="*/ 354 h 22501"/>
              <a:gd name="connsiteX1" fmla="*/ 35099 w 35099"/>
              <a:gd name="connsiteY1" fmla="*/ 1113 h 22501"/>
              <a:gd name="connsiteX0" fmla="*/ 0 w 35099"/>
              <a:gd name="connsiteY0" fmla="*/ 0 h 33188"/>
              <a:gd name="connsiteX1" fmla="*/ 35099 w 35099"/>
              <a:gd name="connsiteY1" fmla="*/ 759 h 33188"/>
              <a:gd name="connsiteX0" fmla="*/ 0 w 35099"/>
              <a:gd name="connsiteY0" fmla="*/ 66115 h 78034"/>
              <a:gd name="connsiteX1" fmla="*/ 35099 w 35099"/>
              <a:gd name="connsiteY1" fmla="*/ 0 h 78034"/>
              <a:gd name="connsiteX0" fmla="*/ 0 w 35099"/>
              <a:gd name="connsiteY0" fmla="*/ 66115 h 66115"/>
              <a:gd name="connsiteX1" fmla="*/ 35099 w 35099"/>
              <a:gd name="connsiteY1" fmla="*/ 0 h 66115"/>
              <a:gd name="connsiteX0" fmla="*/ 0 w 35099"/>
              <a:gd name="connsiteY0" fmla="*/ 66115 h 66115"/>
              <a:gd name="connsiteX1" fmla="*/ 13974 w 35099"/>
              <a:gd name="connsiteY1" fmla="*/ 42131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3974 w 35099"/>
              <a:gd name="connsiteY1" fmla="*/ 42131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7010 w 35099"/>
              <a:gd name="connsiteY1" fmla="*/ 9050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24716 w 35099"/>
              <a:gd name="connsiteY2" fmla="*/ 18298 h 66115"/>
              <a:gd name="connsiteX3" fmla="*/ 35099 w 35099"/>
              <a:gd name="connsiteY3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24716 w 35099"/>
              <a:gd name="connsiteY2" fmla="*/ 18298 h 66115"/>
              <a:gd name="connsiteX3" fmla="*/ 35099 w 35099"/>
              <a:gd name="connsiteY3" fmla="*/ 0 h 66115"/>
              <a:gd name="connsiteX0" fmla="*/ 0 w 35099"/>
              <a:gd name="connsiteY0" fmla="*/ 66115 h 69897"/>
              <a:gd name="connsiteX1" fmla="*/ 10705 w 35099"/>
              <a:gd name="connsiteY1" fmla="*/ 7983 h 69897"/>
              <a:gd name="connsiteX2" fmla="*/ 25183 w 35099"/>
              <a:gd name="connsiteY2" fmla="*/ 69877 h 69897"/>
              <a:gd name="connsiteX3" fmla="*/ 35099 w 35099"/>
              <a:gd name="connsiteY3" fmla="*/ 0 h 69897"/>
              <a:gd name="connsiteX0" fmla="*/ 0 w 35099"/>
              <a:gd name="connsiteY0" fmla="*/ 66115 h 69896"/>
              <a:gd name="connsiteX1" fmla="*/ 11873 w 35099"/>
              <a:gd name="connsiteY1" fmla="*/ 7627 h 69896"/>
              <a:gd name="connsiteX2" fmla="*/ 25183 w 35099"/>
              <a:gd name="connsiteY2" fmla="*/ 69877 h 69896"/>
              <a:gd name="connsiteX3" fmla="*/ 35099 w 35099"/>
              <a:gd name="connsiteY3" fmla="*/ 0 h 69896"/>
              <a:gd name="connsiteX0" fmla="*/ 0 w 35099"/>
              <a:gd name="connsiteY0" fmla="*/ 66115 h 69895"/>
              <a:gd name="connsiteX1" fmla="*/ 11873 w 35099"/>
              <a:gd name="connsiteY1" fmla="*/ 7627 h 69895"/>
              <a:gd name="connsiteX2" fmla="*/ 25183 w 35099"/>
              <a:gd name="connsiteY2" fmla="*/ 69877 h 69895"/>
              <a:gd name="connsiteX3" fmla="*/ 35099 w 35099"/>
              <a:gd name="connsiteY3" fmla="*/ 0 h 69895"/>
              <a:gd name="connsiteX0" fmla="*/ 0 w 35099"/>
              <a:gd name="connsiteY0" fmla="*/ 66115 h 69895"/>
              <a:gd name="connsiteX1" fmla="*/ 11873 w 35099"/>
              <a:gd name="connsiteY1" fmla="*/ 7627 h 69895"/>
              <a:gd name="connsiteX2" fmla="*/ 25183 w 35099"/>
              <a:gd name="connsiteY2" fmla="*/ 69877 h 69895"/>
              <a:gd name="connsiteX3" fmla="*/ 35099 w 35099"/>
              <a:gd name="connsiteY3" fmla="*/ 0 h 69895"/>
              <a:gd name="connsiteX0" fmla="*/ 0 w 35644"/>
              <a:gd name="connsiteY0" fmla="*/ 66471 h 70253"/>
              <a:gd name="connsiteX1" fmla="*/ 11873 w 35644"/>
              <a:gd name="connsiteY1" fmla="*/ 7983 h 70253"/>
              <a:gd name="connsiteX2" fmla="*/ 25183 w 35644"/>
              <a:gd name="connsiteY2" fmla="*/ 70233 h 70253"/>
              <a:gd name="connsiteX3" fmla="*/ 35644 w 35644"/>
              <a:gd name="connsiteY3" fmla="*/ 0 h 70253"/>
              <a:gd name="connsiteX0" fmla="*/ 0 w 35644"/>
              <a:gd name="connsiteY0" fmla="*/ 66471 h 70233"/>
              <a:gd name="connsiteX1" fmla="*/ 10316 w 35644"/>
              <a:gd name="connsiteY1" fmla="*/ 513 h 70233"/>
              <a:gd name="connsiteX2" fmla="*/ 25183 w 35644"/>
              <a:gd name="connsiteY2" fmla="*/ 70233 h 70233"/>
              <a:gd name="connsiteX3" fmla="*/ 35644 w 35644"/>
              <a:gd name="connsiteY3" fmla="*/ 0 h 70233"/>
              <a:gd name="connsiteX0" fmla="*/ 0 w 35644"/>
              <a:gd name="connsiteY0" fmla="*/ 66471 h 70233"/>
              <a:gd name="connsiteX1" fmla="*/ 10316 w 35644"/>
              <a:gd name="connsiteY1" fmla="*/ 513 h 70233"/>
              <a:gd name="connsiteX2" fmla="*/ 25183 w 35644"/>
              <a:gd name="connsiteY2" fmla="*/ 70233 h 70233"/>
              <a:gd name="connsiteX3" fmla="*/ 35644 w 35644"/>
              <a:gd name="connsiteY3" fmla="*/ 0 h 70233"/>
              <a:gd name="connsiteX0" fmla="*/ 0 w 35800"/>
              <a:gd name="connsiteY0" fmla="*/ 77854 h 77854"/>
              <a:gd name="connsiteX1" fmla="*/ 10472 w 35800"/>
              <a:gd name="connsiteY1" fmla="*/ 513 h 77854"/>
              <a:gd name="connsiteX2" fmla="*/ 25339 w 35800"/>
              <a:gd name="connsiteY2" fmla="*/ 70233 h 77854"/>
              <a:gd name="connsiteX3" fmla="*/ 35800 w 35800"/>
              <a:gd name="connsiteY3" fmla="*/ 0 h 77854"/>
              <a:gd name="connsiteX0" fmla="*/ 0 w 35800"/>
              <a:gd name="connsiteY0" fmla="*/ 77854 h 77854"/>
              <a:gd name="connsiteX1" fmla="*/ 10472 w 35800"/>
              <a:gd name="connsiteY1" fmla="*/ 513 h 77854"/>
              <a:gd name="connsiteX2" fmla="*/ 25183 w 35800"/>
              <a:gd name="connsiteY2" fmla="*/ 77703 h 77854"/>
              <a:gd name="connsiteX3" fmla="*/ 35800 w 35800"/>
              <a:gd name="connsiteY3" fmla="*/ 0 h 77854"/>
              <a:gd name="connsiteX0" fmla="*/ 0 w 35800"/>
              <a:gd name="connsiteY0" fmla="*/ 78408 h 78408"/>
              <a:gd name="connsiteX1" fmla="*/ 7436 w 35800"/>
              <a:gd name="connsiteY1" fmla="*/ 0 h 78408"/>
              <a:gd name="connsiteX2" fmla="*/ 25183 w 35800"/>
              <a:gd name="connsiteY2" fmla="*/ 78257 h 78408"/>
              <a:gd name="connsiteX3" fmla="*/ 35800 w 35800"/>
              <a:gd name="connsiteY3" fmla="*/ 554 h 78408"/>
              <a:gd name="connsiteX0" fmla="*/ 0 w 35800"/>
              <a:gd name="connsiteY0" fmla="*/ 78408 h 78408"/>
              <a:gd name="connsiteX1" fmla="*/ 7436 w 35800"/>
              <a:gd name="connsiteY1" fmla="*/ 0 h 78408"/>
              <a:gd name="connsiteX2" fmla="*/ 24327 w 35800"/>
              <a:gd name="connsiteY2" fmla="*/ 78257 h 78408"/>
              <a:gd name="connsiteX3" fmla="*/ 35800 w 35800"/>
              <a:gd name="connsiteY3" fmla="*/ 554 h 78408"/>
              <a:gd name="connsiteX0" fmla="*/ 0 w 35800"/>
              <a:gd name="connsiteY0" fmla="*/ 77854 h 77854"/>
              <a:gd name="connsiteX1" fmla="*/ 7202 w 35800"/>
              <a:gd name="connsiteY1" fmla="*/ 513 h 77854"/>
              <a:gd name="connsiteX2" fmla="*/ 24327 w 35800"/>
              <a:gd name="connsiteY2" fmla="*/ 77703 h 77854"/>
              <a:gd name="connsiteX3" fmla="*/ 35800 w 35800"/>
              <a:gd name="connsiteY3" fmla="*/ 0 h 77854"/>
              <a:gd name="connsiteX0" fmla="*/ 0 w 39225"/>
              <a:gd name="connsiteY0" fmla="*/ 77498 h 77703"/>
              <a:gd name="connsiteX1" fmla="*/ 10627 w 39225"/>
              <a:gd name="connsiteY1" fmla="*/ 513 h 77703"/>
              <a:gd name="connsiteX2" fmla="*/ 27752 w 39225"/>
              <a:gd name="connsiteY2" fmla="*/ 77703 h 77703"/>
              <a:gd name="connsiteX3" fmla="*/ 39225 w 39225"/>
              <a:gd name="connsiteY3" fmla="*/ 0 h 77703"/>
              <a:gd name="connsiteX0" fmla="*/ 0 w 44829"/>
              <a:gd name="connsiteY0" fmla="*/ 77142 h 77347"/>
              <a:gd name="connsiteX1" fmla="*/ 10627 w 44829"/>
              <a:gd name="connsiteY1" fmla="*/ 157 h 77347"/>
              <a:gd name="connsiteX2" fmla="*/ 27752 w 44829"/>
              <a:gd name="connsiteY2" fmla="*/ 77347 h 77347"/>
              <a:gd name="connsiteX3" fmla="*/ 44829 w 44829"/>
              <a:gd name="connsiteY3" fmla="*/ 0 h 77347"/>
              <a:gd name="connsiteX0" fmla="*/ 0 w 44829"/>
              <a:gd name="connsiteY0" fmla="*/ 77142 h 77347"/>
              <a:gd name="connsiteX1" fmla="*/ 10627 w 44829"/>
              <a:gd name="connsiteY1" fmla="*/ 157 h 77347"/>
              <a:gd name="connsiteX2" fmla="*/ 27752 w 44829"/>
              <a:gd name="connsiteY2" fmla="*/ 77347 h 77347"/>
              <a:gd name="connsiteX3" fmla="*/ 44829 w 44829"/>
              <a:gd name="connsiteY3" fmla="*/ 0 h 77347"/>
              <a:gd name="connsiteX0" fmla="*/ 752 w 45581"/>
              <a:gd name="connsiteY0" fmla="*/ 77142 h 82687"/>
              <a:gd name="connsiteX1" fmla="*/ 793 w 45581"/>
              <a:gd name="connsiteY1" fmla="*/ 76991 h 82687"/>
              <a:gd name="connsiteX2" fmla="*/ 11379 w 45581"/>
              <a:gd name="connsiteY2" fmla="*/ 157 h 82687"/>
              <a:gd name="connsiteX3" fmla="*/ 28504 w 45581"/>
              <a:gd name="connsiteY3" fmla="*/ 77347 h 82687"/>
              <a:gd name="connsiteX4" fmla="*/ 45581 w 45581"/>
              <a:gd name="connsiteY4" fmla="*/ 0 h 82687"/>
              <a:gd name="connsiteX0" fmla="*/ 1175 w 46004"/>
              <a:gd name="connsiteY0" fmla="*/ 77142 h 82952"/>
              <a:gd name="connsiteX1" fmla="*/ 671 w 46004"/>
              <a:gd name="connsiteY1" fmla="*/ 77347 h 82952"/>
              <a:gd name="connsiteX2" fmla="*/ 11802 w 46004"/>
              <a:gd name="connsiteY2" fmla="*/ 157 h 82952"/>
              <a:gd name="connsiteX3" fmla="*/ 28927 w 46004"/>
              <a:gd name="connsiteY3" fmla="*/ 77347 h 82952"/>
              <a:gd name="connsiteX4" fmla="*/ 46004 w 46004"/>
              <a:gd name="connsiteY4" fmla="*/ 0 h 82952"/>
              <a:gd name="connsiteX0" fmla="*/ 1175 w 46004"/>
              <a:gd name="connsiteY0" fmla="*/ 77142 h 82952"/>
              <a:gd name="connsiteX1" fmla="*/ 671 w 46004"/>
              <a:gd name="connsiteY1" fmla="*/ 77347 h 82952"/>
              <a:gd name="connsiteX2" fmla="*/ 11802 w 46004"/>
              <a:gd name="connsiteY2" fmla="*/ 157 h 82952"/>
              <a:gd name="connsiteX3" fmla="*/ 28927 w 46004"/>
              <a:gd name="connsiteY3" fmla="*/ 77347 h 82952"/>
              <a:gd name="connsiteX4" fmla="*/ 46004 w 46004"/>
              <a:gd name="connsiteY4" fmla="*/ 0 h 82952"/>
              <a:gd name="connsiteX0" fmla="*/ 0 w 44829"/>
              <a:gd name="connsiteY0" fmla="*/ 77142 h 77347"/>
              <a:gd name="connsiteX1" fmla="*/ 10627 w 44829"/>
              <a:gd name="connsiteY1" fmla="*/ 157 h 77347"/>
              <a:gd name="connsiteX2" fmla="*/ 27752 w 44829"/>
              <a:gd name="connsiteY2" fmla="*/ 77347 h 77347"/>
              <a:gd name="connsiteX3" fmla="*/ 44829 w 44829"/>
              <a:gd name="connsiteY3" fmla="*/ 0 h 77347"/>
              <a:gd name="connsiteX0" fmla="*/ 0 w 45296"/>
              <a:gd name="connsiteY0" fmla="*/ 77498 h 77498"/>
              <a:gd name="connsiteX1" fmla="*/ 11094 w 45296"/>
              <a:gd name="connsiteY1" fmla="*/ 157 h 77498"/>
              <a:gd name="connsiteX2" fmla="*/ 28219 w 45296"/>
              <a:gd name="connsiteY2" fmla="*/ 77347 h 77498"/>
              <a:gd name="connsiteX3" fmla="*/ 45296 w 45296"/>
              <a:gd name="connsiteY3" fmla="*/ 0 h 77498"/>
              <a:gd name="connsiteX0" fmla="*/ 0 w 45296"/>
              <a:gd name="connsiteY0" fmla="*/ 77498 h 77498"/>
              <a:gd name="connsiteX1" fmla="*/ 11094 w 45296"/>
              <a:gd name="connsiteY1" fmla="*/ 157 h 77498"/>
              <a:gd name="connsiteX2" fmla="*/ 28219 w 45296"/>
              <a:gd name="connsiteY2" fmla="*/ 77347 h 77498"/>
              <a:gd name="connsiteX3" fmla="*/ 45296 w 45296"/>
              <a:gd name="connsiteY3" fmla="*/ 0 h 77498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219 w 45296"/>
              <a:gd name="connsiteY2" fmla="*/ 77546 h 77697"/>
              <a:gd name="connsiteX3" fmla="*/ 45296 w 45296"/>
              <a:gd name="connsiteY3" fmla="*/ 199 h 77697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375 w 45296"/>
              <a:gd name="connsiteY2" fmla="*/ 77546 h 77697"/>
              <a:gd name="connsiteX3" fmla="*/ 45296 w 45296"/>
              <a:gd name="connsiteY3" fmla="*/ 199 h 77697"/>
              <a:gd name="connsiteX0" fmla="*/ 0 w 45296"/>
              <a:gd name="connsiteY0" fmla="*/ 77697 h 77902"/>
              <a:gd name="connsiteX1" fmla="*/ 11172 w 45296"/>
              <a:gd name="connsiteY1" fmla="*/ 0 h 77902"/>
              <a:gd name="connsiteX2" fmla="*/ 27986 w 45296"/>
              <a:gd name="connsiteY2" fmla="*/ 77902 h 77902"/>
              <a:gd name="connsiteX3" fmla="*/ 45296 w 45296"/>
              <a:gd name="connsiteY3" fmla="*/ 199 h 77902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297 w 45296"/>
              <a:gd name="connsiteY2" fmla="*/ 76835 h 77697"/>
              <a:gd name="connsiteX3" fmla="*/ 45296 w 45296"/>
              <a:gd name="connsiteY3" fmla="*/ 199 h 77697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297 w 45296"/>
              <a:gd name="connsiteY2" fmla="*/ 77191 h 77697"/>
              <a:gd name="connsiteX3" fmla="*/ 45296 w 45296"/>
              <a:gd name="connsiteY3" fmla="*/ 199 h 77697"/>
              <a:gd name="connsiteX0" fmla="*/ 0 w 45919"/>
              <a:gd name="connsiteY0" fmla="*/ 180620 h 180620"/>
              <a:gd name="connsiteX1" fmla="*/ 11172 w 45919"/>
              <a:gd name="connsiteY1" fmla="*/ 102923 h 180620"/>
              <a:gd name="connsiteX2" fmla="*/ 28297 w 45919"/>
              <a:gd name="connsiteY2" fmla="*/ 180114 h 180620"/>
              <a:gd name="connsiteX3" fmla="*/ 45919 w 45919"/>
              <a:gd name="connsiteY3" fmla="*/ 0 h 180620"/>
              <a:gd name="connsiteX0" fmla="*/ 0 w 45919"/>
              <a:gd name="connsiteY0" fmla="*/ 180620 h 180620"/>
              <a:gd name="connsiteX1" fmla="*/ 11172 w 45919"/>
              <a:gd name="connsiteY1" fmla="*/ 102923 h 180620"/>
              <a:gd name="connsiteX2" fmla="*/ 37326 w 45919"/>
              <a:gd name="connsiteY2" fmla="*/ 86241 h 180620"/>
              <a:gd name="connsiteX3" fmla="*/ 45919 w 45919"/>
              <a:gd name="connsiteY3" fmla="*/ 0 h 180620"/>
              <a:gd name="connsiteX0" fmla="*/ 0 w 45919"/>
              <a:gd name="connsiteY0" fmla="*/ 180620 h 180620"/>
              <a:gd name="connsiteX1" fmla="*/ 26662 w 45919"/>
              <a:gd name="connsiteY1" fmla="*/ 30784 h 180620"/>
              <a:gd name="connsiteX2" fmla="*/ 37326 w 45919"/>
              <a:gd name="connsiteY2" fmla="*/ 86241 h 180620"/>
              <a:gd name="connsiteX3" fmla="*/ 45919 w 45919"/>
              <a:gd name="connsiteY3" fmla="*/ 0 h 180620"/>
              <a:gd name="connsiteX0" fmla="*/ 0 w 34710"/>
              <a:gd name="connsiteY0" fmla="*/ 95533 h 95533"/>
              <a:gd name="connsiteX1" fmla="*/ 15453 w 34710"/>
              <a:gd name="connsiteY1" fmla="*/ 30784 h 95533"/>
              <a:gd name="connsiteX2" fmla="*/ 26117 w 34710"/>
              <a:gd name="connsiteY2" fmla="*/ 86241 h 95533"/>
              <a:gd name="connsiteX3" fmla="*/ 34710 w 34710"/>
              <a:gd name="connsiteY3" fmla="*/ 0 h 95533"/>
              <a:gd name="connsiteX0" fmla="*/ 0 w 34710"/>
              <a:gd name="connsiteY0" fmla="*/ 95533 h 95533"/>
              <a:gd name="connsiteX1" fmla="*/ 15453 w 34710"/>
              <a:gd name="connsiteY1" fmla="*/ 30784 h 95533"/>
              <a:gd name="connsiteX2" fmla="*/ 26117 w 34710"/>
              <a:gd name="connsiteY2" fmla="*/ 86241 h 95533"/>
              <a:gd name="connsiteX3" fmla="*/ 34710 w 34710"/>
              <a:gd name="connsiteY3" fmla="*/ 0 h 95533"/>
              <a:gd name="connsiteX0" fmla="*/ 0 w 34476"/>
              <a:gd name="connsiteY0" fmla="*/ 93221 h 93221"/>
              <a:gd name="connsiteX1" fmla="*/ 15219 w 34476"/>
              <a:gd name="connsiteY1" fmla="*/ 30784 h 93221"/>
              <a:gd name="connsiteX2" fmla="*/ 25883 w 34476"/>
              <a:gd name="connsiteY2" fmla="*/ 86241 h 93221"/>
              <a:gd name="connsiteX3" fmla="*/ 34476 w 34476"/>
              <a:gd name="connsiteY3" fmla="*/ 0 h 93221"/>
              <a:gd name="connsiteX0" fmla="*/ 0 w 34632"/>
              <a:gd name="connsiteY0" fmla="*/ 93221 h 93221"/>
              <a:gd name="connsiteX1" fmla="*/ 15375 w 34632"/>
              <a:gd name="connsiteY1" fmla="*/ 30784 h 93221"/>
              <a:gd name="connsiteX2" fmla="*/ 26039 w 34632"/>
              <a:gd name="connsiteY2" fmla="*/ 86241 h 93221"/>
              <a:gd name="connsiteX3" fmla="*/ 34632 w 34632"/>
              <a:gd name="connsiteY3" fmla="*/ 0 h 93221"/>
              <a:gd name="connsiteX0" fmla="*/ 0 w 34632"/>
              <a:gd name="connsiteY0" fmla="*/ 93221 h 114449"/>
              <a:gd name="connsiteX1" fmla="*/ 15375 w 34632"/>
              <a:gd name="connsiteY1" fmla="*/ 30784 h 114449"/>
              <a:gd name="connsiteX2" fmla="*/ 24141 w 34632"/>
              <a:gd name="connsiteY2" fmla="*/ 114449 h 114449"/>
              <a:gd name="connsiteX3" fmla="*/ 34632 w 34632"/>
              <a:gd name="connsiteY3" fmla="*/ 0 h 1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632" h="114449">
                <a:moveTo>
                  <a:pt x="0" y="93221"/>
                </a:moveTo>
                <a:cubicBezTo>
                  <a:pt x="1825" y="65587"/>
                  <a:pt x="11352" y="27246"/>
                  <a:pt x="15375" y="30784"/>
                </a:cubicBezTo>
                <a:cubicBezTo>
                  <a:pt x="19398" y="34322"/>
                  <a:pt x="18454" y="114416"/>
                  <a:pt x="24141" y="114449"/>
                </a:cubicBezTo>
                <a:cubicBezTo>
                  <a:pt x="29828" y="114482"/>
                  <a:pt x="32746" y="20125"/>
                  <a:pt x="34632" y="0"/>
                </a:cubicBez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9" name="Freeform 52"/>
          <p:cNvSpPr>
            <a:spLocks/>
          </p:cNvSpPr>
          <p:nvPr/>
        </p:nvSpPr>
        <p:spPr bwMode="auto">
          <a:xfrm flipH="1">
            <a:off x="2750820" y="1011635"/>
            <a:ext cx="5486400" cy="3100138"/>
          </a:xfrm>
          <a:custGeom>
            <a:avLst/>
            <a:gdLst>
              <a:gd name="T0" fmla="*/ 0 w 1160"/>
              <a:gd name="T1" fmla="*/ 0 h 714"/>
              <a:gd name="T2" fmla="*/ 129 w 1160"/>
              <a:gd name="T3" fmla="*/ 194 h 714"/>
              <a:gd name="T4" fmla="*/ 240 w 1160"/>
              <a:gd name="T5" fmla="*/ 333 h 714"/>
              <a:gd name="T6" fmla="*/ 370 w 1160"/>
              <a:gd name="T7" fmla="*/ 454 h 714"/>
              <a:gd name="T8" fmla="*/ 714 w 1160"/>
              <a:gd name="T9" fmla="*/ 593 h 714"/>
              <a:gd name="T10" fmla="*/ 1160 w 1160"/>
              <a:gd name="T11" fmla="*/ 714 h 714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2069 w 10000"/>
              <a:gd name="connsiteY2" fmla="*/ 4664 h 10000"/>
              <a:gd name="connsiteX3" fmla="*/ 3190 w 10000"/>
              <a:gd name="connsiteY3" fmla="*/ 6359 h 10000"/>
              <a:gd name="connsiteX4" fmla="*/ 10000 w 10000"/>
              <a:gd name="connsiteY4" fmla="*/ 10000 h 10000"/>
              <a:gd name="connsiteX0" fmla="*/ 0 w 10000"/>
              <a:gd name="connsiteY0" fmla="*/ 0 h 10000"/>
              <a:gd name="connsiteX1" fmla="*/ 1112 w 10000"/>
              <a:gd name="connsiteY1" fmla="*/ 2717 h 10000"/>
              <a:gd name="connsiteX2" fmla="*/ 3190 w 10000"/>
              <a:gd name="connsiteY2" fmla="*/ 6359 h 10000"/>
              <a:gd name="connsiteX3" fmla="*/ 10000 w 10000"/>
              <a:gd name="connsiteY3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0 w 10000"/>
              <a:gd name="connsiteY0" fmla="*/ 0 h 10000"/>
              <a:gd name="connsiteX1" fmla="*/ 3190 w 10000"/>
              <a:gd name="connsiteY1" fmla="*/ 6359 h 10000"/>
              <a:gd name="connsiteX2" fmla="*/ 10000 w 10000"/>
              <a:gd name="connsiteY2" fmla="*/ 10000 h 10000"/>
              <a:gd name="connsiteX0" fmla="*/ 1399 w 52035"/>
              <a:gd name="connsiteY0" fmla="*/ 0 h 13014"/>
              <a:gd name="connsiteX1" fmla="*/ 4589 w 52035"/>
              <a:gd name="connsiteY1" fmla="*/ 6359 h 13014"/>
              <a:gd name="connsiteX2" fmla="*/ 52035 w 52035"/>
              <a:gd name="connsiteY2" fmla="*/ 13014 h 13014"/>
              <a:gd name="connsiteX0" fmla="*/ 0 w 50636"/>
              <a:gd name="connsiteY0" fmla="*/ 0 h 13014"/>
              <a:gd name="connsiteX1" fmla="*/ 29101 w 50636"/>
              <a:gd name="connsiteY1" fmla="*/ 1724 h 13014"/>
              <a:gd name="connsiteX2" fmla="*/ 3190 w 50636"/>
              <a:gd name="connsiteY2" fmla="*/ 6359 h 13014"/>
              <a:gd name="connsiteX3" fmla="*/ 50636 w 50636"/>
              <a:gd name="connsiteY3" fmla="*/ 13014 h 13014"/>
              <a:gd name="connsiteX0" fmla="*/ 0 w 56948"/>
              <a:gd name="connsiteY0" fmla="*/ 9306 h 11361"/>
              <a:gd name="connsiteX1" fmla="*/ 35413 w 56948"/>
              <a:gd name="connsiteY1" fmla="*/ 71 h 11361"/>
              <a:gd name="connsiteX2" fmla="*/ 9502 w 56948"/>
              <a:gd name="connsiteY2" fmla="*/ 4706 h 11361"/>
              <a:gd name="connsiteX3" fmla="*/ 56948 w 56948"/>
              <a:gd name="connsiteY3" fmla="*/ 11361 h 11361"/>
              <a:gd name="connsiteX0" fmla="*/ 0 w 56948"/>
              <a:gd name="connsiteY0" fmla="*/ 9244 h 11299"/>
              <a:gd name="connsiteX1" fmla="*/ 35413 w 56948"/>
              <a:gd name="connsiteY1" fmla="*/ 9 h 11299"/>
              <a:gd name="connsiteX2" fmla="*/ 56948 w 56948"/>
              <a:gd name="connsiteY2" fmla="*/ 11299 h 11299"/>
              <a:gd name="connsiteX0" fmla="*/ 0 w 71151"/>
              <a:gd name="connsiteY0" fmla="*/ 14173 h 14216"/>
              <a:gd name="connsiteX1" fmla="*/ 49616 w 71151"/>
              <a:gd name="connsiteY1" fmla="*/ 6 h 14216"/>
              <a:gd name="connsiteX2" fmla="*/ 71151 w 71151"/>
              <a:gd name="connsiteY2" fmla="*/ 11296 h 14216"/>
              <a:gd name="connsiteX0" fmla="*/ 0 w 71151"/>
              <a:gd name="connsiteY0" fmla="*/ 14173 h 14177"/>
              <a:gd name="connsiteX1" fmla="*/ 49616 w 71151"/>
              <a:gd name="connsiteY1" fmla="*/ 6 h 14177"/>
              <a:gd name="connsiteX2" fmla="*/ 71151 w 71151"/>
              <a:gd name="connsiteY2" fmla="*/ 11296 h 14177"/>
              <a:gd name="connsiteX0" fmla="*/ 0 w 71151"/>
              <a:gd name="connsiteY0" fmla="*/ 3726 h 3746"/>
              <a:gd name="connsiteX1" fmla="*/ 57506 w 71151"/>
              <a:gd name="connsiteY1" fmla="*/ 1477 h 3746"/>
              <a:gd name="connsiteX2" fmla="*/ 71151 w 71151"/>
              <a:gd name="connsiteY2" fmla="*/ 849 h 3746"/>
              <a:gd name="connsiteX0" fmla="*/ 0 w 10111"/>
              <a:gd name="connsiteY0" fmla="*/ 12872 h 12911"/>
              <a:gd name="connsiteX1" fmla="*/ 8193 w 10111"/>
              <a:gd name="connsiteY1" fmla="*/ 3942 h 12911"/>
              <a:gd name="connsiteX2" fmla="*/ 10111 w 10111"/>
              <a:gd name="connsiteY2" fmla="*/ 2265 h 12911"/>
              <a:gd name="connsiteX0" fmla="*/ 0 w 10111"/>
              <a:gd name="connsiteY0" fmla="*/ 12202 h 12280"/>
              <a:gd name="connsiteX1" fmla="*/ 8359 w 10111"/>
              <a:gd name="connsiteY1" fmla="*/ 8757 h 12280"/>
              <a:gd name="connsiteX2" fmla="*/ 10111 w 10111"/>
              <a:gd name="connsiteY2" fmla="*/ 1595 h 12280"/>
              <a:gd name="connsiteX0" fmla="*/ 0 w 10111"/>
              <a:gd name="connsiteY0" fmla="*/ 12779 h 12857"/>
              <a:gd name="connsiteX1" fmla="*/ 8359 w 10111"/>
              <a:gd name="connsiteY1" fmla="*/ 9334 h 12857"/>
              <a:gd name="connsiteX2" fmla="*/ 10111 w 10111"/>
              <a:gd name="connsiteY2" fmla="*/ 2172 h 12857"/>
              <a:gd name="connsiteX0" fmla="*/ 0 w 10111"/>
              <a:gd name="connsiteY0" fmla="*/ 12779 h 13242"/>
              <a:gd name="connsiteX1" fmla="*/ 8359 w 10111"/>
              <a:gd name="connsiteY1" fmla="*/ 9334 h 13242"/>
              <a:gd name="connsiteX2" fmla="*/ 10111 w 10111"/>
              <a:gd name="connsiteY2" fmla="*/ 2172 h 13242"/>
              <a:gd name="connsiteX0" fmla="*/ 0 w 10111"/>
              <a:gd name="connsiteY0" fmla="*/ 12397 h 12522"/>
              <a:gd name="connsiteX1" fmla="*/ 8359 w 10111"/>
              <a:gd name="connsiteY1" fmla="*/ 8952 h 12522"/>
              <a:gd name="connsiteX2" fmla="*/ 10111 w 10111"/>
              <a:gd name="connsiteY2" fmla="*/ 1790 h 12522"/>
              <a:gd name="connsiteX0" fmla="*/ 0 w 12939"/>
              <a:gd name="connsiteY0" fmla="*/ 59403 h 61686"/>
              <a:gd name="connsiteX1" fmla="*/ 8359 w 12939"/>
              <a:gd name="connsiteY1" fmla="*/ 55958 h 61686"/>
              <a:gd name="connsiteX2" fmla="*/ 12939 w 12939"/>
              <a:gd name="connsiteY2" fmla="*/ 525 h 61686"/>
              <a:gd name="connsiteX0" fmla="*/ 0 w 12939"/>
              <a:gd name="connsiteY0" fmla="*/ 58878 h 61161"/>
              <a:gd name="connsiteX1" fmla="*/ 8359 w 12939"/>
              <a:gd name="connsiteY1" fmla="*/ 55433 h 61161"/>
              <a:gd name="connsiteX2" fmla="*/ 12939 w 12939"/>
              <a:gd name="connsiteY2" fmla="*/ 0 h 61161"/>
              <a:gd name="connsiteX0" fmla="*/ 0 w 13771"/>
              <a:gd name="connsiteY0" fmla="*/ 60341 h 62723"/>
              <a:gd name="connsiteX1" fmla="*/ 8359 w 13771"/>
              <a:gd name="connsiteY1" fmla="*/ 56896 h 62723"/>
              <a:gd name="connsiteX2" fmla="*/ 13771 w 13771"/>
              <a:gd name="connsiteY2" fmla="*/ 0 h 62723"/>
              <a:gd name="connsiteX0" fmla="*/ 0 w 13882"/>
              <a:gd name="connsiteY0" fmla="*/ 60707 h 63114"/>
              <a:gd name="connsiteX1" fmla="*/ 8359 w 13882"/>
              <a:gd name="connsiteY1" fmla="*/ 57262 h 63114"/>
              <a:gd name="connsiteX2" fmla="*/ 13882 w 13882"/>
              <a:gd name="connsiteY2" fmla="*/ 0 h 63114"/>
              <a:gd name="connsiteX0" fmla="*/ 0 w 13882"/>
              <a:gd name="connsiteY0" fmla="*/ 60707 h 60814"/>
              <a:gd name="connsiteX1" fmla="*/ 9024 w 13882"/>
              <a:gd name="connsiteY1" fmla="*/ 48120 h 60814"/>
              <a:gd name="connsiteX2" fmla="*/ 13882 w 13882"/>
              <a:gd name="connsiteY2" fmla="*/ 0 h 60814"/>
              <a:gd name="connsiteX0" fmla="*/ 0 w 13882"/>
              <a:gd name="connsiteY0" fmla="*/ 60707 h 60775"/>
              <a:gd name="connsiteX1" fmla="*/ 9024 w 13882"/>
              <a:gd name="connsiteY1" fmla="*/ 48120 h 60775"/>
              <a:gd name="connsiteX2" fmla="*/ 13882 w 13882"/>
              <a:gd name="connsiteY2" fmla="*/ 0 h 60775"/>
              <a:gd name="connsiteX0" fmla="*/ 0 w 13882"/>
              <a:gd name="connsiteY0" fmla="*/ 60707 h 60752"/>
              <a:gd name="connsiteX1" fmla="*/ 9024 w 13882"/>
              <a:gd name="connsiteY1" fmla="*/ 48120 h 60752"/>
              <a:gd name="connsiteX2" fmla="*/ 13882 w 13882"/>
              <a:gd name="connsiteY2" fmla="*/ 0 h 60752"/>
              <a:gd name="connsiteX0" fmla="*/ 0 w 13882"/>
              <a:gd name="connsiteY0" fmla="*/ 60707 h 60815"/>
              <a:gd name="connsiteX1" fmla="*/ 11277 w 13882"/>
              <a:gd name="connsiteY1" fmla="*/ 53897 h 60815"/>
              <a:gd name="connsiteX2" fmla="*/ 13882 w 13882"/>
              <a:gd name="connsiteY2" fmla="*/ 0 h 60815"/>
              <a:gd name="connsiteX0" fmla="*/ 0 w 13882"/>
              <a:gd name="connsiteY0" fmla="*/ 60707 h 60789"/>
              <a:gd name="connsiteX1" fmla="*/ 11277 w 13882"/>
              <a:gd name="connsiteY1" fmla="*/ 53897 h 60789"/>
              <a:gd name="connsiteX2" fmla="*/ 13882 w 13882"/>
              <a:gd name="connsiteY2" fmla="*/ 0 h 60789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3882 w 13882"/>
              <a:gd name="connsiteY2" fmla="*/ 0 h 60834"/>
              <a:gd name="connsiteX0" fmla="*/ 0 w 13882"/>
              <a:gd name="connsiteY0" fmla="*/ 60707 h 60834"/>
              <a:gd name="connsiteX1" fmla="*/ 11277 w 13882"/>
              <a:gd name="connsiteY1" fmla="*/ 53897 h 60834"/>
              <a:gd name="connsiteX2" fmla="*/ 12504 w 13882"/>
              <a:gd name="connsiteY2" fmla="*/ 40876 h 60834"/>
              <a:gd name="connsiteX3" fmla="*/ 13882 w 13882"/>
              <a:gd name="connsiteY3" fmla="*/ 0 h 60834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797"/>
              <a:gd name="connsiteX1" fmla="*/ 11277 w 13882"/>
              <a:gd name="connsiteY1" fmla="*/ 53897 h 60797"/>
              <a:gd name="connsiteX2" fmla="*/ 13109 w 13882"/>
              <a:gd name="connsiteY2" fmla="*/ 40876 h 60797"/>
              <a:gd name="connsiteX3" fmla="*/ 13882 w 13882"/>
              <a:gd name="connsiteY3" fmla="*/ 0 h 60797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928"/>
              <a:gd name="connsiteX1" fmla="*/ 8749 w 13882"/>
              <a:gd name="connsiteY1" fmla="*/ 56955 h 60928"/>
              <a:gd name="connsiteX2" fmla="*/ 13109 w 13882"/>
              <a:gd name="connsiteY2" fmla="*/ 40876 h 60928"/>
              <a:gd name="connsiteX3" fmla="*/ 13882 w 13882"/>
              <a:gd name="connsiteY3" fmla="*/ 0 h 60928"/>
              <a:gd name="connsiteX0" fmla="*/ 0 w 13882"/>
              <a:gd name="connsiteY0" fmla="*/ 60707 h 60707"/>
              <a:gd name="connsiteX1" fmla="*/ 8749 w 13882"/>
              <a:gd name="connsiteY1" fmla="*/ 56955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13882"/>
              <a:gd name="connsiteY0" fmla="*/ 60707 h 60707"/>
              <a:gd name="connsiteX1" fmla="*/ 9189 w 13882"/>
              <a:gd name="connsiteY1" fmla="*/ 55936 h 60707"/>
              <a:gd name="connsiteX2" fmla="*/ 13109 w 13882"/>
              <a:gd name="connsiteY2" fmla="*/ 40876 h 60707"/>
              <a:gd name="connsiteX3" fmla="*/ 13882 w 13882"/>
              <a:gd name="connsiteY3" fmla="*/ 0 h 60707"/>
              <a:gd name="connsiteX0" fmla="*/ 0 w 31309"/>
              <a:gd name="connsiteY0" fmla="*/ 56650 h 56650"/>
              <a:gd name="connsiteX1" fmla="*/ 9189 w 31309"/>
              <a:gd name="connsiteY1" fmla="*/ 51879 h 56650"/>
              <a:gd name="connsiteX2" fmla="*/ 13109 w 31309"/>
              <a:gd name="connsiteY2" fmla="*/ 36819 h 56650"/>
              <a:gd name="connsiteX3" fmla="*/ 31309 w 31309"/>
              <a:gd name="connsiteY3" fmla="*/ 0 h 56650"/>
              <a:gd name="connsiteX0" fmla="*/ 0 w 31309"/>
              <a:gd name="connsiteY0" fmla="*/ 56650 h 56650"/>
              <a:gd name="connsiteX1" fmla="*/ 9189 w 31309"/>
              <a:gd name="connsiteY1" fmla="*/ 51879 h 56650"/>
              <a:gd name="connsiteX2" fmla="*/ 13109 w 31309"/>
              <a:gd name="connsiteY2" fmla="*/ 36819 h 56650"/>
              <a:gd name="connsiteX3" fmla="*/ 31309 w 31309"/>
              <a:gd name="connsiteY3" fmla="*/ 0 h 56650"/>
              <a:gd name="connsiteX0" fmla="*/ 0 w 31309"/>
              <a:gd name="connsiteY0" fmla="*/ 56650 h 96868"/>
              <a:gd name="connsiteX1" fmla="*/ 9189 w 31309"/>
              <a:gd name="connsiteY1" fmla="*/ 51879 h 96868"/>
              <a:gd name="connsiteX2" fmla="*/ 19795 w 31309"/>
              <a:gd name="connsiteY2" fmla="*/ 95640 h 96868"/>
              <a:gd name="connsiteX3" fmla="*/ 31309 w 31309"/>
              <a:gd name="connsiteY3" fmla="*/ 0 h 96868"/>
              <a:gd name="connsiteX0" fmla="*/ 0 w 31309"/>
              <a:gd name="connsiteY0" fmla="*/ 56650 h 96868"/>
              <a:gd name="connsiteX1" fmla="*/ 9189 w 31309"/>
              <a:gd name="connsiteY1" fmla="*/ 51879 h 96868"/>
              <a:gd name="connsiteX2" fmla="*/ 19795 w 31309"/>
              <a:gd name="connsiteY2" fmla="*/ 95640 h 96868"/>
              <a:gd name="connsiteX3" fmla="*/ 31309 w 31309"/>
              <a:gd name="connsiteY3" fmla="*/ 0 h 96868"/>
              <a:gd name="connsiteX0" fmla="*/ 0 w 31309"/>
              <a:gd name="connsiteY0" fmla="*/ 56650 h 95645"/>
              <a:gd name="connsiteX1" fmla="*/ 9189 w 31309"/>
              <a:gd name="connsiteY1" fmla="*/ 51879 h 95645"/>
              <a:gd name="connsiteX2" fmla="*/ 19795 w 31309"/>
              <a:gd name="connsiteY2" fmla="*/ 95640 h 95645"/>
              <a:gd name="connsiteX3" fmla="*/ 31309 w 31309"/>
              <a:gd name="connsiteY3" fmla="*/ 0 h 95645"/>
              <a:gd name="connsiteX0" fmla="*/ 0 w 29775"/>
              <a:gd name="connsiteY0" fmla="*/ 196 h 95647"/>
              <a:gd name="connsiteX1" fmla="*/ 7655 w 29775"/>
              <a:gd name="connsiteY1" fmla="*/ 51879 h 95647"/>
              <a:gd name="connsiteX2" fmla="*/ 18261 w 29775"/>
              <a:gd name="connsiteY2" fmla="*/ 95640 h 95647"/>
              <a:gd name="connsiteX3" fmla="*/ 29775 w 29775"/>
              <a:gd name="connsiteY3" fmla="*/ 0 h 95647"/>
              <a:gd name="connsiteX0" fmla="*/ 0 w 29775"/>
              <a:gd name="connsiteY0" fmla="*/ 196 h 95647"/>
              <a:gd name="connsiteX1" fmla="*/ 7655 w 29775"/>
              <a:gd name="connsiteY1" fmla="*/ 51879 h 95647"/>
              <a:gd name="connsiteX2" fmla="*/ 18261 w 29775"/>
              <a:gd name="connsiteY2" fmla="*/ 95640 h 95647"/>
              <a:gd name="connsiteX3" fmla="*/ 29775 w 29775"/>
              <a:gd name="connsiteY3" fmla="*/ 0 h 95647"/>
              <a:gd name="connsiteX0" fmla="*/ 0 w 29775"/>
              <a:gd name="connsiteY0" fmla="*/ 196 h 98382"/>
              <a:gd name="connsiteX1" fmla="*/ 7381 w 29775"/>
              <a:gd name="connsiteY1" fmla="*/ 66077 h 98382"/>
              <a:gd name="connsiteX2" fmla="*/ 18261 w 29775"/>
              <a:gd name="connsiteY2" fmla="*/ 95640 h 98382"/>
              <a:gd name="connsiteX3" fmla="*/ 29775 w 29775"/>
              <a:gd name="connsiteY3" fmla="*/ 0 h 98382"/>
              <a:gd name="connsiteX0" fmla="*/ 0 w 29775"/>
              <a:gd name="connsiteY0" fmla="*/ 196 h 98382"/>
              <a:gd name="connsiteX1" fmla="*/ 7381 w 29775"/>
              <a:gd name="connsiteY1" fmla="*/ 66077 h 98382"/>
              <a:gd name="connsiteX2" fmla="*/ 18261 w 29775"/>
              <a:gd name="connsiteY2" fmla="*/ 95640 h 98382"/>
              <a:gd name="connsiteX3" fmla="*/ 29775 w 29775"/>
              <a:gd name="connsiteY3" fmla="*/ 0 h 98382"/>
              <a:gd name="connsiteX0" fmla="*/ 0 w 29775"/>
              <a:gd name="connsiteY0" fmla="*/ 196 h 98308"/>
              <a:gd name="connsiteX1" fmla="*/ 7381 w 29775"/>
              <a:gd name="connsiteY1" fmla="*/ 66077 h 98308"/>
              <a:gd name="connsiteX2" fmla="*/ 18261 w 29775"/>
              <a:gd name="connsiteY2" fmla="*/ 95640 h 98308"/>
              <a:gd name="connsiteX3" fmla="*/ 29775 w 29775"/>
              <a:gd name="connsiteY3" fmla="*/ 0 h 98308"/>
              <a:gd name="connsiteX0" fmla="*/ 0 w 29775"/>
              <a:gd name="connsiteY0" fmla="*/ 196 h 101620"/>
              <a:gd name="connsiteX1" fmla="*/ 7381 w 29775"/>
              <a:gd name="connsiteY1" fmla="*/ 66077 h 101620"/>
              <a:gd name="connsiteX2" fmla="*/ 18261 w 29775"/>
              <a:gd name="connsiteY2" fmla="*/ 95640 h 101620"/>
              <a:gd name="connsiteX3" fmla="*/ 29775 w 29775"/>
              <a:gd name="connsiteY3" fmla="*/ 0 h 101620"/>
              <a:gd name="connsiteX0" fmla="*/ 0 w 29775"/>
              <a:gd name="connsiteY0" fmla="*/ 196 h 101209"/>
              <a:gd name="connsiteX1" fmla="*/ 7381 w 29775"/>
              <a:gd name="connsiteY1" fmla="*/ 66077 h 101209"/>
              <a:gd name="connsiteX2" fmla="*/ 18261 w 29775"/>
              <a:gd name="connsiteY2" fmla="*/ 95640 h 101209"/>
              <a:gd name="connsiteX3" fmla="*/ 29775 w 29775"/>
              <a:gd name="connsiteY3" fmla="*/ 0 h 101209"/>
              <a:gd name="connsiteX0" fmla="*/ 0 w 29775"/>
              <a:gd name="connsiteY0" fmla="*/ 196 h 101209"/>
              <a:gd name="connsiteX1" fmla="*/ 7381 w 29775"/>
              <a:gd name="connsiteY1" fmla="*/ 66077 h 101209"/>
              <a:gd name="connsiteX2" fmla="*/ 18261 w 29775"/>
              <a:gd name="connsiteY2" fmla="*/ 95640 h 101209"/>
              <a:gd name="connsiteX3" fmla="*/ 29775 w 29775"/>
              <a:gd name="connsiteY3" fmla="*/ 0 h 101209"/>
              <a:gd name="connsiteX0" fmla="*/ 0 w 29775"/>
              <a:gd name="connsiteY0" fmla="*/ 196 h 98474"/>
              <a:gd name="connsiteX1" fmla="*/ 6614 w 29775"/>
              <a:gd name="connsiteY1" fmla="*/ 69458 h 98474"/>
              <a:gd name="connsiteX2" fmla="*/ 18261 w 29775"/>
              <a:gd name="connsiteY2" fmla="*/ 95640 h 98474"/>
              <a:gd name="connsiteX3" fmla="*/ 29775 w 29775"/>
              <a:gd name="connsiteY3" fmla="*/ 0 h 98474"/>
              <a:gd name="connsiteX0" fmla="*/ 0 w 29775"/>
              <a:gd name="connsiteY0" fmla="*/ 196 h 98086"/>
              <a:gd name="connsiteX1" fmla="*/ 6998 w 29775"/>
              <a:gd name="connsiteY1" fmla="*/ 66416 h 98086"/>
              <a:gd name="connsiteX2" fmla="*/ 18261 w 29775"/>
              <a:gd name="connsiteY2" fmla="*/ 95640 h 98086"/>
              <a:gd name="connsiteX3" fmla="*/ 29775 w 29775"/>
              <a:gd name="connsiteY3" fmla="*/ 0 h 98086"/>
              <a:gd name="connsiteX0" fmla="*/ 0 w 29775"/>
              <a:gd name="connsiteY0" fmla="*/ 196 h 97933"/>
              <a:gd name="connsiteX1" fmla="*/ 6998 w 29775"/>
              <a:gd name="connsiteY1" fmla="*/ 66416 h 97933"/>
              <a:gd name="connsiteX2" fmla="*/ 18261 w 29775"/>
              <a:gd name="connsiteY2" fmla="*/ 95640 h 97933"/>
              <a:gd name="connsiteX3" fmla="*/ 29775 w 29775"/>
              <a:gd name="connsiteY3" fmla="*/ 0 h 97933"/>
              <a:gd name="connsiteX0" fmla="*/ 0 w 29775"/>
              <a:gd name="connsiteY0" fmla="*/ 196 h 97896"/>
              <a:gd name="connsiteX1" fmla="*/ 7327 w 29775"/>
              <a:gd name="connsiteY1" fmla="*/ 66078 h 97896"/>
              <a:gd name="connsiteX2" fmla="*/ 18261 w 29775"/>
              <a:gd name="connsiteY2" fmla="*/ 95640 h 97896"/>
              <a:gd name="connsiteX3" fmla="*/ 29775 w 29775"/>
              <a:gd name="connsiteY3" fmla="*/ 0 h 97896"/>
              <a:gd name="connsiteX0" fmla="*/ 0 w 29775"/>
              <a:gd name="connsiteY0" fmla="*/ 196 h 95640"/>
              <a:gd name="connsiteX1" fmla="*/ 18261 w 29775"/>
              <a:gd name="connsiteY1" fmla="*/ 95640 h 95640"/>
              <a:gd name="connsiteX2" fmla="*/ 29775 w 29775"/>
              <a:gd name="connsiteY2" fmla="*/ 0 h 95640"/>
              <a:gd name="connsiteX0" fmla="*/ 0 w 11514"/>
              <a:gd name="connsiteY0" fmla="*/ 95640 h 95640"/>
              <a:gd name="connsiteX1" fmla="*/ 11514 w 11514"/>
              <a:gd name="connsiteY1" fmla="*/ 0 h 95640"/>
              <a:gd name="connsiteX0" fmla="*/ 0 w 29962"/>
              <a:gd name="connsiteY0" fmla="*/ 91371 h 91371"/>
              <a:gd name="connsiteX1" fmla="*/ 29962 w 29962"/>
              <a:gd name="connsiteY1" fmla="*/ 0 h 91371"/>
              <a:gd name="connsiteX0" fmla="*/ 0 w 29962"/>
              <a:gd name="connsiteY0" fmla="*/ 91371 h 91371"/>
              <a:gd name="connsiteX1" fmla="*/ 29962 w 29962"/>
              <a:gd name="connsiteY1" fmla="*/ 0 h 91371"/>
              <a:gd name="connsiteX0" fmla="*/ 0 w 29962"/>
              <a:gd name="connsiteY0" fmla="*/ 91371 h 91371"/>
              <a:gd name="connsiteX1" fmla="*/ 29962 w 29962"/>
              <a:gd name="connsiteY1" fmla="*/ 0 h 91371"/>
              <a:gd name="connsiteX0" fmla="*/ 0 w 35099"/>
              <a:gd name="connsiteY0" fmla="*/ 354 h 22501"/>
              <a:gd name="connsiteX1" fmla="*/ 35099 w 35099"/>
              <a:gd name="connsiteY1" fmla="*/ 1113 h 22501"/>
              <a:gd name="connsiteX0" fmla="*/ 0 w 35099"/>
              <a:gd name="connsiteY0" fmla="*/ 0 h 33188"/>
              <a:gd name="connsiteX1" fmla="*/ 35099 w 35099"/>
              <a:gd name="connsiteY1" fmla="*/ 759 h 33188"/>
              <a:gd name="connsiteX0" fmla="*/ 0 w 35099"/>
              <a:gd name="connsiteY0" fmla="*/ 66115 h 78034"/>
              <a:gd name="connsiteX1" fmla="*/ 35099 w 35099"/>
              <a:gd name="connsiteY1" fmla="*/ 0 h 78034"/>
              <a:gd name="connsiteX0" fmla="*/ 0 w 35099"/>
              <a:gd name="connsiteY0" fmla="*/ 66115 h 66115"/>
              <a:gd name="connsiteX1" fmla="*/ 35099 w 35099"/>
              <a:gd name="connsiteY1" fmla="*/ 0 h 66115"/>
              <a:gd name="connsiteX0" fmla="*/ 0 w 35099"/>
              <a:gd name="connsiteY0" fmla="*/ 66115 h 66115"/>
              <a:gd name="connsiteX1" fmla="*/ 13974 w 35099"/>
              <a:gd name="connsiteY1" fmla="*/ 42131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3974 w 35099"/>
              <a:gd name="connsiteY1" fmla="*/ 42131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7010 w 35099"/>
              <a:gd name="connsiteY1" fmla="*/ 9050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35099 w 35099"/>
              <a:gd name="connsiteY2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24716 w 35099"/>
              <a:gd name="connsiteY2" fmla="*/ 18298 h 66115"/>
              <a:gd name="connsiteX3" fmla="*/ 35099 w 35099"/>
              <a:gd name="connsiteY3" fmla="*/ 0 h 66115"/>
              <a:gd name="connsiteX0" fmla="*/ 0 w 35099"/>
              <a:gd name="connsiteY0" fmla="*/ 66115 h 66115"/>
              <a:gd name="connsiteX1" fmla="*/ 10705 w 35099"/>
              <a:gd name="connsiteY1" fmla="*/ 7983 h 66115"/>
              <a:gd name="connsiteX2" fmla="*/ 24716 w 35099"/>
              <a:gd name="connsiteY2" fmla="*/ 18298 h 66115"/>
              <a:gd name="connsiteX3" fmla="*/ 35099 w 35099"/>
              <a:gd name="connsiteY3" fmla="*/ 0 h 66115"/>
              <a:gd name="connsiteX0" fmla="*/ 0 w 35099"/>
              <a:gd name="connsiteY0" fmla="*/ 66115 h 69897"/>
              <a:gd name="connsiteX1" fmla="*/ 10705 w 35099"/>
              <a:gd name="connsiteY1" fmla="*/ 7983 h 69897"/>
              <a:gd name="connsiteX2" fmla="*/ 25183 w 35099"/>
              <a:gd name="connsiteY2" fmla="*/ 69877 h 69897"/>
              <a:gd name="connsiteX3" fmla="*/ 35099 w 35099"/>
              <a:gd name="connsiteY3" fmla="*/ 0 h 69897"/>
              <a:gd name="connsiteX0" fmla="*/ 0 w 35099"/>
              <a:gd name="connsiteY0" fmla="*/ 66115 h 69896"/>
              <a:gd name="connsiteX1" fmla="*/ 11873 w 35099"/>
              <a:gd name="connsiteY1" fmla="*/ 7627 h 69896"/>
              <a:gd name="connsiteX2" fmla="*/ 25183 w 35099"/>
              <a:gd name="connsiteY2" fmla="*/ 69877 h 69896"/>
              <a:gd name="connsiteX3" fmla="*/ 35099 w 35099"/>
              <a:gd name="connsiteY3" fmla="*/ 0 h 69896"/>
              <a:gd name="connsiteX0" fmla="*/ 0 w 35099"/>
              <a:gd name="connsiteY0" fmla="*/ 66115 h 69895"/>
              <a:gd name="connsiteX1" fmla="*/ 11873 w 35099"/>
              <a:gd name="connsiteY1" fmla="*/ 7627 h 69895"/>
              <a:gd name="connsiteX2" fmla="*/ 25183 w 35099"/>
              <a:gd name="connsiteY2" fmla="*/ 69877 h 69895"/>
              <a:gd name="connsiteX3" fmla="*/ 35099 w 35099"/>
              <a:gd name="connsiteY3" fmla="*/ 0 h 69895"/>
              <a:gd name="connsiteX0" fmla="*/ 0 w 35099"/>
              <a:gd name="connsiteY0" fmla="*/ 66115 h 69895"/>
              <a:gd name="connsiteX1" fmla="*/ 11873 w 35099"/>
              <a:gd name="connsiteY1" fmla="*/ 7627 h 69895"/>
              <a:gd name="connsiteX2" fmla="*/ 25183 w 35099"/>
              <a:gd name="connsiteY2" fmla="*/ 69877 h 69895"/>
              <a:gd name="connsiteX3" fmla="*/ 35099 w 35099"/>
              <a:gd name="connsiteY3" fmla="*/ 0 h 69895"/>
              <a:gd name="connsiteX0" fmla="*/ 0 w 35644"/>
              <a:gd name="connsiteY0" fmla="*/ 66471 h 70253"/>
              <a:gd name="connsiteX1" fmla="*/ 11873 w 35644"/>
              <a:gd name="connsiteY1" fmla="*/ 7983 h 70253"/>
              <a:gd name="connsiteX2" fmla="*/ 25183 w 35644"/>
              <a:gd name="connsiteY2" fmla="*/ 70233 h 70253"/>
              <a:gd name="connsiteX3" fmla="*/ 35644 w 35644"/>
              <a:gd name="connsiteY3" fmla="*/ 0 h 70253"/>
              <a:gd name="connsiteX0" fmla="*/ 0 w 35644"/>
              <a:gd name="connsiteY0" fmla="*/ 66471 h 70233"/>
              <a:gd name="connsiteX1" fmla="*/ 10316 w 35644"/>
              <a:gd name="connsiteY1" fmla="*/ 513 h 70233"/>
              <a:gd name="connsiteX2" fmla="*/ 25183 w 35644"/>
              <a:gd name="connsiteY2" fmla="*/ 70233 h 70233"/>
              <a:gd name="connsiteX3" fmla="*/ 35644 w 35644"/>
              <a:gd name="connsiteY3" fmla="*/ 0 h 70233"/>
              <a:gd name="connsiteX0" fmla="*/ 0 w 35644"/>
              <a:gd name="connsiteY0" fmla="*/ 66471 h 70233"/>
              <a:gd name="connsiteX1" fmla="*/ 10316 w 35644"/>
              <a:gd name="connsiteY1" fmla="*/ 513 h 70233"/>
              <a:gd name="connsiteX2" fmla="*/ 25183 w 35644"/>
              <a:gd name="connsiteY2" fmla="*/ 70233 h 70233"/>
              <a:gd name="connsiteX3" fmla="*/ 35644 w 35644"/>
              <a:gd name="connsiteY3" fmla="*/ 0 h 70233"/>
              <a:gd name="connsiteX0" fmla="*/ 0 w 35800"/>
              <a:gd name="connsiteY0" fmla="*/ 77854 h 77854"/>
              <a:gd name="connsiteX1" fmla="*/ 10472 w 35800"/>
              <a:gd name="connsiteY1" fmla="*/ 513 h 77854"/>
              <a:gd name="connsiteX2" fmla="*/ 25339 w 35800"/>
              <a:gd name="connsiteY2" fmla="*/ 70233 h 77854"/>
              <a:gd name="connsiteX3" fmla="*/ 35800 w 35800"/>
              <a:gd name="connsiteY3" fmla="*/ 0 h 77854"/>
              <a:gd name="connsiteX0" fmla="*/ 0 w 35800"/>
              <a:gd name="connsiteY0" fmla="*/ 77854 h 77854"/>
              <a:gd name="connsiteX1" fmla="*/ 10472 w 35800"/>
              <a:gd name="connsiteY1" fmla="*/ 513 h 77854"/>
              <a:gd name="connsiteX2" fmla="*/ 25183 w 35800"/>
              <a:gd name="connsiteY2" fmla="*/ 77703 h 77854"/>
              <a:gd name="connsiteX3" fmla="*/ 35800 w 35800"/>
              <a:gd name="connsiteY3" fmla="*/ 0 h 77854"/>
              <a:gd name="connsiteX0" fmla="*/ 0 w 35800"/>
              <a:gd name="connsiteY0" fmla="*/ 78408 h 78408"/>
              <a:gd name="connsiteX1" fmla="*/ 7436 w 35800"/>
              <a:gd name="connsiteY1" fmla="*/ 0 h 78408"/>
              <a:gd name="connsiteX2" fmla="*/ 25183 w 35800"/>
              <a:gd name="connsiteY2" fmla="*/ 78257 h 78408"/>
              <a:gd name="connsiteX3" fmla="*/ 35800 w 35800"/>
              <a:gd name="connsiteY3" fmla="*/ 554 h 78408"/>
              <a:gd name="connsiteX0" fmla="*/ 0 w 35800"/>
              <a:gd name="connsiteY0" fmla="*/ 78408 h 78408"/>
              <a:gd name="connsiteX1" fmla="*/ 7436 w 35800"/>
              <a:gd name="connsiteY1" fmla="*/ 0 h 78408"/>
              <a:gd name="connsiteX2" fmla="*/ 24327 w 35800"/>
              <a:gd name="connsiteY2" fmla="*/ 78257 h 78408"/>
              <a:gd name="connsiteX3" fmla="*/ 35800 w 35800"/>
              <a:gd name="connsiteY3" fmla="*/ 554 h 78408"/>
              <a:gd name="connsiteX0" fmla="*/ 0 w 35800"/>
              <a:gd name="connsiteY0" fmla="*/ 77854 h 77854"/>
              <a:gd name="connsiteX1" fmla="*/ 7202 w 35800"/>
              <a:gd name="connsiteY1" fmla="*/ 513 h 77854"/>
              <a:gd name="connsiteX2" fmla="*/ 24327 w 35800"/>
              <a:gd name="connsiteY2" fmla="*/ 77703 h 77854"/>
              <a:gd name="connsiteX3" fmla="*/ 35800 w 35800"/>
              <a:gd name="connsiteY3" fmla="*/ 0 h 77854"/>
              <a:gd name="connsiteX0" fmla="*/ 0 w 39225"/>
              <a:gd name="connsiteY0" fmla="*/ 77498 h 77703"/>
              <a:gd name="connsiteX1" fmla="*/ 10627 w 39225"/>
              <a:gd name="connsiteY1" fmla="*/ 513 h 77703"/>
              <a:gd name="connsiteX2" fmla="*/ 27752 w 39225"/>
              <a:gd name="connsiteY2" fmla="*/ 77703 h 77703"/>
              <a:gd name="connsiteX3" fmla="*/ 39225 w 39225"/>
              <a:gd name="connsiteY3" fmla="*/ 0 h 77703"/>
              <a:gd name="connsiteX0" fmla="*/ 0 w 44829"/>
              <a:gd name="connsiteY0" fmla="*/ 77142 h 77347"/>
              <a:gd name="connsiteX1" fmla="*/ 10627 w 44829"/>
              <a:gd name="connsiteY1" fmla="*/ 157 h 77347"/>
              <a:gd name="connsiteX2" fmla="*/ 27752 w 44829"/>
              <a:gd name="connsiteY2" fmla="*/ 77347 h 77347"/>
              <a:gd name="connsiteX3" fmla="*/ 44829 w 44829"/>
              <a:gd name="connsiteY3" fmla="*/ 0 h 77347"/>
              <a:gd name="connsiteX0" fmla="*/ 0 w 44829"/>
              <a:gd name="connsiteY0" fmla="*/ 77142 h 77347"/>
              <a:gd name="connsiteX1" fmla="*/ 10627 w 44829"/>
              <a:gd name="connsiteY1" fmla="*/ 157 h 77347"/>
              <a:gd name="connsiteX2" fmla="*/ 27752 w 44829"/>
              <a:gd name="connsiteY2" fmla="*/ 77347 h 77347"/>
              <a:gd name="connsiteX3" fmla="*/ 44829 w 44829"/>
              <a:gd name="connsiteY3" fmla="*/ 0 h 77347"/>
              <a:gd name="connsiteX0" fmla="*/ 752 w 45581"/>
              <a:gd name="connsiteY0" fmla="*/ 77142 h 82687"/>
              <a:gd name="connsiteX1" fmla="*/ 793 w 45581"/>
              <a:gd name="connsiteY1" fmla="*/ 76991 h 82687"/>
              <a:gd name="connsiteX2" fmla="*/ 11379 w 45581"/>
              <a:gd name="connsiteY2" fmla="*/ 157 h 82687"/>
              <a:gd name="connsiteX3" fmla="*/ 28504 w 45581"/>
              <a:gd name="connsiteY3" fmla="*/ 77347 h 82687"/>
              <a:gd name="connsiteX4" fmla="*/ 45581 w 45581"/>
              <a:gd name="connsiteY4" fmla="*/ 0 h 82687"/>
              <a:gd name="connsiteX0" fmla="*/ 1175 w 46004"/>
              <a:gd name="connsiteY0" fmla="*/ 77142 h 82952"/>
              <a:gd name="connsiteX1" fmla="*/ 671 w 46004"/>
              <a:gd name="connsiteY1" fmla="*/ 77347 h 82952"/>
              <a:gd name="connsiteX2" fmla="*/ 11802 w 46004"/>
              <a:gd name="connsiteY2" fmla="*/ 157 h 82952"/>
              <a:gd name="connsiteX3" fmla="*/ 28927 w 46004"/>
              <a:gd name="connsiteY3" fmla="*/ 77347 h 82952"/>
              <a:gd name="connsiteX4" fmla="*/ 46004 w 46004"/>
              <a:gd name="connsiteY4" fmla="*/ 0 h 82952"/>
              <a:gd name="connsiteX0" fmla="*/ 1175 w 46004"/>
              <a:gd name="connsiteY0" fmla="*/ 77142 h 82952"/>
              <a:gd name="connsiteX1" fmla="*/ 671 w 46004"/>
              <a:gd name="connsiteY1" fmla="*/ 77347 h 82952"/>
              <a:gd name="connsiteX2" fmla="*/ 11802 w 46004"/>
              <a:gd name="connsiteY2" fmla="*/ 157 h 82952"/>
              <a:gd name="connsiteX3" fmla="*/ 28927 w 46004"/>
              <a:gd name="connsiteY3" fmla="*/ 77347 h 82952"/>
              <a:gd name="connsiteX4" fmla="*/ 46004 w 46004"/>
              <a:gd name="connsiteY4" fmla="*/ 0 h 82952"/>
              <a:gd name="connsiteX0" fmla="*/ 0 w 44829"/>
              <a:gd name="connsiteY0" fmla="*/ 77142 h 77347"/>
              <a:gd name="connsiteX1" fmla="*/ 10627 w 44829"/>
              <a:gd name="connsiteY1" fmla="*/ 157 h 77347"/>
              <a:gd name="connsiteX2" fmla="*/ 27752 w 44829"/>
              <a:gd name="connsiteY2" fmla="*/ 77347 h 77347"/>
              <a:gd name="connsiteX3" fmla="*/ 44829 w 44829"/>
              <a:gd name="connsiteY3" fmla="*/ 0 h 77347"/>
              <a:gd name="connsiteX0" fmla="*/ 0 w 45296"/>
              <a:gd name="connsiteY0" fmla="*/ 77498 h 77498"/>
              <a:gd name="connsiteX1" fmla="*/ 11094 w 45296"/>
              <a:gd name="connsiteY1" fmla="*/ 157 h 77498"/>
              <a:gd name="connsiteX2" fmla="*/ 28219 w 45296"/>
              <a:gd name="connsiteY2" fmla="*/ 77347 h 77498"/>
              <a:gd name="connsiteX3" fmla="*/ 45296 w 45296"/>
              <a:gd name="connsiteY3" fmla="*/ 0 h 77498"/>
              <a:gd name="connsiteX0" fmla="*/ 0 w 45296"/>
              <a:gd name="connsiteY0" fmla="*/ 77498 h 77498"/>
              <a:gd name="connsiteX1" fmla="*/ 11094 w 45296"/>
              <a:gd name="connsiteY1" fmla="*/ 157 h 77498"/>
              <a:gd name="connsiteX2" fmla="*/ 28219 w 45296"/>
              <a:gd name="connsiteY2" fmla="*/ 77347 h 77498"/>
              <a:gd name="connsiteX3" fmla="*/ 45296 w 45296"/>
              <a:gd name="connsiteY3" fmla="*/ 0 h 77498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219 w 45296"/>
              <a:gd name="connsiteY2" fmla="*/ 77546 h 77697"/>
              <a:gd name="connsiteX3" fmla="*/ 45296 w 45296"/>
              <a:gd name="connsiteY3" fmla="*/ 199 h 77697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375 w 45296"/>
              <a:gd name="connsiteY2" fmla="*/ 77546 h 77697"/>
              <a:gd name="connsiteX3" fmla="*/ 45296 w 45296"/>
              <a:gd name="connsiteY3" fmla="*/ 199 h 77697"/>
              <a:gd name="connsiteX0" fmla="*/ 0 w 45296"/>
              <a:gd name="connsiteY0" fmla="*/ 77697 h 77902"/>
              <a:gd name="connsiteX1" fmla="*/ 11172 w 45296"/>
              <a:gd name="connsiteY1" fmla="*/ 0 h 77902"/>
              <a:gd name="connsiteX2" fmla="*/ 27986 w 45296"/>
              <a:gd name="connsiteY2" fmla="*/ 77902 h 77902"/>
              <a:gd name="connsiteX3" fmla="*/ 45296 w 45296"/>
              <a:gd name="connsiteY3" fmla="*/ 199 h 77902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297 w 45296"/>
              <a:gd name="connsiteY2" fmla="*/ 76835 h 77697"/>
              <a:gd name="connsiteX3" fmla="*/ 45296 w 45296"/>
              <a:gd name="connsiteY3" fmla="*/ 199 h 77697"/>
              <a:gd name="connsiteX0" fmla="*/ 0 w 45296"/>
              <a:gd name="connsiteY0" fmla="*/ 77697 h 77697"/>
              <a:gd name="connsiteX1" fmla="*/ 11172 w 45296"/>
              <a:gd name="connsiteY1" fmla="*/ 0 h 77697"/>
              <a:gd name="connsiteX2" fmla="*/ 28297 w 45296"/>
              <a:gd name="connsiteY2" fmla="*/ 77191 h 77697"/>
              <a:gd name="connsiteX3" fmla="*/ 45296 w 45296"/>
              <a:gd name="connsiteY3" fmla="*/ 199 h 77697"/>
              <a:gd name="connsiteX0" fmla="*/ 0 w 32686"/>
              <a:gd name="connsiteY0" fmla="*/ 77697 h 77697"/>
              <a:gd name="connsiteX1" fmla="*/ 11172 w 32686"/>
              <a:gd name="connsiteY1" fmla="*/ 0 h 77697"/>
              <a:gd name="connsiteX2" fmla="*/ 28297 w 32686"/>
              <a:gd name="connsiteY2" fmla="*/ 77191 h 77697"/>
              <a:gd name="connsiteX3" fmla="*/ 32686 w 32686"/>
              <a:gd name="connsiteY3" fmla="*/ 11297 h 77697"/>
              <a:gd name="connsiteX0" fmla="*/ 0 w 32686"/>
              <a:gd name="connsiteY0" fmla="*/ 78014 h 109416"/>
              <a:gd name="connsiteX1" fmla="*/ 11172 w 32686"/>
              <a:gd name="connsiteY1" fmla="*/ 317 h 109416"/>
              <a:gd name="connsiteX2" fmla="*/ 19501 w 32686"/>
              <a:gd name="connsiteY2" fmla="*/ 109416 h 109416"/>
              <a:gd name="connsiteX3" fmla="*/ 32686 w 32686"/>
              <a:gd name="connsiteY3" fmla="*/ 11614 h 109416"/>
              <a:gd name="connsiteX0" fmla="*/ 0 w 33854"/>
              <a:gd name="connsiteY0" fmla="*/ 83510 h 114912"/>
              <a:gd name="connsiteX1" fmla="*/ 11172 w 33854"/>
              <a:gd name="connsiteY1" fmla="*/ 5813 h 114912"/>
              <a:gd name="connsiteX2" fmla="*/ 19501 w 33854"/>
              <a:gd name="connsiteY2" fmla="*/ 114912 h 114912"/>
              <a:gd name="connsiteX3" fmla="*/ 33854 w 33854"/>
              <a:gd name="connsiteY3" fmla="*/ 0 h 114912"/>
              <a:gd name="connsiteX0" fmla="*/ 0 w 33854"/>
              <a:gd name="connsiteY0" fmla="*/ 83510 h 150519"/>
              <a:gd name="connsiteX1" fmla="*/ 11172 w 33854"/>
              <a:gd name="connsiteY1" fmla="*/ 5813 h 150519"/>
              <a:gd name="connsiteX2" fmla="*/ 18800 w 33854"/>
              <a:gd name="connsiteY2" fmla="*/ 150519 h 150519"/>
              <a:gd name="connsiteX3" fmla="*/ 33854 w 33854"/>
              <a:gd name="connsiteY3" fmla="*/ 0 h 150519"/>
              <a:gd name="connsiteX0" fmla="*/ 0 w 33854"/>
              <a:gd name="connsiteY0" fmla="*/ 83510 h 91328"/>
              <a:gd name="connsiteX1" fmla="*/ 11172 w 33854"/>
              <a:gd name="connsiteY1" fmla="*/ 5813 h 91328"/>
              <a:gd name="connsiteX2" fmla="*/ 24288 w 33854"/>
              <a:gd name="connsiteY2" fmla="*/ 91328 h 91328"/>
              <a:gd name="connsiteX3" fmla="*/ 33854 w 33854"/>
              <a:gd name="connsiteY3" fmla="*/ 0 h 91328"/>
              <a:gd name="connsiteX0" fmla="*/ 0 w 33854"/>
              <a:gd name="connsiteY0" fmla="*/ 83510 h 114449"/>
              <a:gd name="connsiteX1" fmla="*/ 11172 w 33854"/>
              <a:gd name="connsiteY1" fmla="*/ 5813 h 114449"/>
              <a:gd name="connsiteX2" fmla="*/ 23979 w 33854"/>
              <a:gd name="connsiteY2" fmla="*/ 114449 h 114449"/>
              <a:gd name="connsiteX3" fmla="*/ 33854 w 33854"/>
              <a:gd name="connsiteY3" fmla="*/ 0 h 1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854" h="114449">
                <a:moveTo>
                  <a:pt x="0" y="83510"/>
                </a:moveTo>
                <a:cubicBezTo>
                  <a:pt x="1280" y="61425"/>
                  <a:pt x="7176" y="657"/>
                  <a:pt x="11172" y="5813"/>
                </a:cubicBezTo>
                <a:cubicBezTo>
                  <a:pt x="15169" y="10970"/>
                  <a:pt x="18292" y="114416"/>
                  <a:pt x="23979" y="114449"/>
                </a:cubicBezTo>
                <a:cubicBezTo>
                  <a:pt x="29666" y="114482"/>
                  <a:pt x="31968" y="20125"/>
                  <a:pt x="33854" y="0"/>
                </a:cubicBezTo>
              </a:path>
            </a:pathLst>
          </a:custGeom>
          <a:noFill/>
          <a:ln w="28575" cap="flat" cmpd="sng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6600">
                    <a:alpha val="0"/>
                  </a:srgb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pic>
        <p:nvPicPr>
          <p:cNvPr id="14" name="Picture 13" descr="txp_fig"/>
          <p:cNvPicPr>
            <a:picLocks noChangeAspect="1"/>
          </p:cNvPicPr>
          <p:nvPr>
            <p:custDataLst>
              <p:tags r:id="rId7"/>
            </p:custDataLst>
          </p:nvPr>
        </p:nvPicPr>
        <p:blipFill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9479" y="916488"/>
            <a:ext cx="143113" cy="182215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1" name="Picture 10" descr="txp_fig"/>
          <p:cNvPicPr>
            <a:picLocks noChangeAspect="1"/>
          </p:cNvPicPr>
          <p:nvPr>
            <p:custDataLst>
              <p:tags r:id="rId8"/>
            </p:custDataLst>
          </p:nvPr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697475" y="4560518"/>
            <a:ext cx="338366" cy="19536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3" name="Straight Arrow Connector 12"/>
          <p:cNvCxnSpPr/>
          <p:nvPr/>
        </p:nvCxnSpPr>
        <p:spPr bwMode="auto">
          <a:xfrm>
            <a:off x="457200" y="1934478"/>
            <a:ext cx="8229600" cy="0"/>
          </a:xfrm>
          <a:prstGeom prst="straightConnector1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5" name="Straight Connector 24"/>
          <p:cNvCxnSpPr/>
          <p:nvPr/>
        </p:nvCxnSpPr>
        <p:spPr bwMode="auto">
          <a:xfrm>
            <a:off x="1828800" y="1843038"/>
            <a:ext cx="0" cy="18288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" name="Straight Connector 27"/>
          <p:cNvCxnSpPr/>
          <p:nvPr/>
        </p:nvCxnSpPr>
        <p:spPr bwMode="auto">
          <a:xfrm>
            <a:off x="2743200" y="1843038"/>
            <a:ext cx="0" cy="18288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Straight Connector 28"/>
          <p:cNvCxnSpPr/>
          <p:nvPr/>
        </p:nvCxnSpPr>
        <p:spPr bwMode="auto">
          <a:xfrm>
            <a:off x="914400" y="1843038"/>
            <a:ext cx="0" cy="182880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45" name="Picture 44" descr="txp_fig"/>
          <p:cNvPicPr>
            <a:picLocks noChangeAspect="1"/>
          </p:cNvPicPr>
          <p:nvPr>
            <p:custDataLst>
              <p:tags r:id="rId9"/>
            </p:custDataLst>
          </p:nvPr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75978" y="1591056"/>
            <a:ext cx="338624" cy="19551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0" name="Picture 39" descr="txp_fig"/>
          <p:cNvPicPr>
            <a:picLocks noChangeAspect="1"/>
          </p:cNvPicPr>
          <p:nvPr>
            <p:custDataLst>
              <p:tags r:id="rId10"/>
            </p:custDataLst>
          </p:nvPr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15614" y="1591056"/>
            <a:ext cx="351649" cy="1953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4" name="Picture 43" descr="txp_fig"/>
          <p:cNvPicPr>
            <a:picLocks noChangeAspect="1"/>
          </p:cNvPicPr>
          <p:nvPr>
            <p:custDataLst>
              <p:tags r:id="rId11"/>
            </p:custDataLst>
          </p:nvPr>
        </p:nvPicPr>
        <p:blipFill>
          <a:blip r:embed="rId3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553351" y="1591056"/>
            <a:ext cx="351649" cy="19536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2" name="Picture 41" descr="txp_fig"/>
          <p:cNvPicPr>
            <a:picLocks noChangeAspect="1"/>
          </p:cNvPicPr>
          <p:nvPr>
            <p:custDataLst>
              <p:tags r:id="rId12"/>
            </p:custDataLst>
          </p:nvPr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432" y="381000"/>
            <a:ext cx="485142" cy="12801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17" name="Straight Connector 16"/>
          <p:cNvCxnSpPr/>
          <p:nvPr/>
        </p:nvCxnSpPr>
        <p:spPr bwMode="auto">
          <a:xfrm>
            <a:off x="914400" y="1934478"/>
            <a:ext cx="1828800" cy="2739818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Straight Connector 21"/>
          <p:cNvCxnSpPr/>
          <p:nvPr/>
        </p:nvCxnSpPr>
        <p:spPr bwMode="auto">
          <a:xfrm flipV="1">
            <a:off x="914400" y="1016696"/>
            <a:ext cx="1828800" cy="917782"/>
          </a:xfrm>
          <a:prstGeom prst="line">
            <a:avLst/>
          </a:prstGeom>
          <a:solidFill>
            <a:schemeClr val="tx1">
              <a:alpha val="0"/>
            </a:schemeClr>
          </a:solidFill>
          <a:ln w="28575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5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6424" y="6245225"/>
            <a:ext cx="460375" cy="452438"/>
          </a:xfrm>
        </p:spPr>
        <p:txBody>
          <a:bodyPr/>
          <a:lstStyle/>
          <a:p>
            <a:fld id="{6C30C13E-9B62-46A4-A7CF-006DDD49240E}" type="slidenum">
              <a:rPr lang="en-US"/>
              <a:pPr/>
              <a:t>5</a:t>
            </a:fld>
            <a:endParaRPr lang="en-US"/>
          </a:p>
        </p:txBody>
      </p:sp>
      <p:sp>
        <p:nvSpPr>
          <p:cNvPr id="60" name="Rectangle 10"/>
          <p:cNvSpPr>
            <a:spLocks noChangeArrowheads="1"/>
          </p:cNvSpPr>
          <p:nvPr/>
        </p:nvSpPr>
        <p:spPr bwMode="auto">
          <a:xfrm>
            <a:off x="8226425" y="6248400"/>
            <a:ext cx="914400" cy="609600"/>
          </a:xfrm>
          <a:prstGeom prst="rect">
            <a:avLst/>
          </a:prstGeom>
          <a:solidFill>
            <a:srgbClr val="FF6600">
              <a:alpha val="0"/>
            </a:srgbClr>
          </a:solidFill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1" name="Picture 60" descr="txp_fig"/>
          <p:cNvPicPr>
            <a:picLocks noChangeAspect="1"/>
          </p:cNvPicPr>
          <p:nvPr>
            <p:custDataLst>
              <p:tags r:id="rId13"/>
            </p:custDataLst>
          </p:nvPr>
        </p:nvPicPr>
        <p:blipFill>
          <a:blip r:embed="rId3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482" y="5242769"/>
            <a:ext cx="302728" cy="207488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2" name="Picture 61" descr="txp_fig"/>
          <p:cNvPicPr>
            <a:picLocks noChangeAspect="1"/>
          </p:cNvPicPr>
          <p:nvPr>
            <p:custDataLst>
              <p:tags r:id="rId14"/>
            </p:custDataLst>
          </p:nvPr>
        </p:nvPicPr>
        <p:blipFill>
          <a:blip r:embed="rId3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0104" y="6167097"/>
            <a:ext cx="303106" cy="28380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3" name="Picture 62" descr="txp_fig"/>
          <p:cNvPicPr>
            <a:picLocks noChangeAspect="1"/>
          </p:cNvPicPr>
          <p:nvPr>
            <p:custDataLst>
              <p:tags r:id="rId15"/>
            </p:custDataLst>
          </p:nvPr>
        </p:nvPicPr>
        <p:blipFill>
          <a:blip r:embed="rId3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2184" y="5047892"/>
            <a:ext cx="3990616" cy="642081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4" name="Picture 63" descr="txp_fig"/>
          <p:cNvPicPr>
            <a:picLocks noChangeAspect="1"/>
          </p:cNvPicPr>
          <p:nvPr>
            <p:custDataLst>
              <p:tags r:id="rId16"/>
            </p:custDataLst>
          </p:nvPr>
        </p:nvPicPr>
        <p:blipFill>
          <a:blip r:embed="rId3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2184" y="6016508"/>
            <a:ext cx="3206436" cy="75288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5" name="Picture 64" descr="txp_fig"/>
          <p:cNvPicPr>
            <a:picLocks noChangeAspect="1"/>
          </p:cNvPicPr>
          <p:nvPr>
            <p:custDataLst>
              <p:tags r:id="rId17"/>
            </p:custDataLst>
          </p:nvPr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34497" y="5050910"/>
            <a:ext cx="3949056" cy="600270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6" name="Picture 65" descr="txp_fig"/>
          <p:cNvPicPr>
            <a:picLocks noChangeAspect="1"/>
          </p:cNvPicPr>
          <p:nvPr>
            <p:custDataLst>
              <p:tags r:id="rId18"/>
            </p:custDataLst>
          </p:nvPr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34497" y="5937951"/>
            <a:ext cx="3247983" cy="878286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7" name="Picture 66" descr="txp_fig"/>
          <p:cNvPicPr>
            <a:picLocks noChangeAspect="1"/>
          </p:cNvPicPr>
          <p:nvPr>
            <p:custDataLst>
              <p:tags r:id="rId19"/>
            </p:custDataLst>
          </p:nvPr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98122" y="5242510"/>
            <a:ext cx="283808" cy="207747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8" name="Picture 67" descr="txp_fig"/>
          <p:cNvPicPr>
            <a:picLocks noChangeAspect="1"/>
          </p:cNvPicPr>
          <p:nvPr>
            <p:custDataLst>
              <p:tags r:id="rId20"/>
            </p:custDataLst>
          </p:nvPr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9002" y="6166742"/>
            <a:ext cx="321671" cy="284162"/>
          </a:xfrm>
          <a:prstGeom prst="rect">
            <a:avLst/>
          </a:prstGeom>
          <a:noFill/>
          <a:ln w="9525" cap="flat" cmpd="sng" algn="in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 cap="flat" cmpd="sng" algn="in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prstShdw prst="shdw14" dist="35921" dir="2700000">
                    <a:srgbClr val="000000"/>
                  </a:prstShdw>
                </a:effectLst>
              </a14:hiddenEffects>
            </a:ext>
            <a:ext uri="{31F19639-BCED-4A60-ADC4-E9642A236FB7}">
              <a14:hiddenScene3d xmlns:a14="http://schemas.microsoft.com/office/drawing/2010/main">
                <a:camera prst="orthographicFront">
                  <a:rot lat="0" lon="0" rev="0"/>
                </a:camera>
                <a:lightRig rig="threePt" dir="t">
                  <a:rot lat="0" lon="0" rev="0"/>
                </a:lightRig>
              </a14:hiddenScene3d>
            </a:ext>
            <a:ext uri="{E45631CC-5BF2-4C18-A39C-3461C7D3F71A}">
              <a14:hiddenSp3d xmlns:a14="http://schemas.microsoft.com/office/drawing/2010/main" extrusionH="457200">
                <a:contourClr>
                  <a:srgbClr val="000000"/>
                </a:contourClr>
              </a14:hiddenSp3d>
            </a:ex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69" name="Rectangle 15"/>
          <p:cNvSpPr>
            <a:spLocks noChangeArrowheads="1"/>
          </p:cNvSpPr>
          <p:nvPr/>
        </p:nvSpPr>
        <p:spPr bwMode="auto">
          <a:xfrm>
            <a:off x="0" y="6545263"/>
            <a:ext cx="609600" cy="304800"/>
          </a:xfrm>
          <a:prstGeom prst="rect">
            <a:avLst/>
          </a:prstGeom>
          <a:noFill/>
          <a:ln w="28575">
            <a:solidFill>
              <a:srgbClr val="FF66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4943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WERPOINTVERSION" val="10.0"/>
  <p:tag name="BULLETTYPE" val="6"/>
  <p:tag name="RESPCOUNTERSTYLE" val="1"/>
  <p:tag name="INPUTSOURCE" val="1"/>
  <p:tag name="BACKUPMAINTENANCE" val="7"/>
  <p:tag name="ROTATIONINTERVAL" val="2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LABELS" val="0"/>
  <p:tag name="PARTLISTDEFAULT" val="0"/>
  <p:tag name="INCORRECTPOINTVALUE" val="50"/>
  <p:tag name="AUTOADJUSTPARTRANGE" val="True"/>
  <p:tag name="FIBNUMRESULTS" val="5"/>
  <p:tag name="PRRESPONSE2" val="9"/>
  <p:tag name="PRRESPONSE6" val="5"/>
  <p:tag name="PRRESPONSE10" val="1"/>
  <p:tag name="SHOWBARVISIBLE" val="True"/>
  <p:tag name="ANSWERNOWTEXT" val="Answer Now"/>
  <p:tag name="COUNTDOWNSECONDS" val="1"/>
  <p:tag name="CHARTVALUEFORMAT" val="0%"/>
  <p:tag name="STDCHART" val="1"/>
  <p:tag name="BUBBLESIZEVISIBLE" val="True"/>
  <p:tag name="CUSTOMCELLBACKCOLOR1" val="-657956"/>
  <p:tag name="DISPLAYNAME" val="True"/>
  <p:tag name="AUTOSIZEGRID" val="True"/>
  <p:tag name="RESETCHARTS" val="True"/>
  <p:tag name="ALLOWUSERFEEDBACK" val="True"/>
  <p:tag name="ZEROBASED" val="False"/>
  <p:tag name="FIBINCLUDEOTHER" val="True"/>
  <p:tag name="PRRESPONSE4" val="7"/>
  <p:tag name="PRRESPONSE9" val="2"/>
  <p:tag name="EXPANDSHOWBAR" val="True"/>
  <p:tag name="RESPCOUNTERFORMAT" val="0"/>
  <p:tag name="BACKUPSESSIONS" val="True"/>
  <p:tag name="PARTICIPANTSINLEADERBOARD" val="5"/>
  <p:tag name="DEFAULTNUMTEAMS" val="5"/>
  <p:tag name="USESCHEMECOLORS" val="False"/>
  <p:tag name="GRIDPOSITION" val="4"/>
  <p:tag name="MULTIRESPDIVISOR" val="1"/>
  <p:tag name="REALTIMEBACKUPPATH" val="(None)"/>
  <p:tag name="FIBDISPLAYKEYWORDS" val="True"/>
  <p:tag name="PRRESPONSE7" val="4"/>
  <p:tag name="TPVERSION" val="2008"/>
  <p:tag name="RESPTABLESTYLE" val="1"/>
  <p:tag name="REVIEWONLY" val="False"/>
  <p:tag name="BUBBLEGROUPING" val="3"/>
  <p:tag name="DISPLAYDEVICENUMBER" val="True"/>
  <p:tag name="CHARTCOLORS" val="0"/>
  <p:tag name="REALTIMEBACKUP" val="False"/>
  <p:tag name="PRRESPONSE1" val="10"/>
  <p:tag name="MMPROD_NEXTUNIQUEID" val="10008"/>
  <p:tag name="COUNTDOWNSTYLE" val="-1"/>
  <p:tag name="AUTOUPDATEALIASES" val="True"/>
  <p:tag name="CUSTOMCELLBACKCOLOR2" val="-13395457"/>
  <p:tag name="POLLINGCYCLE" val="2"/>
  <p:tag name="CHARTSCALE" val="True"/>
  <p:tag name="PRRESPONSE5" val="6"/>
  <p:tag name="ANSWERNOWSTYLE" val="-1"/>
  <p:tag name="MAXRESPONDERS" val="5"/>
  <p:tag name="GRIDOPACITY" val="90"/>
  <p:tag name="CORRECTPOINTVALUE" val="100"/>
  <p:tag name="PRRESPONSE8" val="3"/>
  <p:tag name="ALLOWDUPLICATES" val="False"/>
  <p:tag name="CUSTOMCELLBACKCOLOR3" val="-268652"/>
  <p:tag name="ADVANCEDSETTINGSVIEW" val="True"/>
  <p:tag name="USESECONDARYMONITOR" val="False"/>
  <p:tag name="CUSTOMGRIDBACKCOLOR" val="-2830136"/>
  <p:tag name="FIBDISPLAYRESULTS" val="True"/>
  <p:tag name="AUTOADVANCE" val="False"/>
  <p:tag name="INCLUDEPPT" val="True"/>
  <p:tag name="BUBBLENAMEVISIBLE" val="True"/>
  <p:tag name="PRRESPONSE3" val="8"/>
  <p:tag name="NUMRESPONSES" val="1"/>
  <p:tag name="INCLUDENONRESPONDERS" val="False"/>
  <p:tag name="GRIDROTATIONINTERVAL" val="1"/>
  <p:tag name="DELIMITERS" val="3.1"/>
  <p:tag name="MMPROD_UIDATA" val="&lt;database version=&quot;6.0&quot;&gt;&lt;object type=&quot;1&quot; unique_id=&quot;10001&quot;&gt;&lt;object type=&quot;8&quot; unique_id=&quot;10755&quot;&gt;&lt;/object&gt;&lt;object type=&quot;2&quot; unique_id=&quot;10756&quot;&gt;&lt;object type=&quot;3&quot; unique_id=&quot;37855&quot;&gt;&lt;property id=&quot;20148&quot; value=&quot;5&quot;/&gt;&lt;property id=&quot;20300&quot; value=&quot;Slide 1&quot;/&gt;&lt;property id=&quot;20307&quot; value=&quot;333&quot;/&gt;&lt;/object&gt;&lt;object type=&quot;3&quot; unique_id=&quot;43252&quot;&gt;&lt;property id=&quot;20148&quot; value=&quot;5&quot;/&gt;&lt;property id=&quot;20300&quot; value=&quot;Slide 10&quot;/&gt;&lt;property id=&quot;20307&quot; value=&quot;396&quot;/&gt;&lt;/object&gt;&lt;object type=&quot;3&quot; unique_id=&quot;43341&quot;&gt;&lt;property id=&quot;20148&quot; value=&quot;5&quot;/&gt;&lt;property id=&quot;20300&quot; value=&quot;Slide 11&quot;/&gt;&lt;property id=&quot;20307&quot; value=&quot;400&quot;/&gt;&lt;/object&gt;&lt;object type=&quot;3&quot; unique_id=&quot;43342&quot;&gt;&lt;property id=&quot;20148&quot; value=&quot;5&quot;/&gt;&lt;property id=&quot;20300&quot; value=&quot;Slide 12&quot;/&gt;&lt;property id=&quot;20307&quot; value=&quot;401&quot;/&gt;&lt;/object&gt;&lt;object type=&quot;3&quot; unique_id=&quot;43343&quot;&gt;&lt;property id=&quot;20148&quot; value=&quot;5&quot;/&gt;&lt;property id=&quot;20300&quot; value=&quot;Slide 13&quot;/&gt;&lt;property id=&quot;20307&quot; value=&quot;402&quot;/&gt;&lt;/object&gt;&lt;object type=&quot;3&quot; unique_id=&quot;43344&quot;&gt;&lt;property id=&quot;20148&quot; value=&quot;5&quot;/&gt;&lt;property id=&quot;20300&quot; value=&quot;Slide 14&quot;/&gt;&lt;property id=&quot;20307&quot; value=&quot;403&quot;/&gt;&lt;/object&gt;&lt;object type=&quot;3&quot; unique_id=&quot;45624&quot;&gt;&lt;property id=&quot;20148&quot; value=&quot;5&quot;/&gt;&lt;property id=&quot;20300&quot; value=&quot;Slide 2&quot;/&gt;&lt;property id=&quot;20307&quot; value=&quot;427&quot;/&gt;&lt;/object&gt;&lt;object type=&quot;3&quot; unique_id=&quot;45628&quot;&gt;&lt;property id=&quot;20148&quot; value=&quot;5&quot;/&gt;&lt;property id=&quot;20300&quot; value=&quot;Slide 4&quot;/&gt;&lt;property id=&quot;20307&quot; value=&quot;436&quot;/&gt;&lt;/object&gt;&lt;object type=&quot;3&quot; unique_id=&quot;45789&quot;&gt;&lt;property id=&quot;20148&quot; value=&quot;5&quot;/&gt;&lt;property id=&quot;20300&quot; value=&quot;Slide 5&quot;/&gt;&lt;property id=&quot;20307&quot; value=&quot;437&quot;/&gt;&lt;/object&gt;&lt;object type=&quot;3&quot; unique_id=&quot;46184&quot;&gt;&lt;property id=&quot;20148&quot; value=&quot;5&quot;/&gt;&lt;property id=&quot;20300&quot; value=&quot;Slide 6&quot;/&gt;&lt;property id=&quot;20307&quot; value=&quot;438&quot;/&gt;&lt;/object&gt;&lt;object type=&quot;3&quot; unique_id=&quot;46185&quot;&gt;&lt;property id=&quot;20148&quot; value=&quot;5&quot;/&gt;&lt;property id=&quot;20300&quot; value=&quot;Slide 7&quot;/&gt;&lt;property id=&quot;20307&quot; value=&quot;439&quot;/&gt;&lt;/object&gt;&lt;object type=&quot;3&quot; unique_id=&quot;46186&quot;&gt;&lt;property id=&quot;20148&quot; value=&quot;5&quot;/&gt;&lt;property id=&quot;20300&quot; value=&quot;Slide 8&quot;/&gt;&lt;property id=&quot;20307&quot; value=&quot;440&quot;/&gt;&lt;/object&gt;&lt;object type=&quot;3&quot; unique_id=&quot;46187&quot;&gt;&lt;property id=&quot;20148&quot; value=&quot;5&quot;/&gt;&lt;property id=&quot;20300&quot; value=&quot;Slide 9&quot;/&gt;&lt;property id=&quot;20307&quot; value=&quot;441&quot;/&gt;&lt;/object&gt;&lt;object type=&quot;3&quot; unique_id=&quot;46227&quot;&gt;&lt;property id=&quot;20148&quot; value=&quot;5&quot;/&gt;&lt;property id=&quot;20300&quot; value=&quot;Slide 15&quot;/&gt;&lt;property id=&quot;20307&quot; value=&quot;442&quot;/&gt;&lt;/object&gt;&lt;object type=&quot;3&quot; unique_id=&quot;46380&quot;&gt;&lt;property id=&quot;20148&quot; value=&quot;5&quot;/&gt;&lt;property id=&quot;20300&quot; value=&quot;Slide 3&quot;/&gt;&lt;property id=&quot;20307&quot; value=&quot;443&quot;/&gt;&lt;/object&gt;&lt;/object&gt;&lt;/object&gt;&lt;/database&gt;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Hint}:&#10;$\displaystyle{e^{2-w}=e^2/e^w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97"/>
  <p:tag name="PICTUREFILESIZE" val="12374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6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4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y=(\pi^3\!-\!1)(x^2\!+\!2x)e^{-2x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6"/>
  <p:tag name="PICTUREFILESIZE" val="2893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F(r)=\left(\frac{(6/e^r)+7}{r^4-2r^6}\right)&#10;\left(\frac{2r-4}{r^3e^r}\right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438"/>
  <p:tag name="PICTUREFILESIZE" val="5142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3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6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G(w)=e^{2-w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8"/>
  <p:tag name="PICTUREFILESIZE" val="2112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u=\frac{-x^4-6x^3+7}{e^x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5"/>
  <p:tag name="PICTUREFILESIZE" val="26609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Hint}:&#10;$\displaystyle{e^{7-2z}=e^7/[(e^z)(e^z)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1"/>
  <p:tag name="PICTUREFILESIZE" val="1938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&#10;$\displaystyle{H(z)=e^{7-2z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1"/>
  <p:tag name="PICTUREFILESIZE" val="2049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7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38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n equation of the tangent lin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8"/>
  <p:tag name="PICTUREFILESIZE" val="2798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$\displaystyle{y=\frac{2x+4}{-3x-2}}$ at $(-1,2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5"/>
  <p:tag name="PICTUREFILESIZE" val="2254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8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75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n equation of the tangent lin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8"/>
  <p:tag name="PICTUREFILESIZE" val="2798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$\displaystyle{y=(x^2-x+2)e^{x}}$ at $(0,2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8"/>
  <p:tag name="PICTUREFILESIZE" val="20936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9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849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 an equation of the tangent line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68"/>
  <p:tag name="PICTUREFILESIZE" val="2798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o $\displaystyle{y=(x^2-x+2)e^{-x}}$ at $(0,2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22"/>
  <p:tag name="PICTUREFILESIZE" val="2129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10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41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ay} $q(7)=3$ {\color[rgb]{0,.8,0}and} $q'(7)=5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7"/>
  <p:tag name="PICTUREFILESIZE" val="2050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ay} $p(7)=9$ {\color[rgb]{0,.8,0}and} $p'(7)=6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8"/>
  <p:tag name="PICTUREFILESIZE" val="21402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\displaystyle{g(x)=\frac{p(x)}{q(x)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3"/>
  <p:tag name="PICTUREFILESIZE" val="19882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g(7)$ {\color[rgb]{1,0,1}and} $g'(7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47"/>
  <p:tag name="PICTUREFILESIZE" val="20965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1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005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0,.8,0}Say} $q(7)=-2$ {\color[rgb]{0,.8,0}and} $q'(7)=-1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10"/>
  <p:tag name="PICTUREFILESIZE" val="2066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left[\frac{d}{dt}\left(e^{-2t}\left(q(t)\right)\right)\right]_{t:\to7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8"/>
  <p:tag name="PICTUREFILESIZE" val="35459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1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17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&#10;$\displaystyle{\frac{d}{dt}\left(\left[e^{-2t}\left(q(t)\right)\right]_{t:\to7}\right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06"/>
  <p:tag name="PICTUREFILESIZE" val="34038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Compute} $h(7)$ {\color[rgb]{1,0,1}and} $h'(7)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50"/>
  <p:tag name="PICTUREFILESIZE" val="21317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Let} $\displaystyle{h(x)=\left[\,p(x)\right]\left[q(x)\right]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8"/>
  <p:tag name="PICTUREFILESIZE" val="20551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{\color{red}g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1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${\color{blue}f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64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1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87"/>
  <p:tag name="PICTUREFILESIZE" val="735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2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22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The graphs of ${\color{blue}f}$ and ${\color{red}g}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28"/>
  <p:tag name="PICTUREFILESIZE" val="17536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are shown below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2"/>
  <p:tag name="PICTUREFILESIZE" val="13859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1"/>
  <p:tag name="PICTUREFILESIZE" val="1895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6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"/>
  <p:tag name="PICTUREFILESIZE" val="2483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2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6"/>
  <p:tag name="PICTUREFILESIZE" val="2251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4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206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,amssymb}&#10;\pagestyle{empty}&#10;\begin{document}&#10;$-3$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7"/>
  <p:tag name="PICTUREFILESIZE" val="2345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NEW}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53"/>
  <p:tag name="PICTUREFILESIZE" val="5213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a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87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b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6"/>
  <p:tag name="PICTUREFILESIZE" val="197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Differentiate} $f(x)\!=\!(-x^4-6x^3+7)e^x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386"/>
  <p:tag name="PICTUREFILESIZE" val="27869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&#10;$\displaystyle{\left[\frac{d}{ds}\left(&#10;[{\color{blue}f}(s)][{\color{red}g}(s)]&#10;\right)\right]_{s:\to-3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6"/>
  <p:tag name="PICTUREFILESIZE" val="3207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&#10;$\displaystyle{\left[\frac{d}{ds}\left(&#10;\frac{{\color{blue}f}(s)}{{\color{red}g}(s)}&#10;\right)\right]_{s:\to-3}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0"/>
  <p:tag name="PICTUREFILESIZE" val="33399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&#10;$\displaystyle{\frac{d}{ds}\left(&#10;\left[[{\color{blue}f}(s)][{\color{red}g}(s)]\right]_{s:\to-3}&#10;\right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83"/>
  <p:tag name="PICTUREFILESIZE" val="29992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[rgb]{1,0,1}Find}&#10;$\displaystyle{\frac{d}{ds}\left(&#10;\left[\frac{{\color{blue}f}(s)}{{\color{red}g}(s)}\right]_{s:\to-3}&#10;\right)}$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233"/>
  <p:tag name="PICTUREFILESIZE" val="36414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c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5"/>
  <p:tag name="PICTUREFILESIZE" val="174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d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17"/>
  <p:tag name="PICTUREFILESIZE" val="205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4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58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slides}&#10;\usepackage{color}&#10;\pagestyle{empty}&#10;\begin{document}&#10;{\color{blue}0350-5}.&#10;\end{document}&#10;"/>
  <p:tag name="FILENAME" val="txp_fig"/>
  <p:tag name="FORMAT" val="png256"/>
  <p:tag name="RES" val="1200"/>
  <p:tag name="BLEND" val="0"/>
  <p:tag name="TRANSPARENT" val="0"/>
  <p:tag name="TBUG" val="0"/>
  <p:tag name="ALLOWFS" val="0"/>
  <p:tag name="ORIGWIDTH" val="75"/>
  <p:tag name="PICTUREFILESIZE" val="6404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>
            <a:alpha val="0"/>
          </a:scheme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1">
            <a:alpha val="0"/>
          </a:schemeClr>
        </a:solidFill>
        <a:ln w="28575" cap="flat" cmpd="sng" algn="ctr">
          <a:solidFill>
            <a:srgbClr val="FF66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9354</TotalTime>
  <Words>11</Words>
  <Application>Microsoft Office PowerPoint</Application>
  <PresentationFormat>On-screen Show (4:3)</PresentationFormat>
  <Paragraphs>9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Minnesota - 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 Adams</dc:creator>
  <cp:lastModifiedBy>adams</cp:lastModifiedBy>
  <cp:revision>1155</cp:revision>
  <dcterms:created xsi:type="dcterms:W3CDTF">2008-09-20T13:47:00Z</dcterms:created>
  <dcterms:modified xsi:type="dcterms:W3CDTF">2012-11-09T10:47:31Z</dcterms:modified>
</cp:coreProperties>
</file>