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35" r:id="rId2"/>
    <p:sldId id="548" r:id="rId3"/>
    <p:sldId id="546" r:id="rId4"/>
    <p:sldId id="547" r:id="rId5"/>
    <p:sldId id="539" r:id="rId6"/>
    <p:sldId id="543" r:id="rId7"/>
    <p:sldId id="544" r:id="rId8"/>
  </p:sldIdLst>
  <p:sldSz cx="9144000" cy="6858000" type="screen4x3"/>
  <p:notesSz cx="7315200" cy="96012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9" autoAdjust="0"/>
    <p:restoredTop sz="99482" autoAdjust="0"/>
  </p:normalViewPr>
  <p:slideViewPr>
    <p:cSldViewPr>
      <p:cViewPr varScale="1">
        <p:scale>
          <a:sx n="78" d="100"/>
          <a:sy n="78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5AC9FED-9047-408E-8AB4-6D440B7505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54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E0ED2-2DD1-4433-A4B8-B9C0220AB1A9}" type="slidenum">
              <a:rPr lang="en-US"/>
              <a:pPr/>
              <a:t>1</a:t>
            </a:fld>
            <a:endParaRPr lang="en-US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A4CA3-04E7-478D-981B-C78EB919AD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4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89EED-5670-4775-B4A4-2C7CD07ABD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0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14ABD-5E29-49BC-9ECB-727DFDF2D9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0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CDE9E-6168-4637-999D-BB93B67512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EC0F6-204F-4794-A8BD-8709477BF9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9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85495-CAEF-47B8-93FF-07BD46DEC4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3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DDCFA-8CEE-44A5-9056-236ED806E0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6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66A8D-2F22-4E07-96A3-7878176142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6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59C6B-2373-4738-B4F0-0A8BE52E5A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4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705C3-2D1E-407E-9007-9B4957E360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4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B520B-BFAE-4EDD-9FE4-546E4EBA0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7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5A38A2-19DA-4D19-A8F7-AFD123CA3C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9" Type="http://schemas.openxmlformats.org/officeDocument/2006/relationships/image" Target="../media/image11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6.png"/><Relationship Id="rId42" Type="http://schemas.openxmlformats.org/officeDocument/2006/relationships/image" Target="../media/image14.png"/><Relationship Id="rId47" Type="http://schemas.openxmlformats.org/officeDocument/2006/relationships/image" Target="../media/image19.png"/><Relationship Id="rId50" Type="http://schemas.openxmlformats.org/officeDocument/2006/relationships/image" Target="../media/image22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5.png"/><Relationship Id="rId38" Type="http://schemas.openxmlformats.org/officeDocument/2006/relationships/image" Target="../media/image10.png"/><Relationship Id="rId46" Type="http://schemas.openxmlformats.org/officeDocument/2006/relationships/image" Target="../media/image1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2.png"/><Relationship Id="rId41" Type="http://schemas.openxmlformats.org/officeDocument/2006/relationships/image" Target="../media/image13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4.png"/><Relationship Id="rId37" Type="http://schemas.openxmlformats.org/officeDocument/2006/relationships/image" Target="../media/image9.png"/><Relationship Id="rId40" Type="http://schemas.openxmlformats.org/officeDocument/2006/relationships/image" Target="../media/image12.png"/><Relationship Id="rId45" Type="http://schemas.openxmlformats.org/officeDocument/2006/relationships/image" Target="../media/image17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8.png"/><Relationship Id="rId49" Type="http://schemas.openxmlformats.org/officeDocument/2006/relationships/image" Target="../media/image21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.png"/><Relationship Id="rId44" Type="http://schemas.openxmlformats.org/officeDocument/2006/relationships/image" Target="../media/image1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image" Target="../media/image3.png"/><Relationship Id="rId35" Type="http://schemas.openxmlformats.org/officeDocument/2006/relationships/image" Target="../media/image7.png"/><Relationship Id="rId43" Type="http://schemas.openxmlformats.org/officeDocument/2006/relationships/image" Target="../media/image15.png"/><Relationship Id="rId48" Type="http://schemas.openxmlformats.org/officeDocument/2006/relationships/image" Target="../media/image20.png"/><Relationship Id="rId8" Type="http://schemas.openxmlformats.org/officeDocument/2006/relationships/tags" Target="../tags/tag11.xml"/><Relationship Id="rId5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image" Target="../media/image27.png"/><Relationship Id="rId3" Type="http://schemas.openxmlformats.org/officeDocument/2006/relationships/tags" Target="../tags/tag33.xml"/><Relationship Id="rId21" Type="http://schemas.openxmlformats.org/officeDocument/2006/relationships/image" Target="../media/image30.png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image" Target="../media/image26.png"/><Relationship Id="rId25" Type="http://schemas.openxmlformats.org/officeDocument/2006/relationships/image" Target="../media/image33.png"/><Relationship Id="rId2" Type="http://schemas.openxmlformats.org/officeDocument/2006/relationships/tags" Target="../tags/tag32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image" Target="../media/image1.png"/><Relationship Id="rId5" Type="http://schemas.openxmlformats.org/officeDocument/2006/relationships/tags" Target="../tags/tag35.xml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tags" Target="../tags/tag40.xml"/><Relationship Id="rId19" Type="http://schemas.openxmlformats.org/officeDocument/2006/relationships/image" Target="../media/image28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image" Target="../media/image38.png"/><Relationship Id="rId39" Type="http://schemas.openxmlformats.org/officeDocument/2006/relationships/image" Target="../media/image50.png"/><Relationship Id="rId3" Type="http://schemas.openxmlformats.org/officeDocument/2006/relationships/tags" Target="../tags/tag4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6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38" Type="http://schemas.openxmlformats.org/officeDocument/2006/relationships/image" Target="../media/image49.png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image" Target="../media/image41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7.png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image" Target="../media/image43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tags" Target="../tags/tag66.xml"/><Relationship Id="rId21" Type="http://schemas.openxmlformats.org/officeDocument/2006/relationships/image" Target="../media/image60.png"/><Relationship Id="rId7" Type="http://schemas.openxmlformats.org/officeDocument/2006/relationships/tags" Target="../tags/tag7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6.png"/><Relationship Id="rId2" Type="http://schemas.openxmlformats.org/officeDocument/2006/relationships/tags" Target="../tags/tag65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image" Target="../media/image54.png"/><Relationship Id="rId10" Type="http://schemas.openxmlformats.org/officeDocument/2006/relationships/tags" Target="../tags/tag73.xml"/><Relationship Id="rId19" Type="http://schemas.openxmlformats.org/officeDocument/2006/relationships/image" Target="../media/image58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../media/image53.png"/><Relationship Id="rId2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9" Type="http://schemas.openxmlformats.org/officeDocument/2006/relationships/image" Target="../media/image71.png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34" Type="http://schemas.openxmlformats.org/officeDocument/2006/relationships/image" Target="../media/image66.png"/><Relationship Id="rId42" Type="http://schemas.openxmlformats.org/officeDocument/2006/relationships/image" Target="../media/image74.png"/><Relationship Id="rId47" Type="http://schemas.openxmlformats.org/officeDocument/2006/relationships/image" Target="../media/image79.png"/><Relationship Id="rId50" Type="http://schemas.openxmlformats.org/officeDocument/2006/relationships/image" Target="../media/image81.pn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33" Type="http://schemas.openxmlformats.org/officeDocument/2006/relationships/image" Target="../media/image65.png"/><Relationship Id="rId38" Type="http://schemas.openxmlformats.org/officeDocument/2006/relationships/image" Target="../media/image70.png"/><Relationship Id="rId46" Type="http://schemas.openxmlformats.org/officeDocument/2006/relationships/image" Target="../media/image78.png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29" Type="http://schemas.openxmlformats.org/officeDocument/2006/relationships/image" Target="../media/image61.png"/><Relationship Id="rId41" Type="http://schemas.openxmlformats.org/officeDocument/2006/relationships/image" Target="../media/image73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32" Type="http://schemas.openxmlformats.org/officeDocument/2006/relationships/image" Target="../media/image64.png"/><Relationship Id="rId37" Type="http://schemas.openxmlformats.org/officeDocument/2006/relationships/image" Target="../media/image69.png"/><Relationship Id="rId40" Type="http://schemas.openxmlformats.org/officeDocument/2006/relationships/image" Target="../media/image72.png"/><Relationship Id="rId45" Type="http://schemas.openxmlformats.org/officeDocument/2006/relationships/image" Target="../media/image77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68.png"/><Relationship Id="rId49" Type="http://schemas.openxmlformats.org/officeDocument/2006/relationships/image" Target="../media/image80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image" Target="../media/image63.png"/><Relationship Id="rId44" Type="http://schemas.openxmlformats.org/officeDocument/2006/relationships/image" Target="../media/image76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tags" Target="../tags/tag101.xml"/><Relationship Id="rId30" Type="http://schemas.openxmlformats.org/officeDocument/2006/relationships/image" Target="../media/image62.png"/><Relationship Id="rId35" Type="http://schemas.openxmlformats.org/officeDocument/2006/relationships/image" Target="../media/image67.png"/><Relationship Id="rId43" Type="http://schemas.openxmlformats.org/officeDocument/2006/relationships/image" Target="../media/image75.png"/><Relationship Id="rId48" Type="http://schemas.openxmlformats.org/officeDocument/2006/relationships/image" Target="../media/image1.png"/><Relationship Id="rId8" Type="http://schemas.openxmlformats.org/officeDocument/2006/relationships/tags" Target="../tags/tag82.xml"/><Relationship Id="rId51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image" Target="../media/image86.png"/><Relationship Id="rId26" Type="http://schemas.openxmlformats.org/officeDocument/2006/relationships/image" Target="../media/image93.png"/><Relationship Id="rId3" Type="http://schemas.openxmlformats.org/officeDocument/2006/relationships/tags" Target="../tags/tag104.xml"/><Relationship Id="rId21" Type="http://schemas.openxmlformats.org/officeDocument/2006/relationships/image" Target="../media/image89.pn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image" Target="../media/image85.png"/><Relationship Id="rId25" Type="http://schemas.openxmlformats.org/officeDocument/2006/relationships/image" Target="../media/image92.png"/><Relationship Id="rId2" Type="http://schemas.openxmlformats.org/officeDocument/2006/relationships/tags" Target="../tags/tag103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image" Target="../media/image91.png"/><Relationship Id="rId5" Type="http://schemas.openxmlformats.org/officeDocument/2006/relationships/tags" Target="../tags/tag106.xml"/><Relationship Id="rId15" Type="http://schemas.openxmlformats.org/officeDocument/2006/relationships/image" Target="../media/image83.png"/><Relationship Id="rId23" Type="http://schemas.openxmlformats.org/officeDocument/2006/relationships/image" Target="../media/image1.png"/><Relationship Id="rId10" Type="http://schemas.openxmlformats.org/officeDocument/2006/relationships/tags" Target="../tags/tag111.xml"/><Relationship Id="rId19" Type="http://schemas.openxmlformats.org/officeDocument/2006/relationships/image" Target="../media/image87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8703-9E44-4415-8CB3-C6DACD574A60}" type="slidenum">
              <a:rPr lang="en-US"/>
              <a:pPr/>
              <a:t>1</a:t>
            </a:fld>
            <a:endParaRPr lang="en-US"/>
          </a:p>
        </p:txBody>
      </p:sp>
      <p:sp>
        <p:nvSpPr>
          <p:cNvPr id="13404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420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Related rates</a:t>
            </a: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583" y="3301652"/>
            <a:ext cx="1001170" cy="264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30" y="385593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083" y="4300275"/>
            <a:ext cx="6516559" cy="2819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" y="414545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8488" y="3897548"/>
            <a:ext cx="5295682" cy="2660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083" y="4876972"/>
            <a:ext cx="6268071" cy="266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083" y="4596556"/>
            <a:ext cx="5999973" cy="281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Straight Connector 39"/>
          <p:cNvCxnSpPr/>
          <p:nvPr/>
        </p:nvCxnSpPr>
        <p:spPr bwMode="auto">
          <a:xfrm flipV="1">
            <a:off x="7893774" y="4166788"/>
            <a:ext cx="1166013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Flowchart: Magnetic Disk 40"/>
          <p:cNvSpPr/>
          <p:nvPr/>
        </p:nvSpPr>
        <p:spPr bwMode="auto">
          <a:xfrm>
            <a:off x="7356242" y="4440607"/>
            <a:ext cx="1080865" cy="1567255"/>
          </a:xfrm>
          <a:prstGeom prst="flowChartMagneticDisk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261672" y="4401856"/>
            <a:ext cx="1278523" cy="30896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Arc 42"/>
          <p:cNvSpPr/>
          <p:nvPr/>
        </p:nvSpPr>
        <p:spPr bwMode="auto">
          <a:xfrm>
            <a:off x="7356848" y="4166788"/>
            <a:ext cx="1080865" cy="1080865"/>
          </a:xfrm>
          <a:prstGeom prst="arc">
            <a:avLst>
              <a:gd name="adj1" fmla="val 10755929"/>
              <a:gd name="adj2" fmla="val 0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lowchart: Magnetic Disk 43"/>
          <p:cNvSpPr/>
          <p:nvPr/>
        </p:nvSpPr>
        <p:spPr bwMode="auto">
          <a:xfrm flipV="1">
            <a:off x="7356242" y="4440606"/>
            <a:ext cx="1080865" cy="1567255"/>
          </a:xfrm>
          <a:prstGeom prst="flowChartMagneticDisk">
            <a:avLst/>
          </a:prstGeom>
          <a:noFill/>
          <a:ln w="28575" cap="flat" cmpd="sng" algn="ctr">
            <a:solidFill>
              <a:srgbClr val="FF66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 flipV="1">
            <a:off x="7893774" y="4686380"/>
            <a:ext cx="533911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V="1">
            <a:off x="8458370" y="4686380"/>
            <a:ext cx="368215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8458370" y="5770568"/>
            <a:ext cx="632102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5" name="Picture 4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6177" y="4547616"/>
            <a:ext cx="129105" cy="1078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5703" y="5141976"/>
            <a:ext cx="247235" cy="1504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6592" y="4379533"/>
            <a:ext cx="129105" cy="1078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1392" y="4888992"/>
            <a:ext cx="247021" cy="161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3" name="Straight Arrow Connector 52"/>
          <p:cNvCxnSpPr/>
          <p:nvPr/>
        </p:nvCxnSpPr>
        <p:spPr bwMode="auto">
          <a:xfrm flipV="1">
            <a:off x="8971396" y="4174971"/>
            <a:ext cx="0" cy="704088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8971396" y="5056632"/>
            <a:ext cx="0" cy="704088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8609747" y="4174971"/>
            <a:ext cx="0" cy="19202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8609747" y="4489704"/>
            <a:ext cx="0" cy="19202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8609747" y="4690471"/>
            <a:ext cx="0" cy="438912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8609747" y="5321808"/>
            <a:ext cx="0" cy="438912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Picture 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083" y="5160436"/>
            <a:ext cx="5562688" cy="313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083" y="5806612"/>
            <a:ext cx="6392468" cy="3450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5" y="1952070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8" name="Picture 89395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2370648"/>
            <a:ext cx="8276634" cy="3594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69" y="2773256"/>
            <a:ext cx="7407142" cy="340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687" y="3184548"/>
            <a:ext cx="7956310" cy="396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1939544"/>
            <a:ext cx="6368864" cy="340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224229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083" y="6147971"/>
            <a:ext cx="3759823" cy="3289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8" y="114822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114822"/>
            <a:ext cx="721897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840" y="533400"/>
            <a:ext cx="8425657" cy="340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660" y="903427"/>
            <a:ext cx="8466081" cy="3401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660" y="1294820"/>
            <a:ext cx="8029768" cy="396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083" y="5489620"/>
            <a:ext cx="5922387" cy="297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69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6" y="774526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923" y="685800"/>
            <a:ext cx="7159803" cy="434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49" y="1710296"/>
            <a:ext cx="5064339" cy="283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6183" y="2210844"/>
            <a:ext cx="4478222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3" y="3869953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3258" y="3849648"/>
            <a:ext cx="7403816" cy="3592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49" y="4302422"/>
            <a:ext cx="8274859" cy="340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13" y="4752794"/>
            <a:ext cx="8785061" cy="359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49" y="5203248"/>
            <a:ext cx="6215559" cy="3593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106508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17676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231726"/>
            <a:ext cx="7765635" cy="3967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602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11878" y="4074470"/>
            <a:ext cx="3013013" cy="879697"/>
            <a:chOff x="11878" y="4074470"/>
            <a:chExt cx="3013013" cy="879697"/>
          </a:xfrm>
        </p:grpSpPr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2047" y="4074470"/>
              <a:ext cx="2139672" cy="2377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4301" y="4372881"/>
              <a:ext cx="2377418" cy="285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78" y="4668754"/>
              <a:ext cx="3013013" cy="2854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6" name="Picture 6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497" y="2196246"/>
            <a:ext cx="8182324" cy="340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1524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3960" name="Picture 89395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541823"/>
            <a:ext cx="8387746" cy="340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7" name="Picture 89395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1260" y="127348"/>
            <a:ext cx="6215097" cy="359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3" name="Picture 89396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939452"/>
            <a:ext cx="8784023" cy="3400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4" name="Picture 89396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1358047"/>
            <a:ext cx="8840712" cy="320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75" name="Picture 89397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2977581"/>
            <a:ext cx="8783851" cy="3592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74" name="Picture 89397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88" y="3376280"/>
            <a:ext cx="1870111" cy="340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694" y="1758314"/>
            <a:ext cx="7877332" cy="3400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448" y="2577245"/>
            <a:ext cx="8821203" cy="359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319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69340" y="4167124"/>
            <a:ext cx="6540770" cy="2578100"/>
            <a:chOff x="69340" y="4167124"/>
            <a:chExt cx="6540770" cy="2578100"/>
          </a:xfrm>
        </p:grpSpPr>
        <p:cxnSp>
          <p:nvCxnSpPr>
            <p:cNvPr id="46" name="Straight Connector 45"/>
            <p:cNvCxnSpPr/>
            <p:nvPr/>
          </p:nvCxnSpPr>
          <p:spPr bwMode="auto">
            <a:xfrm>
              <a:off x="6152910" y="4851748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4314" y="5486400"/>
              <a:ext cx="361886" cy="2362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20740" y="4167124"/>
              <a:ext cx="443783" cy="2689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9" name="Straight Connector 48"/>
            <p:cNvCxnSpPr>
              <a:cxnSpLocks noChangeAspect="1"/>
            </p:cNvCxnSpPr>
            <p:nvPr/>
          </p:nvCxnSpPr>
          <p:spPr bwMode="auto">
            <a:xfrm flipV="1">
              <a:off x="1371600" y="4866087"/>
              <a:ext cx="4754880" cy="18288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24532" y="5662353"/>
              <a:ext cx="173226" cy="2366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1" name="Straight Connector 50"/>
            <p:cNvCxnSpPr/>
            <p:nvPr/>
          </p:nvCxnSpPr>
          <p:spPr bwMode="auto">
            <a:xfrm>
              <a:off x="1102292" y="6708648"/>
              <a:ext cx="5486400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1335986" y="6672072"/>
              <a:ext cx="73152" cy="73152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6116334" y="4803648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>
              <a:off x="6189486" y="4840224"/>
              <a:ext cx="42062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V="1">
              <a:off x="6413851" y="4852924"/>
              <a:ext cx="0" cy="7863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6413851" y="5912612"/>
              <a:ext cx="0" cy="78638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9459" y="5474208"/>
              <a:ext cx="791349" cy="2374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40" y="5740434"/>
              <a:ext cx="1061468" cy="2375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9" name="Straight Arrow Connector 58"/>
            <p:cNvCxnSpPr/>
            <p:nvPr/>
          </p:nvCxnSpPr>
          <p:spPr bwMode="auto">
            <a:xfrm>
              <a:off x="1125605" y="5980175"/>
              <a:ext cx="228600" cy="67665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6152910" y="4408424"/>
              <a:ext cx="0" cy="370885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5" name="Straight Arrow Connector 64"/>
          <p:cNvCxnSpPr/>
          <p:nvPr/>
        </p:nvCxnSpPr>
        <p:spPr bwMode="auto">
          <a:xfrm>
            <a:off x="2983992" y="4308660"/>
            <a:ext cx="676656" cy="1143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416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8"/>
          <p:cNvSpPr>
            <a:spLocks noChangeAspect="1"/>
          </p:cNvSpPr>
          <p:nvPr/>
        </p:nvSpPr>
        <p:spPr bwMode="auto">
          <a:xfrm>
            <a:off x="4203192" y="4331967"/>
            <a:ext cx="731520" cy="898401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89556"/>
              <a:gd name="connsiteY0" fmla="*/ 93431 h 1189459"/>
              <a:gd name="connsiteX1" fmla="*/ 532356 w 989556"/>
              <a:gd name="connsiteY1" fmla="*/ 275059 h 1189459"/>
              <a:gd name="connsiteX2" fmla="*/ 989556 w 989556"/>
              <a:gd name="connsiteY2" fmla="*/ 732259 h 1189459"/>
              <a:gd name="connsiteX3" fmla="*/ 532356 w 989556"/>
              <a:gd name="connsiteY3" fmla="*/ 1189459 h 1189459"/>
              <a:gd name="connsiteX4" fmla="*/ 0 w 989556"/>
              <a:gd name="connsiteY4" fmla="*/ 93431 h 1189459"/>
              <a:gd name="connsiteX0" fmla="*/ 0 w 1077238"/>
              <a:gd name="connsiteY0" fmla="*/ 79172 h 1175200"/>
              <a:gd name="connsiteX1" fmla="*/ 532356 w 1077238"/>
              <a:gd name="connsiteY1" fmla="*/ 260800 h 1175200"/>
              <a:gd name="connsiteX2" fmla="*/ 1077238 w 1077238"/>
              <a:gd name="connsiteY2" fmla="*/ 91698 h 1175200"/>
              <a:gd name="connsiteX3" fmla="*/ 532356 w 1077238"/>
              <a:gd name="connsiteY3" fmla="*/ 1175200 h 1175200"/>
              <a:gd name="connsiteX4" fmla="*/ 0 w 1077238"/>
              <a:gd name="connsiteY4" fmla="*/ 79172 h 1175200"/>
              <a:gd name="connsiteX0" fmla="*/ 38 w 1077276"/>
              <a:gd name="connsiteY0" fmla="*/ 294409 h 1390437"/>
              <a:gd name="connsiteX1" fmla="*/ 557446 w 1077276"/>
              <a:gd name="connsiteY1" fmla="*/ 48 h 1390437"/>
              <a:gd name="connsiteX2" fmla="*/ 1077276 w 1077276"/>
              <a:gd name="connsiteY2" fmla="*/ 306935 h 1390437"/>
              <a:gd name="connsiteX3" fmla="*/ 532394 w 1077276"/>
              <a:gd name="connsiteY3" fmla="*/ 1390437 h 1390437"/>
              <a:gd name="connsiteX4" fmla="*/ 38 w 1077276"/>
              <a:gd name="connsiteY4" fmla="*/ 294409 h 1390437"/>
              <a:gd name="connsiteX0" fmla="*/ 38 w 1077276"/>
              <a:gd name="connsiteY0" fmla="*/ 294409 h 1390437"/>
              <a:gd name="connsiteX1" fmla="*/ 557446 w 1077276"/>
              <a:gd name="connsiteY1" fmla="*/ 48 h 1390437"/>
              <a:gd name="connsiteX2" fmla="*/ 1077276 w 1077276"/>
              <a:gd name="connsiteY2" fmla="*/ 306935 h 1390437"/>
              <a:gd name="connsiteX3" fmla="*/ 532394 w 1077276"/>
              <a:gd name="connsiteY3" fmla="*/ 1390437 h 1390437"/>
              <a:gd name="connsiteX4" fmla="*/ 38 w 1077276"/>
              <a:gd name="connsiteY4" fmla="*/ 294409 h 1390437"/>
              <a:gd name="connsiteX0" fmla="*/ 38 w 1077276"/>
              <a:gd name="connsiteY0" fmla="*/ 294409 h 1390437"/>
              <a:gd name="connsiteX1" fmla="*/ 557446 w 1077276"/>
              <a:gd name="connsiteY1" fmla="*/ 48 h 1390437"/>
              <a:gd name="connsiteX2" fmla="*/ 1077276 w 1077276"/>
              <a:gd name="connsiteY2" fmla="*/ 306935 h 1390437"/>
              <a:gd name="connsiteX3" fmla="*/ 532394 w 1077276"/>
              <a:gd name="connsiteY3" fmla="*/ 1390437 h 1390437"/>
              <a:gd name="connsiteX4" fmla="*/ 38 w 1077276"/>
              <a:gd name="connsiteY4" fmla="*/ 294409 h 1390437"/>
              <a:gd name="connsiteX0" fmla="*/ 38 w 1077276"/>
              <a:gd name="connsiteY0" fmla="*/ 294409 h 1390437"/>
              <a:gd name="connsiteX1" fmla="*/ 557446 w 1077276"/>
              <a:gd name="connsiteY1" fmla="*/ 48 h 1390437"/>
              <a:gd name="connsiteX2" fmla="*/ 1077276 w 1077276"/>
              <a:gd name="connsiteY2" fmla="*/ 306935 h 1390437"/>
              <a:gd name="connsiteX3" fmla="*/ 532394 w 1077276"/>
              <a:gd name="connsiteY3" fmla="*/ 1390437 h 1390437"/>
              <a:gd name="connsiteX4" fmla="*/ 38 w 1077276"/>
              <a:gd name="connsiteY4" fmla="*/ 294409 h 1390437"/>
              <a:gd name="connsiteX0" fmla="*/ 38 w 1227588"/>
              <a:gd name="connsiteY0" fmla="*/ 402698 h 1498726"/>
              <a:gd name="connsiteX1" fmla="*/ 557446 w 1227588"/>
              <a:gd name="connsiteY1" fmla="*/ 108337 h 1498726"/>
              <a:gd name="connsiteX2" fmla="*/ 1227588 w 1227588"/>
              <a:gd name="connsiteY2" fmla="*/ 114600 h 1498726"/>
              <a:gd name="connsiteX3" fmla="*/ 532394 w 1227588"/>
              <a:gd name="connsiteY3" fmla="*/ 1498726 h 1498726"/>
              <a:gd name="connsiteX4" fmla="*/ 38 w 1227588"/>
              <a:gd name="connsiteY4" fmla="*/ 402698 h 1498726"/>
              <a:gd name="connsiteX0" fmla="*/ 38 w 1227588"/>
              <a:gd name="connsiteY0" fmla="*/ 616930 h 1712958"/>
              <a:gd name="connsiteX1" fmla="*/ 557446 w 1227588"/>
              <a:gd name="connsiteY1" fmla="*/ 9418 h 1712958"/>
              <a:gd name="connsiteX2" fmla="*/ 1227588 w 1227588"/>
              <a:gd name="connsiteY2" fmla="*/ 328832 h 1712958"/>
              <a:gd name="connsiteX3" fmla="*/ 532394 w 1227588"/>
              <a:gd name="connsiteY3" fmla="*/ 1712958 h 1712958"/>
              <a:gd name="connsiteX4" fmla="*/ 38 w 1227588"/>
              <a:gd name="connsiteY4" fmla="*/ 616930 h 1712958"/>
              <a:gd name="connsiteX0" fmla="*/ 38 w 1227588"/>
              <a:gd name="connsiteY0" fmla="*/ 607522 h 1703550"/>
              <a:gd name="connsiteX1" fmla="*/ 557446 w 1227588"/>
              <a:gd name="connsiteY1" fmla="*/ 10 h 1703550"/>
              <a:gd name="connsiteX2" fmla="*/ 1227588 w 1227588"/>
              <a:gd name="connsiteY2" fmla="*/ 319424 h 1703550"/>
              <a:gd name="connsiteX3" fmla="*/ 532394 w 1227588"/>
              <a:gd name="connsiteY3" fmla="*/ 1703550 h 1703550"/>
              <a:gd name="connsiteX4" fmla="*/ 38 w 1227588"/>
              <a:gd name="connsiteY4" fmla="*/ 607522 h 1703550"/>
              <a:gd name="connsiteX0" fmla="*/ 29 w 1340313"/>
              <a:gd name="connsiteY0" fmla="*/ 319414 h 1703540"/>
              <a:gd name="connsiteX1" fmla="*/ 670171 w 1340313"/>
              <a:gd name="connsiteY1" fmla="*/ 0 h 1703540"/>
              <a:gd name="connsiteX2" fmla="*/ 1340313 w 1340313"/>
              <a:gd name="connsiteY2" fmla="*/ 319414 h 1703540"/>
              <a:gd name="connsiteX3" fmla="*/ 645119 w 1340313"/>
              <a:gd name="connsiteY3" fmla="*/ 1703540 h 1703540"/>
              <a:gd name="connsiteX4" fmla="*/ 29 w 1340313"/>
              <a:gd name="connsiteY4" fmla="*/ 319414 h 1703540"/>
              <a:gd name="connsiteX0" fmla="*/ 28623 w 1368907"/>
              <a:gd name="connsiteY0" fmla="*/ 319414 h 1703540"/>
              <a:gd name="connsiteX1" fmla="*/ 698765 w 1368907"/>
              <a:gd name="connsiteY1" fmla="*/ 0 h 1703540"/>
              <a:gd name="connsiteX2" fmla="*/ 1368907 w 1368907"/>
              <a:gd name="connsiteY2" fmla="*/ 319414 h 1703540"/>
              <a:gd name="connsiteX3" fmla="*/ 673713 w 1368907"/>
              <a:gd name="connsiteY3" fmla="*/ 1703540 h 1703540"/>
              <a:gd name="connsiteX4" fmla="*/ 28623 w 1368907"/>
              <a:gd name="connsiteY4" fmla="*/ 319414 h 1703540"/>
              <a:gd name="connsiteX0" fmla="*/ 28623 w 1368907"/>
              <a:gd name="connsiteY0" fmla="*/ 319414 h 1703540"/>
              <a:gd name="connsiteX1" fmla="*/ 698765 w 1368907"/>
              <a:gd name="connsiteY1" fmla="*/ 0 h 1703540"/>
              <a:gd name="connsiteX2" fmla="*/ 1368907 w 1368907"/>
              <a:gd name="connsiteY2" fmla="*/ 319414 h 1703540"/>
              <a:gd name="connsiteX3" fmla="*/ 673713 w 1368907"/>
              <a:gd name="connsiteY3" fmla="*/ 1703540 h 1703540"/>
              <a:gd name="connsiteX4" fmla="*/ 28623 w 1368907"/>
              <a:gd name="connsiteY4" fmla="*/ 319414 h 1703540"/>
              <a:gd name="connsiteX0" fmla="*/ 28623 w 1368907"/>
              <a:gd name="connsiteY0" fmla="*/ 319414 h 1703540"/>
              <a:gd name="connsiteX1" fmla="*/ 698765 w 1368907"/>
              <a:gd name="connsiteY1" fmla="*/ 0 h 1703540"/>
              <a:gd name="connsiteX2" fmla="*/ 1368907 w 1368907"/>
              <a:gd name="connsiteY2" fmla="*/ 319414 h 1703540"/>
              <a:gd name="connsiteX3" fmla="*/ 673713 w 1368907"/>
              <a:gd name="connsiteY3" fmla="*/ 1703540 h 1703540"/>
              <a:gd name="connsiteX4" fmla="*/ 28623 w 1368907"/>
              <a:gd name="connsiteY4" fmla="*/ 319414 h 1703540"/>
              <a:gd name="connsiteX0" fmla="*/ 0 w 1340284"/>
              <a:gd name="connsiteY0" fmla="*/ 319414 h 1703540"/>
              <a:gd name="connsiteX1" fmla="*/ 670142 w 1340284"/>
              <a:gd name="connsiteY1" fmla="*/ 0 h 1703540"/>
              <a:gd name="connsiteX2" fmla="*/ 1340284 w 1340284"/>
              <a:gd name="connsiteY2" fmla="*/ 319414 h 1703540"/>
              <a:gd name="connsiteX3" fmla="*/ 645090 w 1340284"/>
              <a:gd name="connsiteY3" fmla="*/ 1703540 h 1703540"/>
              <a:gd name="connsiteX4" fmla="*/ 0 w 1340284"/>
              <a:gd name="connsiteY4" fmla="*/ 319414 h 1703540"/>
              <a:gd name="connsiteX0" fmla="*/ 0 w 1415441"/>
              <a:gd name="connsiteY0" fmla="*/ 331973 h 1703573"/>
              <a:gd name="connsiteX1" fmla="*/ 745299 w 1415441"/>
              <a:gd name="connsiteY1" fmla="*/ 33 h 1703573"/>
              <a:gd name="connsiteX2" fmla="*/ 1415441 w 1415441"/>
              <a:gd name="connsiteY2" fmla="*/ 319447 h 1703573"/>
              <a:gd name="connsiteX3" fmla="*/ 720247 w 1415441"/>
              <a:gd name="connsiteY3" fmla="*/ 1703573 h 1703573"/>
              <a:gd name="connsiteX4" fmla="*/ 0 w 1415441"/>
              <a:gd name="connsiteY4" fmla="*/ 331973 h 1703573"/>
              <a:gd name="connsiteX0" fmla="*/ 0 w 1415441"/>
              <a:gd name="connsiteY0" fmla="*/ 331973 h 1703573"/>
              <a:gd name="connsiteX1" fmla="*/ 745299 w 1415441"/>
              <a:gd name="connsiteY1" fmla="*/ 33 h 1703573"/>
              <a:gd name="connsiteX2" fmla="*/ 1415441 w 1415441"/>
              <a:gd name="connsiteY2" fmla="*/ 319447 h 1703573"/>
              <a:gd name="connsiteX3" fmla="*/ 720247 w 1415441"/>
              <a:gd name="connsiteY3" fmla="*/ 1703573 h 1703573"/>
              <a:gd name="connsiteX4" fmla="*/ 0 w 1415441"/>
              <a:gd name="connsiteY4" fmla="*/ 331973 h 1703573"/>
              <a:gd name="connsiteX0" fmla="*/ 0 w 1415441"/>
              <a:gd name="connsiteY0" fmla="*/ 331973 h 1703573"/>
              <a:gd name="connsiteX1" fmla="*/ 745299 w 1415441"/>
              <a:gd name="connsiteY1" fmla="*/ 33 h 1703573"/>
              <a:gd name="connsiteX2" fmla="*/ 1415441 w 1415441"/>
              <a:gd name="connsiteY2" fmla="*/ 319447 h 1703573"/>
              <a:gd name="connsiteX3" fmla="*/ 720247 w 1415441"/>
              <a:gd name="connsiteY3" fmla="*/ 1703573 h 1703573"/>
              <a:gd name="connsiteX4" fmla="*/ 0 w 1415441"/>
              <a:gd name="connsiteY4" fmla="*/ 331973 h 1703573"/>
              <a:gd name="connsiteX0" fmla="*/ 0 w 1390389"/>
              <a:gd name="connsiteY0" fmla="*/ 344596 h 1703670"/>
              <a:gd name="connsiteX1" fmla="*/ 720247 w 1390389"/>
              <a:gd name="connsiteY1" fmla="*/ 130 h 1703670"/>
              <a:gd name="connsiteX2" fmla="*/ 1390389 w 1390389"/>
              <a:gd name="connsiteY2" fmla="*/ 319544 h 1703670"/>
              <a:gd name="connsiteX3" fmla="*/ 695195 w 1390389"/>
              <a:gd name="connsiteY3" fmla="*/ 1703670 h 1703670"/>
              <a:gd name="connsiteX4" fmla="*/ 0 w 1390389"/>
              <a:gd name="connsiteY4" fmla="*/ 344596 h 1703670"/>
              <a:gd name="connsiteX0" fmla="*/ 0 w 1390389"/>
              <a:gd name="connsiteY0" fmla="*/ 344596 h 1716196"/>
              <a:gd name="connsiteX1" fmla="*/ 720247 w 1390389"/>
              <a:gd name="connsiteY1" fmla="*/ 130 h 1716196"/>
              <a:gd name="connsiteX2" fmla="*/ 1390389 w 1390389"/>
              <a:gd name="connsiteY2" fmla="*/ 319544 h 1716196"/>
              <a:gd name="connsiteX3" fmla="*/ 682669 w 1390389"/>
              <a:gd name="connsiteY3" fmla="*/ 1716196 h 1716196"/>
              <a:gd name="connsiteX4" fmla="*/ 0 w 1390389"/>
              <a:gd name="connsiteY4" fmla="*/ 344596 h 1716196"/>
              <a:gd name="connsiteX0" fmla="*/ 0 w 1390389"/>
              <a:gd name="connsiteY0" fmla="*/ 344596 h 1716196"/>
              <a:gd name="connsiteX1" fmla="*/ 720247 w 1390389"/>
              <a:gd name="connsiteY1" fmla="*/ 130 h 1716196"/>
              <a:gd name="connsiteX2" fmla="*/ 1390389 w 1390389"/>
              <a:gd name="connsiteY2" fmla="*/ 319544 h 1716196"/>
              <a:gd name="connsiteX3" fmla="*/ 682669 w 1390389"/>
              <a:gd name="connsiteY3" fmla="*/ 1716196 h 1716196"/>
              <a:gd name="connsiteX4" fmla="*/ 0 w 1390389"/>
              <a:gd name="connsiteY4" fmla="*/ 344596 h 1716196"/>
              <a:gd name="connsiteX0" fmla="*/ 0 w 1390389"/>
              <a:gd name="connsiteY0" fmla="*/ 344596 h 1716196"/>
              <a:gd name="connsiteX1" fmla="*/ 720247 w 1390389"/>
              <a:gd name="connsiteY1" fmla="*/ 130 h 1716196"/>
              <a:gd name="connsiteX2" fmla="*/ 1390389 w 1390389"/>
              <a:gd name="connsiteY2" fmla="*/ 319544 h 1716196"/>
              <a:gd name="connsiteX3" fmla="*/ 695195 w 1390389"/>
              <a:gd name="connsiteY3" fmla="*/ 1716196 h 1716196"/>
              <a:gd name="connsiteX4" fmla="*/ 0 w 1390389"/>
              <a:gd name="connsiteY4" fmla="*/ 344596 h 1716196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911 h 1716563"/>
              <a:gd name="connsiteX1" fmla="*/ 720247 w 1390389"/>
              <a:gd name="connsiteY1" fmla="*/ 497 h 1716563"/>
              <a:gd name="connsiteX2" fmla="*/ 1390389 w 1390389"/>
              <a:gd name="connsiteY2" fmla="*/ 319911 h 1716563"/>
              <a:gd name="connsiteX3" fmla="*/ 695195 w 1390389"/>
              <a:gd name="connsiteY3" fmla="*/ 1716563 h 1716563"/>
              <a:gd name="connsiteX4" fmla="*/ 0 w 1390389"/>
              <a:gd name="connsiteY4" fmla="*/ 319911 h 1716563"/>
              <a:gd name="connsiteX0" fmla="*/ 0 w 1390389"/>
              <a:gd name="connsiteY0" fmla="*/ 319587 h 1716239"/>
              <a:gd name="connsiteX1" fmla="*/ 720247 w 1390389"/>
              <a:gd name="connsiteY1" fmla="*/ 173 h 1716239"/>
              <a:gd name="connsiteX2" fmla="*/ 1390389 w 1390389"/>
              <a:gd name="connsiteY2" fmla="*/ 294535 h 1716239"/>
              <a:gd name="connsiteX3" fmla="*/ 695195 w 1390389"/>
              <a:gd name="connsiteY3" fmla="*/ 1716239 h 1716239"/>
              <a:gd name="connsiteX4" fmla="*/ 0 w 1390389"/>
              <a:gd name="connsiteY4" fmla="*/ 319587 h 1716239"/>
              <a:gd name="connsiteX0" fmla="*/ 0 w 1390389"/>
              <a:gd name="connsiteY0" fmla="*/ 319618 h 1716270"/>
              <a:gd name="connsiteX1" fmla="*/ 720247 w 1390389"/>
              <a:gd name="connsiteY1" fmla="*/ 204 h 1716270"/>
              <a:gd name="connsiteX2" fmla="*/ 1390389 w 1390389"/>
              <a:gd name="connsiteY2" fmla="*/ 294566 h 1716270"/>
              <a:gd name="connsiteX3" fmla="*/ 695195 w 1390389"/>
              <a:gd name="connsiteY3" fmla="*/ 1716270 h 1716270"/>
              <a:gd name="connsiteX4" fmla="*/ 0 w 1390389"/>
              <a:gd name="connsiteY4" fmla="*/ 319618 h 1716270"/>
              <a:gd name="connsiteX0" fmla="*/ 0 w 1390389"/>
              <a:gd name="connsiteY0" fmla="*/ 321087 h 1717739"/>
              <a:gd name="connsiteX1" fmla="*/ 720247 w 1390389"/>
              <a:gd name="connsiteY1" fmla="*/ 1673 h 1717739"/>
              <a:gd name="connsiteX2" fmla="*/ 1390389 w 1390389"/>
              <a:gd name="connsiteY2" fmla="*/ 296035 h 1717739"/>
              <a:gd name="connsiteX3" fmla="*/ 695195 w 1390389"/>
              <a:gd name="connsiteY3" fmla="*/ 1717739 h 1717739"/>
              <a:gd name="connsiteX4" fmla="*/ 0 w 1390389"/>
              <a:gd name="connsiteY4" fmla="*/ 321087 h 1717739"/>
              <a:gd name="connsiteX0" fmla="*/ 0 w 1390389"/>
              <a:gd name="connsiteY0" fmla="*/ 320492 h 1717144"/>
              <a:gd name="connsiteX1" fmla="*/ 720247 w 1390389"/>
              <a:gd name="connsiteY1" fmla="*/ 1078 h 1717144"/>
              <a:gd name="connsiteX2" fmla="*/ 1390389 w 1390389"/>
              <a:gd name="connsiteY2" fmla="*/ 295440 h 1717144"/>
              <a:gd name="connsiteX3" fmla="*/ 695195 w 1390389"/>
              <a:gd name="connsiteY3" fmla="*/ 1717144 h 1717144"/>
              <a:gd name="connsiteX4" fmla="*/ 0 w 1390389"/>
              <a:gd name="connsiteY4" fmla="*/ 320492 h 1717144"/>
              <a:gd name="connsiteX0" fmla="*/ 0 w 1377863"/>
              <a:gd name="connsiteY0" fmla="*/ 319696 h 1716348"/>
              <a:gd name="connsiteX1" fmla="*/ 720247 w 1377863"/>
              <a:gd name="connsiteY1" fmla="*/ 282 h 1716348"/>
              <a:gd name="connsiteX2" fmla="*/ 1377863 w 1377863"/>
              <a:gd name="connsiteY2" fmla="*/ 282118 h 1716348"/>
              <a:gd name="connsiteX3" fmla="*/ 695195 w 1377863"/>
              <a:gd name="connsiteY3" fmla="*/ 1716348 h 1716348"/>
              <a:gd name="connsiteX4" fmla="*/ 0 w 1377863"/>
              <a:gd name="connsiteY4" fmla="*/ 319696 h 1716348"/>
              <a:gd name="connsiteX0" fmla="*/ 0 w 1377863"/>
              <a:gd name="connsiteY0" fmla="*/ 319732 h 1716384"/>
              <a:gd name="connsiteX1" fmla="*/ 720247 w 1377863"/>
              <a:gd name="connsiteY1" fmla="*/ 318 h 1716384"/>
              <a:gd name="connsiteX2" fmla="*/ 1377863 w 1377863"/>
              <a:gd name="connsiteY2" fmla="*/ 282154 h 1716384"/>
              <a:gd name="connsiteX3" fmla="*/ 695195 w 1377863"/>
              <a:gd name="connsiteY3" fmla="*/ 1716384 h 1716384"/>
              <a:gd name="connsiteX4" fmla="*/ 0 w 1377863"/>
              <a:gd name="connsiteY4" fmla="*/ 319732 h 1716384"/>
              <a:gd name="connsiteX0" fmla="*/ 0 w 1390389"/>
              <a:gd name="connsiteY0" fmla="*/ 319545 h 1716197"/>
              <a:gd name="connsiteX1" fmla="*/ 720247 w 1390389"/>
              <a:gd name="connsiteY1" fmla="*/ 131 h 1716197"/>
              <a:gd name="connsiteX2" fmla="*/ 1390389 w 1390389"/>
              <a:gd name="connsiteY2" fmla="*/ 294493 h 1716197"/>
              <a:gd name="connsiteX3" fmla="*/ 695195 w 1390389"/>
              <a:gd name="connsiteY3" fmla="*/ 1716197 h 1716197"/>
              <a:gd name="connsiteX4" fmla="*/ 0 w 1390389"/>
              <a:gd name="connsiteY4" fmla="*/ 319545 h 1716197"/>
              <a:gd name="connsiteX0" fmla="*/ 0 w 1390389"/>
              <a:gd name="connsiteY0" fmla="*/ 319545 h 1716197"/>
              <a:gd name="connsiteX1" fmla="*/ 720247 w 1390389"/>
              <a:gd name="connsiteY1" fmla="*/ 131 h 1716197"/>
              <a:gd name="connsiteX2" fmla="*/ 1390389 w 1390389"/>
              <a:gd name="connsiteY2" fmla="*/ 294493 h 1716197"/>
              <a:gd name="connsiteX3" fmla="*/ 695195 w 1390389"/>
              <a:gd name="connsiteY3" fmla="*/ 1716197 h 1716197"/>
              <a:gd name="connsiteX4" fmla="*/ 0 w 1390389"/>
              <a:gd name="connsiteY4" fmla="*/ 319545 h 1716197"/>
              <a:gd name="connsiteX0" fmla="*/ 0 w 1415442"/>
              <a:gd name="connsiteY0" fmla="*/ 319732 h 1716384"/>
              <a:gd name="connsiteX1" fmla="*/ 720247 w 1415442"/>
              <a:gd name="connsiteY1" fmla="*/ 318 h 1716384"/>
              <a:gd name="connsiteX2" fmla="*/ 1415442 w 1415442"/>
              <a:gd name="connsiteY2" fmla="*/ 282154 h 1716384"/>
              <a:gd name="connsiteX3" fmla="*/ 695195 w 1415442"/>
              <a:gd name="connsiteY3" fmla="*/ 1716384 h 1716384"/>
              <a:gd name="connsiteX4" fmla="*/ 0 w 1415442"/>
              <a:gd name="connsiteY4" fmla="*/ 319732 h 1716384"/>
              <a:gd name="connsiteX0" fmla="*/ 0 w 1390390"/>
              <a:gd name="connsiteY0" fmla="*/ 319911 h 1716563"/>
              <a:gd name="connsiteX1" fmla="*/ 720247 w 1390390"/>
              <a:gd name="connsiteY1" fmla="*/ 497 h 1716563"/>
              <a:gd name="connsiteX2" fmla="*/ 1390390 w 1390390"/>
              <a:gd name="connsiteY2" fmla="*/ 319911 h 1716563"/>
              <a:gd name="connsiteX3" fmla="*/ 695195 w 1390390"/>
              <a:gd name="connsiteY3" fmla="*/ 1716563 h 1716563"/>
              <a:gd name="connsiteX4" fmla="*/ 0 w 1390390"/>
              <a:gd name="connsiteY4" fmla="*/ 319911 h 1716563"/>
              <a:gd name="connsiteX0" fmla="*/ 0 w 1390390"/>
              <a:gd name="connsiteY0" fmla="*/ 319911 h 1716563"/>
              <a:gd name="connsiteX1" fmla="*/ 720247 w 1390390"/>
              <a:gd name="connsiteY1" fmla="*/ 497 h 1716563"/>
              <a:gd name="connsiteX2" fmla="*/ 1390390 w 1390390"/>
              <a:gd name="connsiteY2" fmla="*/ 319911 h 1716563"/>
              <a:gd name="connsiteX3" fmla="*/ 695195 w 1390390"/>
              <a:gd name="connsiteY3" fmla="*/ 1716563 h 1716563"/>
              <a:gd name="connsiteX4" fmla="*/ 0 w 1390390"/>
              <a:gd name="connsiteY4" fmla="*/ 319911 h 1716563"/>
              <a:gd name="connsiteX0" fmla="*/ 0 w 1390390"/>
              <a:gd name="connsiteY0" fmla="*/ 308265 h 1704917"/>
              <a:gd name="connsiteX1" fmla="*/ 732773 w 1390390"/>
              <a:gd name="connsiteY1" fmla="*/ 1377 h 1704917"/>
              <a:gd name="connsiteX2" fmla="*/ 1390390 w 1390390"/>
              <a:gd name="connsiteY2" fmla="*/ 308265 h 1704917"/>
              <a:gd name="connsiteX3" fmla="*/ 695195 w 1390390"/>
              <a:gd name="connsiteY3" fmla="*/ 1704917 h 1704917"/>
              <a:gd name="connsiteX4" fmla="*/ 0 w 1390390"/>
              <a:gd name="connsiteY4" fmla="*/ 308265 h 1704917"/>
              <a:gd name="connsiteX0" fmla="*/ 0 w 1390390"/>
              <a:gd name="connsiteY0" fmla="*/ 311206 h 1707858"/>
              <a:gd name="connsiteX1" fmla="*/ 732773 w 1390390"/>
              <a:gd name="connsiteY1" fmla="*/ 4318 h 1707858"/>
              <a:gd name="connsiteX2" fmla="*/ 1390390 w 1390390"/>
              <a:gd name="connsiteY2" fmla="*/ 311206 h 1707858"/>
              <a:gd name="connsiteX3" fmla="*/ 695195 w 1390390"/>
              <a:gd name="connsiteY3" fmla="*/ 1707858 h 1707858"/>
              <a:gd name="connsiteX4" fmla="*/ 0 w 1390390"/>
              <a:gd name="connsiteY4" fmla="*/ 311206 h 1707858"/>
              <a:gd name="connsiteX0" fmla="*/ 0 w 1390390"/>
              <a:gd name="connsiteY0" fmla="*/ 321923 h 1718575"/>
              <a:gd name="connsiteX1" fmla="*/ 732773 w 1390390"/>
              <a:gd name="connsiteY1" fmla="*/ 2509 h 1718575"/>
              <a:gd name="connsiteX2" fmla="*/ 1390390 w 1390390"/>
              <a:gd name="connsiteY2" fmla="*/ 321923 h 1718575"/>
              <a:gd name="connsiteX3" fmla="*/ 695195 w 1390390"/>
              <a:gd name="connsiteY3" fmla="*/ 1718575 h 1718575"/>
              <a:gd name="connsiteX4" fmla="*/ 0 w 1390390"/>
              <a:gd name="connsiteY4" fmla="*/ 321923 h 1718575"/>
              <a:gd name="connsiteX0" fmla="*/ 0 w 1390390"/>
              <a:gd name="connsiteY0" fmla="*/ 321540 h 1718192"/>
              <a:gd name="connsiteX1" fmla="*/ 732773 w 1390390"/>
              <a:gd name="connsiteY1" fmla="*/ 2126 h 1718192"/>
              <a:gd name="connsiteX2" fmla="*/ 1390390 w 1390390"/>
              <a:gd name="connsiteY2" fmla="*/ 321540 h 1718192"/>
              <a:gd name="connsiteX3" fmla="*/ 695195 w 1390390"/>
              <a:gd name="connsiteY3" fmla="*/ 1718192 h 1718192"/>
              <a:gd name="connsiteX4" fmla="*/ 0 w 1390390"/>
              <a:gd name="connsiteY4" fmla="*/ 321540 h 17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0390" h="1718192">
                <a:moveTo>
                  <a:pt x="0" y="321540"/>
                </a:moveTo>
                <a:cubicBezTo>
                  <a:pt x="217504" y="-50065"/>
                  <a:pt x="550835" y="14652"/>
                  <a:pt x="732773" y="2126"/>
                </a:cubicBezTo>
                <a:cubicBezTo>
                  <a:pt x="963958" y="-13791"/>
                  <a:pt x="1265130" y="56509"/>
                  <a:pt x="1390390" y="321540"/>
                </a:cubicBezTo>
                <a:cubicBezTo>
                  <a:pt x="1139870" y="849618"/>
                  <a:pt x="972752" y="1204625"/>
                  <a:pt x="695195" y="1718192"/>
                </a:cubicBezTo>
                <a:cubicBezTo>
                  <a:pt x="492795" y="1279781"/>
                  <a:pt x="221294" y="730724"/>
                  <a:pt x="0" y="321540"/>
                </a:cubicBezTo>
                <a:close/>
              </a:path>
            </a:pathLst>
          </a:custGeom>
          <a:solidFill>
            <a:srgbClr val="0000FF">
              <a:alpha val="63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4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815" y="38622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0074" y="26096"/>
            <a:ext cx="6877904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54" y="1196293"/>
            <a:ext cx="8067716" cy="302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54" y="1943165"/>
            <a:ext cx="3154324" cy="35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54" y="826775"/>
            <a:ext cx="8388379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3" name="Straight Connector 52"/>
          <p:cNvCxnSpPr/>
          <p:nvPr/>
        </p:nvCxnSpPr>
        <p:spPr bwMode="auto">
          <a:xfrm flipV="1">
            <a:off x="4572000" y="5256757"/>
            <a:ext cx="192024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5486400" y="3427957"/>
            <a:ext cx="100584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5" name="Picture 5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5562" y="4231366"/>
            <a:ext cx="331494" cy="225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46" y="468394"/>
            <a:ext cx="8048446" cy="3400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6" name="Straight Arrow Connector 55"/>
          <p:cNvCxnSpPr/>
          <p:nvPr/>
        </p:nvCxnSpPr>
        <p:spPr bwMode="auto">
          <a:xfrm flipV="1">
            <a:off x="6251309" y="3440483"/>
            <a:ext cx="0" cy="76809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254" y="1575205"/>
            <a:ext cx="8390313" cy="340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7" name="Straight Arrow Connector 56"/>
          <p:cNvCxnSpPr/>
          <p:nvPr/>
        </p:nvCxnSpPr>
        <p:spPr bwMode="auto">
          <a:xfrm>
            <a:off x="6251309" y="4476135"/>
            <a:ext cx="0" cy="76809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V="1">
            <a:off x="4556760" y="5243964"/>
            <a:ext cx="0" cy="92354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5468112" y="3417810"/>
            <a:ext cx="0" cy="27432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" name="Picture 5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5234" y="5892308"/>
            <a:ext cx="165748" cy="2264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1" name="Straight Arrow Connector 60"/>
          <p:cNvCxnSpPr/>
          <p:nvPr/>
        </p:nvCxnSpPr>
        <p:spPr bwMode="auto">
          <a:xfrm flipV="1">
            <a:off x="5108114" y="6005524"/>
            <a:ext cx="347472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/>
          <p:nvPr/>
        </p:nvCxnSpPr>
        <p:spPr bwMode="auto">
          <a:xfrm flipH="1" flipV="1">
            <a:off x="4556760" y="6005524"/>
            <a:ext cx="347472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Arc 75"/>
          <p:cNvSpPr/>
          <p:nvPr/>
        </p:nvSpPr>
        <p:spPr bwMode="auto">
          <a:xfrm rot="16200000" flipV="1">
            <a:off x="4101506" y="2503311"/>
            <a:ext cx="914400" cy="1824239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3642026" y="3415431"/>
            <a:ext cx="925801" cy="182880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 flipH="1">
            <a:off x="4554146" y="3415431"/>
            <a:ext cx="916680" cy="182880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Arc 78"/>
          <p:cNvSpPr>
            <a:spLocks noChangeAspect="1"/>
          </p:cNvSpPr>
          <p:nvPr/>
        </p:nvSpPr>
        <p:spPr bwMode="auto">
          <a:xfrm rot="16200000" flipV="1">
            <a:off x="4330106" y="3861244"/>
            <a:ext cx="457200" cy="912120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 bwMode="auto">
          <a:xfrm flipH="1">
            <a:off x="4558706" y="2993367"/>
            <a:ext cx="296850" cy="2231136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4261856" y="2993367"/>
            <a:ext cx="296850" cy="2231136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Arc 81"/>
          <p:cNvSpPr>
            <a:spLocks noChangeAspect="1"/>
          </p:cNvSpPr>
          <p:nvPr/>
        </p:nvSpPr>
        <p:spPr bwMode="auto">
          <a:xfrm rot="16200000" flipV="1">
            <a:off x="4444406" y="4547936"/>
            <a:ext cx="228600" cy="456060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c 82"/>
          <p:cNvSpPr>
            <a:spLocks noChangeAspect="1"/>
          </p:cNvSpPr>
          <p:nvPr/>
        </p:nvSpPr>
        <p:spPr bwMode="auto">
          <a:xfrm rot="16200000" flipV="1">
            <a:off x="4215806" y="3175389"/>
            <a:ext cx="685800" cy="1368180"/>
          </a:xfrm>
          <a:prstGeom prst="arc">
            <a:avLst>
              <a:gd name="adj1" fmla="val 16200000"/>
              <a:gd name="adj2" fmla="val 5424555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2045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4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05" y="1317056"/>
            <a:ext cx="8807450" cy="377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144" y="4636008"/>
            <a:ext cx="2096272" cy="3057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Arc 55"/>
          <p:cNvSpPr/>
          <p:nvPr/>
        </p:nvSpPr>
        <p:spPr bwMode="auto">
          <a:xfrm flipH="1">
            <a:off x="3099816" y="5715000"/>
            <a:ext cx="914400" cy="914400"/>
          </a:xfrm>
          <a:prstGeom prst="arc">
            <a:avLst>
              <a:gd name="adj1" fmla="val 18531299"/>
              <a:gd name="adj2" fmla="val 0"/>
            </a:avLst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 bwMode="auto">
          <a:xfrm flipH="1" flipV="1">
            <a:off x="2322576" y="4824984"/>
            <a:ext cx="1325880" cy="133502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77" y="75479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05" y="862005"/>
            <a:ext cx="8750360" cy="4342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05" y="493704"/>
            <a:ext cx="8822996" cy="359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05" y="2079951"/>
            <a:ext cx="8052322" cy="340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05" y="1722561"/>
            <a:ext cx="8656813" cy="340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6" name="Straight Arrow Connector 35"/>
          <p:cNvCxnSpPr/>
          <p:nvPr/>
        </p:nvCxnSpPr>
        <p:spPr bwMode="auto">
          <a:xfrm flipV="1">
            <a:off x="1829653" y="3229347"/>
            <a:ext cx="0" cy="33159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838200" y="6172200"/>
            <a:ext cx="34290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Freeform 38"/>
          <p:cNvSpPr/>
          <p:nvPr/>
        </p:nvSpPr>
        <p:spPr>
          <a:xfrm>
            <a:off x="6359599" y="4095482"/>
            <a:ext cx="746974" cy="416186"/>
          </a:xfrm>
          <a:custGeom>
            <a:avLst/>
            <a:gdLst>
              <a:gd name="connsiteX0" fmla="*/ 0 w 746974"/>
              <a:gd name="connsiteY0" fmla="*/ 0 h 416186"/>
              <a:gd name="connsiteX1" fmla="*/ 463639 w 746974"/>
              <a:gd name="connsiteY1" fmla="*/ 412124 h 416186"/>
              <a:gd name="connsiteX2" fmla="*/ 746974 w 746974"/>
              <a:gd name="connsiteY2" fmla="*/ 218941 h 4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974" h="416186">
                <a:moveTo>
                  <a:pt x="0" y="0"/>
                </a:moveTo>
                <a:cubicBezTo>
                  <a:pt x="169571" y="187817"/>
                  <a:pt x="339143" y="375634"/>
                  <a:pt x="463639" y="412124"/>
                </a:cubicBezTo>
                <a:cubicBezTo>
                  <a:pt x="588135" y="448614"/>
                  <a:pt x="708337" y="227527"/>
                  <a:pt x="746974" y="218941"/>
                </a:cubicBez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3624072" y="6135624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5" name="Picture 6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911" y="5181600"/>
            <a:ext cx="1315168" cy="223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1" y="5428041"/>
            <a:ext cx="1488588" cy="223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740" y="5934272"/>
            <a:ext cx="1401511" cy="2106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8" name="Straight Arrow Connector 67"/>
          <p:cNvCxnSpPr>
            <a:stCxn id="65" idx="3"/>
          </p:cNvCxnSpPr>
          <p:nvPr/>
        </p:nvCxnSpPr>
        <p:spPr bwMode="auto">
          <a:xfrm>
            <a:off x="1478078" y="5293244"/>
            <a:ext cx="1664208" cy="67665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5994" y="36857"/>
            <a:ext cx="7276392" cy="3775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401" y="6222642"/>
            <a:ext cx="2462298" cy="305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636" y="2751738"/>
            <a:ext cx="3724420" cy="283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3149996"/>
            <a:ext cx="3119754" cy="3596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3542763"/>
            <a:ext cx="3686997" cy="2836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3923763"/>
            <a:ext cx="3195775" cy="302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4288351"/>
            <a:ext cx="1758625" cy="283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" name="Freeform 84"/>
          <p:cNvSpPr/>
          <p:nvPr/>
        </p:nvSpPr>
        <p:spPr>
          <a:xfrm>
            <a:off x="6903148" y="6152882"/>
            <a:ext cx="746974" cy="416186"/>
          </a:xfrm>
          <a:custGeom>
            <a:avLst/>
            <a:gdLst>
              <a:gd name="connsiteX0" fmla="*/ 0 w 746974"/>
              <a:gd name="connsiteY0" fmla="*/ 0 h 416186"/>
              <a:gd name="connsiteX1" fmla="*/ 463639 w 746974"/>
              <a:gd name="connsiteY1" fmla="*/ 412124 h 416186"/>
              <a:gd name="connsiteX2" fmla="*/ 746974 w 746974"/>
              <a:gd name="connsiteY2" fmla="*/ 218941 h 4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974" h="416186">
                <a:moveTo>
                  <a:pt x="0" y="0"/>
                </a:moveTo>
                <a:cubicBezTo>
                  <a:pt x="169571" y="187817"/>
                  <a:pt x="339143" y="375634"/>
                  <a:pt x="463639" y="412124"/>
                </a:cubicBezTo>
                <a:cubicBezTo>
                  <a:pt x="588135" y="448614"/>
                  <a:pt x="708337" y="227527"/>
                  <a:pt x="746974" y="218941"/>
                </a:cubicBezTo>
              </a:path>
            </a:pathLst>
          </a:custGeom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636" y="4738353"/>
            <a:ext cx="3705916" cy="283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5131158"/>
            <a:ext cx="3119754" cy="3596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5525037"/>
            <a:ext cx="3667719" cy="3596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5917016"/>
            <a:ext cx="3195775" cy="302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314" y="6284578"/>
            <a:ext cx="1758625" cy="283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5803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624" y="2437018"/>
            <a:ext cx="4046454" cy="3210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Oval 56"/>
          <p:cNvSpPr>
            <a:spLocks noChangeAspect="1"/>
          </p:cNvSpPr>
          <p:nvPr/>
        </p:nvSpPr>
        <p:spPr bwMode="auto">
          <a:xfrm>
            <a:off x="2249424" y="4764024"/>
            <a:ext cx="73152" cy="7315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2" y="5678124"/>
            <a:ext cx="1488603" cy="186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Freeform 52"/>
          <p:cNvSpPr>
            <a:spLocks/>
          </p:cNvSpPr>
          <p:nvPr/>
        </p:nvSpPr>
        <p:spPr bwMode="auto">
          <a:xfrm flipH="1" flipV="1">
            <a:off x="1819656" y="3229347"/>
            <a:ext cx="960120" cy="2029968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9506"/>
              <a:gd name="connsiteY0" fmla="*/ 17422 h 17422"/>
              <a:gd name="connsiteX1" fmla="*/ 9283 w 19506"/>
              <a:gd name="connsiteY1" fmla="*/ 27 h 17422"/>
              <a:gd name="connsiteX2" fmla="*/ 16151 w 19506"/>
              <a:gd name="connsiteY2" fmla="*/ 13070 h 17422"/>
              <a:gd name="connsiteX3" fmla="*/ 19506 w 19506"/>
              <a:gd name="connsiteY3" fmla="*/ 172 h 17422"/>
              <a:gd name="connsiteX0" fmla="*/ 0 w 16151"/>
              <a:gd name="connsiteY0" fmla="*/ 17422 h 17422"/>
              <a:gd name="connsiteX1" fmla="*/ 9283 w 16151"/>
              <a:gd name="connsiteY1" fmla="*/ 27 h 17422"/>
              <a:gd name="connsiteX2" fmla="*/ 16151 w 16151"/>
              <a:gd name="connsiteY2" fmla="*/ 13070 h 17422"/>
              <a:gd name="connsiteX0" fmla="*/ 0 w 9283"/>
              <a:gd name="connsiteY0" fmla="*/ 17395 h 17395"/>
              <a:gd name="connsiteX1" fmla="*/ 9283 w 9283"/>
              <a:gd name="connsiteY1" fmla="*/ 0 h 17395"/>
              <a:gd name="connsiteX0" fmla="*/ 0 w 6224"/>
              <a:gd name="connsiteY0" fmla="*/ 8100 h 8100"/>
              <a:gd name="connsiteX1" fmla="*/ 6224 w 6224"/>
              <a:gd name="connsiteY1" fmla="*/ 0 h 81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071" y="7021"/>
                  <a:pt x="5315" y="60"/>
                  <a:pt x="1000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52"/>
          <p:cNvSpPr>
            <a:spLocks/>
          </p:cNvSpPr>
          <p:nvPr/>
        </p:nvSpPr>
        <p:spPr bwMode="auto">
          <a:xfrm flipV="1">
            <a:off x="877824" y="3229347"/>
            <a:ext cx="960120" cy="2029968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7 h 16297"/>
              <a:gd name="connsiteX1" fmla="*/ 3186 w 13409"/>
              <a:gd name="connsiteY1" fmla="*/ 4 h 16297"/>
              <a:gd name="connsiteX2" fmla="*/ 10054 w 13409"/>
              <a:gd name="connsiteY2" fmla="*/ 13047 h 16297"/>
              <a:gd name="connsiteX3" fmla="*/ 13409 w 13409"/>
              <a:gd name="connsiteY3" fmla="*/ 149 h 16297"/>
              <a:gd name="connsiteX0" fmla="*/ 0 w 13409"/>
              <a:gd name="connsiteY0" fmla="*/ 16295 h 16295"/>
              <a:gd name="connsiteX1" fmla="*/ 3186 w 13409"/>
              <a:gd name="connsiteY1" fmla="*/ 2 h 16295"/>
              <a:gd name="connsiteX2" fmla="*/ 10054 w 13409"/>
              <a:gd name="connsiteY2" fmla="*/ 13045 h 16295"/>
              <a:gd name="connsiteX3" fmla="*/ 13409 w 13409"/>
              <a:gd name="connsiteY3" fmla="*/ 147 h 16295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044 h 16294"/>
              <a:gd name="connsiteX3" fmla="*/ 13409 w 13409"/>
              <a:gd name="connsiteY3" fmla="*/ 146 h 16294"/>
              <a:gd name="connsiteX0" fmla="*/ 0 w 19506"/>
              <a:gd name="connsiteY0" fmla="*/ 17422 h 17422"/>
              <a:gd name="connsiteX1" fmla="*/ 9283 w 19506"/>
              <a:gd name="connsiteY1" fmla="*/ 27 h 17422"/>
              <a:gd name="connsiteX2" fmla="*/ 16151 w 19506"/>
              <a:gd name="connsiteY2" fmla="*/ 13070 h 17422"/>
              <a:gd name="connsiteX3" fmla="*/ 19506 w 19506"/>
              <a:gd name="connsiteY3" fmla="*/ 172 h 17422"/>
              <a:gd name="connsiteX0" fmla="*/ 0 w 16151"/>
              <a:gd name="connsiteY0" fmla="*/ 17422 h 17422"/>
              <a:gd name="connsiteX1" fmla="*/ 9283 w 16151"/>
              <a:gd name="connsiteY1" fmla="*/ 27 h 17422"/>
              <a:gd name="connsiteX2" fmla="*/ 16151 w 16151"/>
              <a:gd name="connsiteY2" fmla="*/ 13070 h 17422"/>
              <a:gd name="connsiteX0" fmla="*/ 0 w 9283"/>
              <a:gd name="connsiteY0" fmla="*/ 17395 h 17395"/>
              <a:gd name="connsiteX1" fmla="*/ 9283 w 9283"/>
              <a:gd name="connsiteY1" fmla="*/ 0 h 17395"/>
              <a:gd name="connsiteX0" fmla="*/ 0 w 6224"/>
              <a:gd name="connsiteY0" fmla="*/ 8100 h 8100"/>
              <a:gd name="connsiteX1" fmla="*/ 6224 w 6224"/>
              <a:gd name="connsiteY1" fmla="*/ 0 h 81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071" y="7021"/>
                  <a:pt x="5315" y="60"/>
                  <a:pt x="1000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" name="Picture 44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436326">
            <a:off x="48898" y="3804044"/>
            <a:ext cx="1606863" cy="3516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290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/>
          <p:cNvCxnSpPr/>
          <p:nvPr/>
        </p:nvCxnSpPr>
        <p:spPr bwMode="auto">
          <a:xfrm>
            <a:off x="1829546" y="5776586"/>
            <a:ext cx="0" cy="1058863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82" name="Picture 8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75" y="39666"/>
            <a:ext cx="1417279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3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" name="Picture 8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27140"/>
            <a:ext cx="6555243" cy="35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03" y="800288"/>
            <a:ext cx="7500974" cy="396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1310" y="3208745"/>
            <a:ext cx="4034401" cy="2565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85" y="458244"/>
            <a:ext cx="8726605" cy="3207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9" name="Straight Arrow Connector 88"/>
          <p:cNvCxnSpPr/>
          <p:nvPr/>
        </p:nvCxnSpPr>
        <p:spPr bwMode="auto">
          <a:xfrm>
            <a:off x="3282696" y="3006142"/>
            <a:ext cx="0" cy="762000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0" name="Picture 8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7312" y="2664912"/>
            <a:ext cx="117076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1" name="Straight Connector 90"/>
          <p:cNvCxnSpPr/>
          <p:nvPr/>
        </p:nvCxnSpPr>
        <p:spPr bwMode="auto">
          <a:xfrm>
            <a:off x="4745736" y="5776586"/>
            <a:ext cx="0" cy="1058863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 flipV="1">
            <a:off x="406052" y="5650178"/>
            <a:ext cx="1372346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 flipV="1">
            <a:off x="406052" y="3821378"/>
            <a:ext cx="2889504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103" y="4622427"/>
            <a:ext cx="1496585" cy="226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231" y="6462195"/>
            <a:ext cx="1496932" cy="226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6" name="Straight Arrow Connector 95"/>
          <p:cNvCxnSpPr/>
          <p:nvPr/>
        </p:nvCxnSpPr>
        <p:spPr bwMode="auto">
          <a:xfrm flipH="1" flipV="1">
            <a:off x="1198395" y="3833904"/>
            <a:ext cx="1" cy="758952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Arrow Connector 96"/>
          <p:cNvCxnSpPr/>
          <p:nvPr/>
        </p:nvCxnSpPr>
        <p:spPr bwMode="auto">
          <a:xfrm flipH="1">
            <a:off x="1198395" y="4878700"/>
            <a:ext cx="1" cy="758952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Arrow Connector 97"/>
          <p:cNvCxnSpPr/>
          <p:nvPr/>
        </p:nvCxnSpPr>
        <p:spPr bwMode="auto">
          <a:xfrm>
            <a:off x="4038600" y="6575572"/>
            <a:ext cx="694944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Arrow Connector 98"/>
          <p:cNvCxnSpPr/>
          <p:nvPr/>
        </p:nvCxnSpPr>
        <p:spPr bwMode="auto">
          <a:xfrm flipH="1">
            <a:off x="1842071" y="6575572"/>
            <a:ext cx="694944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0" name="Group 99"/>
          <p:cNvGrpSpPr/>
          <p:nvPr/>
        </p:nvGrpSpPr>
        <p:grpSpPr>
          <a:xfrm>
            <a:off x="1819656" y="3821378"/>
            <a:ext cx="2926080" cy="2286000"/>
            <a:chOff x="1819656" y="3821378"/>
            <a:chExt cx="3666744" cy="2286000"/>
          </a:xfrm>
        </p:grpSpPr>
        <p:sp>
          <p:nvSpPr>
            <p:cNvPr id="101" name="Arc 100"/>
            <p:cNvSpPr/>
            <p:nvPr/>
          </p:nvSpPr>
          <p:spPr bwMode="auto">
            <a:xfrm rot="5400000">
              <a:off x="3200400" y="3821378"/>
              <a:ext cx="914400" cy="3657600"/>
            </a:xfrm>
            <a:prstGeom prst="arc">
              <a:avLst>
                <a:gd name="adj1" fmla="val 16200000"/>
                <a:gd name="adj2" fmla="val 5424555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/>
            <p:nvPr/>
          </p:nvCxnSpPr>
          <p:spPr bwMode="auto">
            <a:xfrm flipV="1">
              <a:off x="1819656" y="3821378"/>
              <a:ext cx="1856232" cy="182880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Connector 102"/>
            <p:cNvCxnSpPr/>
            <p:nvPr/>
          </p:nvCxnSpPr>
          <p:spPr bwMode="auto">
            <a:xfrm flipH="1" flipV="1">
              <a:off x="3648456" y="3821378"/>
              <a:ext cx="1837944" cy="1828800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4" name="Arc 103"/>
            <p:cNvSpPr>
              <a:spLocks noChangeAspect="1"/>
            </p:cNvSpPr>
            <p:nvPr/>
          </p:nvSpPr>
          <p:spPr bwMode="auto">
            <a:xfrm rot="5400000">
              <a:off x="3429000" y="3833905"/>
              <a:ext cx="457200" cy="1828800"/>
            </a:xfrm>
            <a:prstGeom prst="arc">
              <a:avLst>
                <a:gd name="adj1" fmla="val 16200000"/>
                <a:gd name="adj2" fmla="val 5424555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Connector 104"/>
            <p:cNvCxnSpPr/>
            <p:nvPr/>
          </p:nvCxnSpPr>
          <p:spPr bwMode="auto">
            <a:xfrm flipH="1" flipV="1">
              <a:off x="3657600" y="3841106"/>
              <a:ext cx="595185" cy="2231136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Connector 105"/>
            <p:cNvCxnSpPr/>
            <p:nvPr/>
          </p:nvCxnSpPr>
          <p:spPr bwMode="auto">
            <a:xfrm flipV="1">
              <a:off x="3062415" y="3841106"/>
              <a:ext cx="595185" cy="2231136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" name="Arc 106"/>
            <p:cNvSpPr>
              <a:spLocks noChangeAspect="1"/>
            </p:cNvSpPr>
            <p:nvPr/>
          </p:nvSpPr>
          <p:spPr bwMode="auto">
            <a:xfrm rot="5400000">
              <a:off x="3543300" y="3832443"/>
              <a:ext cx="228600" cy="914400"/>
            </a:xfrm>
            <a:prstGeom prst="arc">
              <a:avLst>
                <a:gd name="adj1" fmla="val 16200000"/>
                <a:gd name="adj2" fmla="val 5424555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Arc 107"/>
            <p:cNvSpPr>
              <a:spLocks noChangeAspect="1"/>
            </p:cNvSpPr>
            <p:nvPr/>
          </p:nvSpPr>
          <p:spPr bwMode="auto">
            <a:xfrm rot="5400000">
              <a:off x="3314700" y="3834530"/>
              <a:ext cx="685800" cy="2743200"/>
            </a:xfrm>
            <a:prstGeom prst="arc">
              <a:avLst>
                <a:gd name="adj1" fmla="val 16200000"/>
                <a:gd name="adj2" fmla="val 5424555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9" name="Picture 10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2045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03" y="1537150"/>
            <a:ext cx="5649436" cy="320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218" y="1840851"/>
            <a:ext cx="3911382" cy="359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" name="Picture 1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03" y="1166778"/>
            <a:ext cx="8218836" cy="3593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03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55095&quot;&gt;&lt;property id=&quot;20148&quot; value=&quot;5&quot;/&gt;&lt;property id=&quot;20300&quot; value=&quot;Slide 2&quot;/&gt;&lt;property id=&quot;20307&quot; value=&quot;503&quot;/&gt;&lt;/object&gt;&lt;object type=&quot;3&quot; unique_id=&quot;55247&quot;&gt;&lt;property id=&quot;20148&quot; value=&quot;5&quot;/&gt;&lt;property id=&quot;20300&quot; value=&quot;Slide 3&quot;/&gt;&lt;property id=&quot;20307&quot; value=&quot;508&quot;/&gt;&lt;/object&gt;&lt;object type=&quot;3&quot; unique_id=&quot;56685&quot;&gt;&lt;property id=&quot;20148&quot; value=&quot;5&quot;/&gt;&lt;property id=&quot;20300&quot; value=&quot;Slide 6&quot;/&gt;&lt;property id=&quot;20307&quot; value=&quot;529&quot;/&gt;&lt;/object&gt;&lt;object type=&quot;3&quot; unique_id=&quot;56812&quot;&gt;&lt;property id=&quot;20148&quot; value=&quot;5&quot;/&gt;&lt;property id=&quot;20300&quot; value=&quot;Slide 4&quot;/&gt;&lt;property id=&quot;20307&quot; value=&quot;530&quot;/&gt;&lt;/object&gt;&lt;object type=&quot;3&quot; unique_id=&quot;56933&quot;&gt;&lt;property id=&quot;20148&quot; value=&quot;5&quot;/&gt;&lt;property id=&quot;20300&quot; value=&quot;Slide 5&quot;/&gt;&lt;property id=&quot;20307&quot; value=&quot;531&quot;/&gt;&lt;/object&gt;&lt;object type=&quot;3&quot; unique_id=&quot;57066&quot;&gt;&lt;property id=&quot;20148&quot; value=&quot;5&quot;/&gt;&lt;property id=&quot;20300&quot; value=&quot;Slide 7&quot;/&gt;&lt;property id=&quot;20307&quot; value=&quot;532&quot;/&gt;&lt;/object&gt;&lt;object type=&quot;3&quot; unique_id=&quot;57067&quot;&gt;&lt;property id=&quot;20148&quot; value=&quot;5&quot;/&gt;&lt;property id=&quot;20300&quot; value=&quot;Slide 8&quot;/&gt;&lt;property id=&quot;20307&quot; value=&quot;533&quot;/&gt;&lt;/object&gt;&lt;object type=&quot;3&quot; unique_id=&quot;105404&quot;&gt;&lt;property id=&quot;20148&quot; value=&quot;5&quot;/&gt;&lt;property id=&quot;20300&quot; value=&quot;Slide 9&quot;/&gt;&lt;property id=&quot;20307&quot; value=&quot;534&quot;/&gt;&lt;/object&gt;&lt;object type=&quot;3&quot; unique_id=&quot;105430&quot;&gt;&lt;property id=&quot;20148&quot; value=&quot;5&quot;/&gt;&lt;property id=&quot;20300&quot; value=&quot;Slide 1&quot;/&gt;&lt;property id=&quot;20307&quot; value=&quot;53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$t$, it has base radius $x$, height $3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4012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at $2$ radia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71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y=x^2+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38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9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and is being poured, at a r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538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 always $5/8$ as high as it is wid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053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.75,0,0}&#10;$4$ cubic meters per minu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931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4 cubic meters per minute, into a conical pi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4759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.75,0,0}&#10;S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947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0$ met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6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3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6$ met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65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n the pile $16$ meters wi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3263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$10$ meters high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258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fast} is&#10;the width of the pile increa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31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4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3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1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pressions of $t$.  (The height of 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375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ylinder is $2x$.)&#10;{\color[rgb]{1,0,1}Find} a formula for $dV/d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4515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$t$, its area  is $A$ and its side length is $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05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} $A$ and $s$ are expressions of $t$.&#10;{\color[rgb]{1,0,1}Find}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380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mula for $dA/dt$ in terms of $s$ and $ds/d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1"/>
  <p:tag name="PICTUREFILESIZE" val="3204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regular decagon is growing.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3684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terms of $x$ and $dx/d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69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right triangle is growing. At time 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4115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legs have lengths $3x$ and $6x$, and its 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4756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A$, {\color[rgb]{0,.8,0}so} $x$ and $A$ are expressions of $t$.&#10;{\color[rgb]{1,0,1}Find}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4139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mula for $dA/dt$ in terms of $x$ and $dx/d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476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emisphere is $x$, and the height of i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3967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0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$4x^2+y+27=z^4+6z^3$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3528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a certain moment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820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4$, $y=3$ and $z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62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streetlight is at the top of a $26$ foo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4072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le. A $6$ foot tall man walks directly aw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230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the light at a speed of $2$ feet per 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486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fast} is his shadow growing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612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x/dt=6$ {\color[rgb]{0,.8,0}and} $dy/dt=8$.&#10;{\color[rgb]{1,0,1}Compute} $dz/d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3188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radar station is increasing at $600$ m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4695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stant speed and altitude. It flies direct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288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jet flies in a straight line,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520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ver a radar station, and, a few minutes lat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3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7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radar's instruments show that the plane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8"/>
  <p:tag name="PICTUREFILESIZE" val="3348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eater than that of the station,&#10;{\color[rgb]{1,0,1}find} the spe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48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j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1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3$ miles away, and that its distance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4438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ing} that the altitude of the jet is $5$ mi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4727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46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j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85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1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ad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9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emisphere. A certain silo is growing.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4535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5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is dist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38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increasing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20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rate of $600$ m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081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0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ater is being drained, at a r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10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 circle whose radius is $5$ meters. W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96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evel decreasing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398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tainer of height $10$ meters, whose top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29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$ cubic meters per minute, from a con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4446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water level is $4$ meters, {\color{blue}how fast} is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4357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n the UFO is at the point $(1,3)$, retrea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65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UFO at $(1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05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2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7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^2+2$ from left to right. At the mom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19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{\bf{\color{blue}silo}} is a cylinder capped with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3498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strafes in from above, following the cur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421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mera and the horizontal is increasing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122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ck into outer space, the angle betwee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312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This 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95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is increa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39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per 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01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amera at $(4,0)$ is following a UF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4208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camera at $(4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30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{blue}What} is the 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29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change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10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enclosed volume $V$, {\color[rgb]{0,.8,0}so} $x$ and $V$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964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-coordinat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61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UFO a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42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men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01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{blue}What} is the r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26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change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10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$-coordinat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50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UFO at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42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men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01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 radians per 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266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13555</TotalTime>
  <Words>11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1599</cp:revision>
  <dcterms:created xsi:type="dcterms:W3CDTF">2008-09-20T13:47:00Z</dcterms:created>
  <dcterms:modified xsi:type="dcterms:W3CDTF">2013-08-13T18:45:59Z</dcterms:modified>
</cp:coreProperties>
</file>