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670" r:id="rId2"/>
    <p:sldId id="671" r:id="rId3"/>
    <p:sldId id="680" r:id="rId4"/>
    <p:sldId id="682" r:id="rId5"/>
    <p:sldId id="681" r:id="rId6"/>
    <p:sldId id="683" r:id="rId7"/>
    <p:sldId id="684" r:id="rId8"/>
    <p:sldId id="679" r:id="rId9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9433" autoAdjust="0"/>
  </p:normalViewPr>
  <p:slideViewPr>
    <p:cSldViewPr>
      <p:cViewPr varScale="1">
        <p:scale>
          <a:sx n="78" d="100"/>
          <a:sy n="78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D2F7D8AA-5088-4E98-9BED-855B52B2C9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5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24436-132B-4F65-8443-A11D06D43468}" type="slidenum">
              <a:rPr lang="en-US"/>
              <a:pPr/>
              <a:t>1</a:t>
            </a:fld>
            <a:endParaRPr lang="en-US"/>
          </a:p>
        </p:txBody>
      </p:sp>
      <p:sp>
        <p:nvSpPr>
          <p:cNvPr id="169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7ABF5-DA63-49FC-AFBE-2CF27B6F6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4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8BFEF-1220-428F-AE8E-18400FF0C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5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0BC8-0FC2-4583-AA1C-E35B09BA4F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3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3B727-8D38-47E7-8331-8FB6B9EAA4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A4B3F-1FE5-48DE-A866-E55E91E270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3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81FBD-E03B-4E39-A3BF-1D36011659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9C8E3-E82D-4DB2-BAD4-BC2204F55F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2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45812-4CEB-487D-A352-83484D3CE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3AE07-E5FD-42F4-A596-9DFE8A25C3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C42A-C913-4F59-8175-CA4669466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6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B5AC7-87E1-4F0B-8A0A-D3423D4922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3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3484113-CBC7-4117-8876-1153C0A9AF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.png"/><Relationship Id="rId3" Type="http://schemas.openxmlformats.org/officeDocument/2006/relationships/tags" Target="../tags/tag6.xml"/><Relationship Id="rId21" Type="http://schemas.openxmlformats.org/officeDocument/2006/relationships/image" Target="../media/image4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image" Target="../media/image3.png"/><Relationship Id="rId29" Type="http://schemas.openxmlformats.org/officeDocument/2006/relationships/image" Target="../media/image11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7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6.png"/><Relationship Id="rId28" Type="http://schemas.openxmlformats.org/officeDocument/2006/relationships/image" Target="../media/image10.png"/><Relationship Id="rId10" Type="http://schemas.openxmlformats.org/officeDocument/2006/relationships/tags" Target="../tags/tag13.xml"/><Relationship Id="rId19" Type="http://schemas.openxmlformats.org/officeDocument/2006/relationships/image" Target="../media/image2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5.png"/><Relationship Id="rId27" Type="http://schemas.openxmlformats.org/officeDocument/2006/relationships/image" Target="../media/image1.png"/><Relationship Id="rId30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23.xml"/><Relationship Id="rId21" Type="http://schemas.openxmlformats.org/officeDocument/2006/relationships/image" Target="../media/image15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image" Target="../media/image18.png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image" Target="../media/image14.png"/><Relationship Id="rId29" Type="http://schemas.openxmlformats.org/officeDocument/2006/relationships/image" Target="../media/image22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17.pn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openxmlformats.org/officeDocument/2006/relationships/tags" Target="../tags/tag30.xml"/><Relationship Id="rId19" Type="http://schemas.openxmlformats.org/officeDocument/2006/relationships/image" Target="../media/image13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image" Target="../media/image1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tags" Target="../tags/tag40.xml"/><Relationship Id="rId21" Type="http://schemas.openxmlformats.org/officeDocument/2006/relationships/image" Target="../media/image32.png"/><Relationship Id="rId7" Type="http://schemas.openxmlformats.org/officeDocument/2006/relationships/tags" Target="../tags/tag4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8.png"/><Relationship Id="rId2" Type="http://schemas.openxmlformats.org/officeDocument/2006/relationships/tags" Target="../tags/tag39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image" Target="../media/image26.png"/><Relationship Id="rId10" Type="http://schemas.openxmlformats.org/officeDocument/2006/relationships/tags" Target="../tags/tag47.xml"/><Relationship Id="rId19" Type="http://schemas.openxmlformats.org/officeDocument/2006/relationships/image" Target="../media/image30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25.png"/><Relationship Id="rId2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tags" Target="../tags/tag51.xml"/><Relationship Id="rId21" Type="http://schemas.openxmlformats.org/officeDocument/2006/relationships/image" Target="../media/image24.png"/><Relationship Id="rId7" Type="http://schemas.openxmlformats.org/officeDocument/2006/relationships/tags" Target="../tags/tag5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3.png"/><Relationship Id="rId2" Type="http://schemas.openxmlformats.org/officeDocument/2006/relationships/tags" Target="../tags/tag50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image" Target="../media/image27.png"/><Relationship Id="rId10" Type="http://schemas.openxmlformats.org/officeDocument/2006/relationships/tags" Target="../tags/tag58.xml"/><Relationship Id="rId19" Type="http://schemas.openxmlformats.org/officeDocument/2006/relationships/image" Target="../media/image31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26.png"/><Relationship Id="rId2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24.png"/><Relationship Id="rId18" Type="http://schemas.openxmlformats.org/officeDocument/2006/relationships/image" Target="../media/image34.png"/><Relationship Id="rId3" Type="http://schemas.openxmlformats.org/officeDocument/2006/relationships/tags" Target="../tags/tag62.xml"/><Relationship Id="rId21" Type="http://schemas.openxmlformats.org/officeDocument/2006/relationships/image" Target="../media/image32.png"/><Relationship Id="rId7" Type="http://schemas.openxmlformats.org/officeDocument/2006/relationships/tags" Target="../tags/tag6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8.png"/><Relationship Id="rId2" Type="http://schemas.openxmlformats.org/officeDocument/2006/relationships/tags" Target="../tags/tag61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26.png"/><Relationship Id="rId10" Type="http://schemas.openxmlformats.org/officeDocument/2006/relationships/tags" Target="../tags/tag69.xml"/><Relationship Id="rId19" Type="http://schemas.openxmlformats.org/officeDocument/2006/relationships/image" Target="../media/image30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25.png"/><Relationship Id="rId2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tags" Target="../tags/tag73.xml"/><Relationship Id="rId21" Type="http://schemas.openxmlformats.org/officeDocument/2006/relationships/image" Target="../media/image24.png"/><Relationship Id="rId7" Type="http://schemas.openxmlformats.org/officeDocument/2006/relationships/tags" Target="../tags/tag7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5.png"/><Relationship Id="rId2" Type="http://schemas.openxmlformats.org/officeDocument/2006/relationships/tags" Target="../tags/tag7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image" Target="../media/image27.png"/><Relationship Id="rId10" Type="http://schemas.openxmlformats.org/officeDocument/2006/relationships/tags" Target="../tags/tag80.xml"/><Relationship Id="rId19" Type="http://schemas.openxmlformats.org/officeDocument/2006/relationships/image" Target="../media/image31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26.png"/><Relationship Id="rId2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image" Target="../media/image37.png"/><Relationship Id="rId26" Type="http://schemas.openxmlformats.org/officeDocument/2006/relationships/image" Target="../media/image44.png"/><Relationship Id="rId3" Type="http://schemas.openxmlformats.org/officeDocument/2006/relationships/tags" Target="../tags/tag84.xml"/><Relationship Id="rId21" Type="http://schemas.openxmlformats.org/officeDocument/2006/relationships/image" Target="../media/image40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image" Target="../media/image36.png"/><Relationship Id="rId25" Type="http://schemas.openxmlformats.org/officeDocument/2006/relationships/image" Target="../media/image1.png"/><Relationship Id="rId2" Type="http://schemas.openxmlformats.org/officeDocument/2006/relationships/tags" Target="../tags/tag8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9.png"/><Relationship Id="rId29" Type="http://schemas.openxmlformats.org/officeDocument/2006/relationships/image" Target="../media/image47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image" Target="../media/image43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image" Target="../media/image42.png"/><Relationship Id="rId28" Type="http://schemas.openxmlformats.org/officeDocument/2006/relationships/image" Target="../media/image46.png"/><Relationship Id="rId10" Type="http://schemas.openxmlformats.org/officeDocument/2006/relationships/tags" Target="../tags/tag91.xml"/><Relationship Id="rId19" Type="http://schemas.openxmlformats.org/officeDocument/2006/relationships/image" Target="../media/image38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image" Target="../media/image41.png"/><Relationship Id="rId2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1311-E7A4-4961-BA96-F0FD5BDA2638}" type="slidenum">
              <a:rPr lang="en-US"/>
              <a:pPr/>
              <a:t>1</a:t>
            </a:fld>
            <a:endParaRPr lang="en-US"/>
          </a:p>
        </p:txBody>
      </p:sp>
      <p:sp>
        <p:nvSpPr>
          <p:cNvPr id="16906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62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err="1" smtClean="0"/>
              <a:t>Antidifferentiation</a:t>
            </a:r>
            <a:r>
              <a:rPr lang="en-US" sz="2400" dirty="0" smtClean="0"/>
              <a:t> problems</a:t>
            </a:r>
            <a:endParaRPr lang="en-US" sz="2400" dirty="0"/>
          </a:p>
        </p:txBody>
      </p:sp>
      <p:sp>
        <p:nvSpPr>
          <p:cNvPr id="169062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3636" y="127348"/>
            <a:ext cx="5725230" cy="283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626" y="3950759"/>
            <a:ext cx="1963178" cy="982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736652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3636" y="1712268"/>
            <a:ext cx="5649271" cy="283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3073" y="2215204"/>
            <a:ext cx="2682283" cy="6039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72207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3636" y="3447823"/>
            <a:ext cx="5649292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8043" y="5794702"/>
            <a:ext cx="2644836" cy="926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01706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75989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37711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6635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57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630952"/>
            <a:ext cx="2909852" cy="416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3636" y="5352726"/>
            <a:ext cx="5688272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6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41527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428" y="3403949"/>
            <a:ext cx="5838252" cy="377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571" y="3852932"/>
            <a:ext cx="7425948" cy="434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722987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679873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428" y="1654821"/>
            <a:ext cx="5932710" cy="3775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0444" y="2091278"/>
            <a:ext cx="6348589" cy="10010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96887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428" y="171835"/>
            <a:ext cx="5932710" cy="3775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862" y="675439"/>
            <a:ext cx="7615662" cy="47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928" y="5623234"/>
            <a:ext cx="7880228" cy="472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211829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428" y="5174251"/>
            <a:ext cx="5818992" cy="377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8225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96763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49892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02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 bwMode="auto">
          <a:xfrm flipV="1">
            <a:off x="4572000" y="4114800"/>
            <a:ext cx="0" cy="26517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514600" y="6652364"/>
            <a:ext cx="4114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9" name="Picture 4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074" y="1703540"/>
            <a:ext cx="207443" cy="359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397" y="4164904"/>
            <a:ext cx="150201" cy="1645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645" y="5716805"/>
            <a:ext cx="151104" cy="165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343" y="4648200"/>
            <a:ext cx="151406" cy="22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192" y="6198685"/>
            <a:ext cx="151406" cy="22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086" y="77244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4572000" y="457200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1600200"/>
            <a:ext cx="4114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Picture 5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46" y="2895600"/>
            <a:ext cx="6140755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844" y="3265118"/>
            <a:ext cx="6840001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Freeform 52"/>
          <p:cNvSpPr>
            <a:spLocks/>
          </p:cNvSpPr>
          <p:nvPr/>
        </p:nvSpPr>
        <p:spPr bwMode="auto">
          <a:xfrm flipH="1" flipV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2743200" y="1600200"/>
            <a:ext cx="3657600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6796" y="52192"/>
            <a:ext cx="6045708" cy="359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Freeform 52"/>
          <p:cNvSpPr>
            <a:spLocks/>
          </p:cNvSpPr>
          <p:nvPr/>
        </p:nvSpPr>
        <p:spPr bwMode="auto">
          <a:xfrm flipV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 flipH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5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 bwMode="auto">
          <a:xfrm flipV="1">
            <a:off x="4572000" y="4114800"/>
            <a:ext cx="0" cy="26517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2514600" y="6652364"/>
            <a:ext cx="4114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397" y="4164904"/>
            <a:ext cx="150201" cy="1645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645" y="5716805"/>
            <a:ext cx="151104" cy="165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343" y="4648200"/>
            <a:ext cx="151406" cy="22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192" y="6198685"/>
            <a:ext cx="151406" cy="22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" y="77244"/>
            <a:ext cx="1644026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4572000" y="457200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1600200"/>
            <a:ext cx="4114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Picture 5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46" y="2895600"/>
            <a:ext cx="6140755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844" y="3265118"/>
            <a:ext cx="6840001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Freeform 52"/>
          <p:cNvSpPr>
            <a:spLocks/>
          </p:cNvSpPr>
          <p:nvPr/>
        </p:nvSpPr>
        <p:spPr bwMode="auto">
          <a:xfrm flipH="1" flipV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743200" y="1600200"/>
            <a:ext cx="3657600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" name="Picture 4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6796" y="52192"/>
            <a:ext cx="6045708" cy="359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074" y="2027911"/>
            <a:ext cx="207443" cy="359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Freeform 52"/>
          <p:cNvSpPr>
            <a:spLocks/>
          </p:cNvSpPr>
          <p:nvPr/>
        </p:nvSpPr>
        <p:spPr bwMode="auto">
          <a:xfrm flipV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 flipH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686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 bwMode="auto">
          <a:xfrm flipV="1">
            <a:off x="4572000" y="4114800"/>
            <a:ext cx="0" cy="26517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514600" y="6652364"/>
            <a:ext cx="4114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9" name="Picture 4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074" y="785037"/>
            <a:ext cx="207443" cy="359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397" y="4164904"/>
            <a:ext cx="150201" cy="1645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645" y="5716805"/>
            <a:ext cx="151104" cy="165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343" y="4648200"/>
            <a:ext cx="151406" cy="22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192" y="6198685"/>
            <a:ext cx="151406" cy="22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50" y="77244"/>
            <a:ext cx="1644026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4572000" y="457200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1600200"/>
            <a:ext cx="4114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Picture 5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46" y="2895600"/>
            <a:ext cx="6140755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844" y="3265118"/>
            <a:ext cx="6840001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Freeform 52"/>
          <p:cNvSpPr>
            <a:spLocks/>
          </p:cNvSpPr>
          <p:nvPr/>
        </p:nvSpPr>
        <p:spPr bwMode="auto">
          <a:xfrm flipH="1" flipV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2743200" y="673608"/>
            <a:ext cx="3657600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6796" y="52192"/>
            <a:ext cx="6045708" cy="359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Freeform 52"/>
          <p:cNvSpPr>
            <a:spLocks/>
          </p:cNvSpPr>
          <p:nvPr/>
        </p:nvSpPr>
        <p:spPr bwMode="auto">
          <a:xfrm flipV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 flipH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5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 bwMode="auto">
          <a:xfrm flipV="1">
            <a:off x="4572000" y="4114800"/>
            <a:ext cx="0" cy="26517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514600" y="6652364"/>
            <a:ext cx="4114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397" y="4164904"/>
            <a:ext cx="150201" cy="1645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645" y="5716805"/>
            <a:ext cx="151104" cy="165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343" y="4648200"/>
            <a:ext cx="151406" cy="22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192" y="6198685"/>
            <a:ext cx="151406" cy="22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50" y="77244"/>
            <a:ext cx="1644026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4572000" y="457200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1600200"/>
            <a:ext cx="4114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Picture 5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46" y="2895600"/>
            <a:ext cx="6140755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844" y="3265118"/>
            <a:ext cx="6840001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Freeform 52"/>
          <p:cNvSpPr>
            <a:spLocks/>
          </p:cNvSpPr>
          <p:nvPr/>
        </p:nvSpPr>
        <p:spPr bwMode="auto">
          <a:xfrm flipH="1" flipV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6796" y="52192"/>
            <a:ext cx="6045708" cy="359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074" y="1100985"/>
            <a:ext cx="207443" cy="359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Freeform 52"/>
          <p:cNvSpPr>
            <a:spLocks/>
          </p:cNvSpPr>
          <p:nvPr/>
        </p:nvSpPr>
        <p:spPr bwMode="auto">
          <a:xfrm flipV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 flipH="1">
            <a:off x="2743200" y="4345110"/>
            <a:ext cx="3657600" cy="182709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6117"/>
              <a:gd name="connsiteY0" fmla="*/ 15858 h 15858"/>
              <a:gd name="connsiteX1" fmla="*/ 5894 w 16117"/>
              <a:gd name="connsiteY1" fmla="*/ 11 h 15858"/>
              <a:gd name="connsiteX2" fmla="*/ 12762 w 16117"/>
              <a:gd name="connsiteY2" fmla="*/ 13054 h 15858"/>
              <a:gd name="connsiteX3" fmla="*/ 16117 w 16117"/>
              <a:gd name="connsiteY3" fmla="*/ 156 h 15858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12762 w 16117"/>
              <a:gd name="connsiteY1" fmla="*/ 12898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6117"/>
              <a:gd name="connsiteY0" fmla="*/ 15702 h 15702"/>
              <a:gd name="connsiteX1" fmla="*/ 6365 w 16117"/>
              <a:gd name="connsiteY1" fmla="*/ 6380 h 15702"/>
              <a:gd name="connsiteX2" fmla="*/ 16117 w 16117"/>
              <a:gd name="connsiteY2" fmla="*/ 0 h 15702"/>
              <a:gd name="connsiteX0" fmla="*/ 0 w 13922"/>
              <a:gd name="connsiteY0" fmla="*/ 15434 h 15434"/>
              <a:gd name="connsiteX1" fmla="*/ 4170 w 13922"/>
              <a:gd name="connsiteY1" fmla="*/ 6380 h 15434"/>
              <a:gd name="connsiteX2" fmla="*/ 13922 w 13922"/>
              <a:gd name="connsiteY2" fmla="*/ 0 h 15434"/>
              <a:gd name="connsiteX0" fmla="*/ 0 w 13455"/>
              <a:gd name="connsiteY0" fmla="*/ 13202 h 13202"/>
              <a:gd name="connsiteX1" fmla="*/ 4170 w 13455"/>
              <a:gd name="connsiteY1" fmla="*/ 4148 h 13202"/>
              <a:gd name="connsiteX2" fmla="*/ 13455 w 13455"/>
              <a:gd name="connsiteY2" fmla="*/ 0 h 13202"/>
              <a:gd name="connsiteX0" fmla="*/ 0 w 13455"/>
              <a:gd name="connsiteY0" fmla="*/ 13202 h 13325"/>
              <a:gd name="connsiteX1" fmla="*/ 5337 w 13455"/>
              <a:gd name="connsiteY1" fmla="*/ 12808 h 13325"/>
              <a:gd name="connsiteX2" fmla="*/ 13455 w 13455"/>
              <a:gd name="connsiteY2" fmla="*/ 0 h 13325"/>
              <a:gd name="connsiteX0" fmla="*/ 0 w 13455"/>
              <a:gd name="connsiteY0" fmla="*/ 13202 h 13910"/>
              <a:gd name="connsiteX1" fmla="*/ 5337 w 13455"/>
              <a:gd name="connsiteY1" fmla="*/ 12808 h 13910"/>
              <a:gd name="connsiteX2" fmla="*/ 13455 w 13455"/>
              <a:gd name="connsiteY2" fmla="*/ 0 h 13910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3"/>
              <a:gd name="connsiteX1" fmla="*/ 6178 w 13455"/>
              <a:gd name="connsiteY1" fmla="*/ 9862 h 13203"/>
              <a:gd name="connsiteX2" fmla="*/ 13455 w 13455"/>
              <a:gd name="connsiteY2" fmla="*/ 0 h 13203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139 w 13455"/>
              <a:gd name="connsiteY1" fmla="*/ 9683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8793 w 13455"/>
              <a:gd name="connsiteY1" fmla="*/ 8969 h 13202"/>
              <a:gd name="connsiteX2" fmla="*/ 13455 w 13455"/>
              <a:gd name="connsiteY2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455"/>
              <a:gd name="connsiteY0" fmla="*/ 13202 h 13202"/>
              <a:gd name="connsiteX1" fmla="*/ 13455 w 13455"/>
              <a:gd name="connsiteY1" fmla="*/ 0 h 13202"/>
              <a:gd name="connsiteX0" fmla="*/ 0 w 13548"/>
              <a:gd name="connsiteY0" fmla="*/ 13023 h 13023"/>
              <a:gd name="connsiteX1" fmla="*/ 13548 w 13548"/>
              <a:gd name="connsiteY1" fmla="*/ 0 h 13023"/>
              <a:gd name="connsiteX0" fmla="*/ 0 w 13548"/>
              <a:gd name="connsiteY0" fmla="*/ 13023 h 13023"/>
              <a:gd name="connsiteX1" fmla="*/ 13548 w 13548"/>
              <a:gd name="connsiteY1" fmla="*/ 0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" h="13023">
                <a:moveTo>
                  <a:pt x="0" y="13023"/>
                </a:moveTo>
                <a:cubicBezTo>
                  <a:pt x="5188" y="12997"/>
                  <a:pt x="10837" y="6097"/>
                  <a:pt x="13548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743200" y="685800"/>
            <a:ext cx="3657600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5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63" y="152400"/>
            <a:ext cx="1644047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2704" y="139874"/>
            <a:ext cx="6744032" cy="320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21" y="533400"/>
            <a:ext cx="1586892" cy="340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04" y="2264335"/>
            <a:ext cx="8406804" cy="340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030" y="3313133"/>
            <a:ext cx="7368888" cy="34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23" y="3742883"/>
            <a:ext cx="8728569" cy="359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923" y="4200129"/>
            <a:ext cx="8764179" cy="359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23" y="4657329"/>
            <a:ext cx="6612188" cy="359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363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0682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66" y="3326703"/>
            <a:ext cx="1644046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901874"/>
            <a:ext cx="7615261" cy="416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6700" y="1412738"/>
            <a:ext cx="4856293" cy="320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16" y="1837798"/>
            <a:ext cx="5744796" cy="3208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10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22&quot;/&gt;&lt;property id=&quot;20307&quot; value=&quot;597&quot;/&gt;&lt;/object&gt;&lt;object type=&quot;3&quot; unique_id=&quot;105801&quot;&gt;&lt;property id=&quot;20148&quot; value=&quot;5&quot;/&gt;&lt;property id=&quot;20300&quot; value=&quot;Slide 2&quot;/&gt;&lt;property id=&quot;20307&quot; value=&quot;648&quot;/&gt;&lt;/object&gt;&lt;object type=&quot;3&quot; unique_id=&quot;105802&quot;&gt;&lt;property id=&quot;20148&quot; value=&quot;5&quot;/&gt;&lt;property id=&quot;20300&quot; value=&quot;Slide 3&quot;/&gt;&lt;property id=&quot;20307&quot; value=&quot;650&quot;/&gt;&lt;/object&gt;&lt;object type=&quot;3&quot; unique_id=&quot;105803&quot;&gt;&lt;property id=&quot;20148&quot; value=&quot;5&quot;/&gt;&lt;property id=&quot;20300&quot; value=&quot;Slide 4&quot;/&gt;&lt;property id=&quot;20307&quot; value=&quot;649&quot;/&gt;&lt;/object&gt;&lt;object type=&quot;3&quot; unique_id=&quot;105804&quot;&gt;&lt;property id=&quot;20148&quot; value=&quot;5&quot;/&gt;&lt;property id=&quot;20300&quot; value=&quot;Slide 5&quot;/&gt;&lt;property id=&quot;20307&quot; value=&quot;651&quot;/&gt;&lt;/object&gt;&lt;object type=&quot;3&quot; unique_id=&quot;105827&quot;&gt;&lt;property id=&quot;20148&quot; value=&quot;5&quot;/&gt;&lt;property id=&quot;20300&quot; value=&quot;Slide 6&quot;/&gt;&lt;property id=&quot;20307&quot; value=&quot;653&quot;/&gt;&lt;/object&gt;&lt;object type=&quot;3&quot; unique_id=&quot;105888&quot;&gt;&lt;property id=&quot;20148&quot; value=&quot;5&quot;/&gt;&lt;property id=&quot;20300&quot; value=&quot;Slide 7&quot;/&gt;&lt;property id=&quot;20307&quot; value=&quot;654&quot;/&gt;&lt;/object&gt;&lt;object type=&quot;3&quot; unique_id=&quot;105889&quot;&gt;&lt;property id=&quot;20148&quot; value=&quot;5&quot;/&gt;&lt;property id=&quot;20300&quot; value=&quot;Slide 8&quot;/&gt;&lt;property id=&quot;20307&quot; value=&quot;655&quot;/&gt;&lt;/object&gt;&lt;object type=&quot;3&quot; unique_id=&quot;105918&quot;&gt;&lt;property id=&quot;20148&quot; value=&quot;5&quot;/&gt;&lt;property id=&quot;20300&quot; value=&quot;Slide 9&quot;/&gt;&lt;property id=&quot;20307&quot; value=&quot;656&quot;/&gt;&lt;/object&gt;&lt;object type=&quot;3&quot; unique_id=&quot;105919&quot;&gt;&lt;property id=&quot;20148&quot; value=&quot;5&quot;/&gt;&lt;property id=&quot;20300&quot; value=&quot;Slide 10&quot;/&gt;&lt;property id=&quot;20307&quot; value=&quot;657&quot;/&gt;&lt;/object&gt;&lt;object type=&quot;3&quot; unique_id=&quot;106032&quot;&gt;&lt;property id=&quot;20148&quot; value=&quot;5&quot;/&gt;&lt;property id=&quot;20300&quot; value=&quot;Slide 11&quot;/&gt;&lt;property id=&quot;20307&quot; value=&quot;658&quot;/&gt;&lt;/object&gt;&lt;object type=&quot;3&quot; unique_id=&quot;106033&quot;&gt;&lt;property id=&quot;20148&quot; value=&quot;5&quot;/&gt;&lt;property id=&quot;20300&quot; value=&quot;Slide 12&quot;/&gt;&lt;property id=&quot;20307&quot; value=&quot;659&quot;/&gt;&lt;/object&gt;&lt;object type=&quot;3&quot; unique_id=&quot;106034&quot;&gt;&lt;property id=&quot;20148&quot; value=&quot;5&quot;/&gt;&lt;property id=&quot;20300&quot; value=&quot;Slide 13&quot;/&gt;&lt;property id=&quot;20307&quot; value=&quot;660&quot;/&gt;&lt;/object&gt;&lt;object type=&quot;3&quot; unique_id=&quot;106035&quot;&gt;&lt;property id=&quot;20148&quot; value=&quot;5&quot;/&gt;&lt;property id=&quot;20300&quot; value=&quot;Slide 23&quot;/&gt;&lt;property id=&quot;20307&quot; value=&quot;661&quot;/&gt;&lt;/object&gt;&lt;object type=&quot;3&quot; unique_id=&quot;106216&quot;&gt;&lt;property id=&quot;20148&quot; value=&quot;5&quot;/&gt;&lt;property id=&quot;20300&quot; value=&quot;Slide 24&quot;/&gt;&lt;property id=&quot;20307&quot; value=&quot;662&quot;/&gt;&lt;/object&gt;&lt;object type=&quot;3&quot; unique_id=&quot;106217&quot;&gt;&lt;property id=&quot;20148&quot; value=&quot;5&quot;/&gt;&lt;property id=&quot;20300&quot; value=&quot;Slide 25&quot;/&gt;&lt;property id=&quot;20307&quot; value=&quot;663&quot;/&gt;&lt;/object&gt;&lt;object type=&quot;3&quot; unique_id=&quot;106218&quot;&gt;&lt;property id=&quot;20148&quot; value=&quot;5&quot;/&gt;&lt;property id=&quot;20300&quot; value=&quot;Slide 26&quot;/&gt;&lt;property id=&quot;20307&quot; value=&quot;664&quot;/&gt;&lt;/object&gt;&lt;object type=&quot;3&quot; unique_id=&quot;106219&quot;&gt;&lt;property id=&quot;20148&quot; value=&quot;5&quot;/&gt;&lt;property id=&quot;20300&quot; value=&quot;Slide 27&quot;/&gt;&lt;property id=&quot;20307&quot; value=&quot;665&quot;/&gt;&lt;/object&gt;&lt;object type=&quot;3&quot; unique_id=&quot;106220&quot;&gt;&lt;property id=&quot;20148&quot; value=&quot;5&quot;/&gt;&lt;property id=&quot;20300&quot; value=&quot;Slide 28&quot;/&gt;&lt;property id=&quot;20307&quot; value=&quot;666&quot;/&gt;&lt;/object&gt;&lt;object type=&quot;3&quot; unique_id=&quot;106221&quot;&gt;&lt;property id=&quot;20148&quot; value=&quot;5&quot;/&gt;&lt;property id=&quot;20300&quot; value=&quot;Slide 29&quot;/&gt;&lt;property id=&quot;20307&quot; value=&quot;667&quot;/&gt;&lt;/object&gt;&lt;object type=&quot;3&quot; unique_id=&quot;106222&quot;&gt;&lt;property id=&quot;20148&quot; value=&quot;5&quot;/&gt;&lt;property id=&quot;20300&quot; value=&quot;Slide 30&quot;/&gt;&lt;property id=&quot;20307&quot; value=&quot;668&quot;/&gt;&lt;/object&gt;&lt;object type=&quot;3&quot; unique_id=&quot;106493&quot;&gt;&lt;property id=&quot;20148&quot; value=&quot;5&quot;/&gt;&lt;property id=&quot;20300&quot; value=&quot;Slide 14&quot;/&gt;&lt;property id=&quot;20307&quot; value=&quot;669&quot;/&gt;&lt;/object&gt;&lt;object type=&quot;3&quot; unique_id=&quot;106519&quot;&gt;&lt;property id=&quot;20148&quot; value=&quot;5&quot;/&gt;&lt;property id=&quot;20300&quot; value=&quot;Slide 1&quot;/&gt;&lt;property id=&quot;20307&quot; value=&quot;670&quot;/&gt;&lt;/object&gt;&lt;object type=&quot;3&quot; unique_id=&quot;142516&quot;&gt;&lt;property id=&quot;20148&quot; value=&quot;5&quot;/&gt;&lt;property id=&quot;20300&quot; value=&quot;Slide 15&quot;/&gt;&lt;property id=&quot;20307&quot; value=&quot;671&quot;/&gt;&lt;/object&gt;&lt;object type=&quot;3&quot; unique_id=&quot;142517&quot;&gt;&lt;property id=&quot;20148&quot; value=&quot;5&quot;/&gt;&lt;property id=&quot;20300&quot; value=&quot;Slide 16&quot;/&gt;&lt;property id=&quot;20307&quot; value=&quot;672&quot;/&gt;&lt;/object&gt;&lt;object type=&quot;3&quot; unique_id=&quot;142518&quot;&gt;&lt;property id=&quot;20148&quot; value=&quot;5&quot;/&gt;&lt;property id=&quot;20300&quot; value=&quot;Slide 17&quot;/&gt;&lt;property id=&quot;20307&quot; value=&quot;673&quot;/&gt;&lt;/object&gt;&lt;object type=&quot;3&quot; unique_id=&quot;142519&quot;&gt;&lt;property id=&quot;20148&quot; value=&quot;5&quot;/&gt;&lt;property id=&quot;20300&quot; value=&quot;Slide 18&quot;/&gt;&lt;property id=&quot;20307&quot; value=&quot;674&quot;/&gt;&lt;/object&gt;&lt;object type=&quot;3&quot; unique_id=&quot;142520&quot;&gt;&lt;property id=&quot;20148&quot; value=&quot;5&quot;/&gt;&lt;property id=&quot;20300&quot; value=&quot;Slide 19&quot;/&gt;&lt;property id=&quot;20307&quot; value=&quot;675&quot;/&gt;&lt;/object&gt;&lt;object type=&quot;3&quot; unique_id=&quot;142521&quot;&gt;&lt;property id=&quot;20148&quot; value=&quot;5&quot;/&gt;&lt;property id=&quot;20300&quot; value=&quot;Slide 20&quot;/&gt;&lt;property id=&quot;20307&quot; value=&quot;676&quot;/&gt;&lt;/object&gt;&lt;object type=&quot;3&quot; unique_id=&quot;142522&quot;&gt;&lt;property id=&quot;20148&quot; value=&quot;5&quot;/&gt;&lt;property id=&quot;20300&quot; value=&quot;Slide 21&quot;/&gt;&lt;property id=&quot;20307&quot; value=&quot;67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(5\sqrt[3]{t}+\sqrt[4]{t}\right)t^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216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antiderivatives in $t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7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\sqrt[3]{2}e^s-5\sin s}{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95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x^3+2x+\sqrt[3]{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69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antiderivatives in $s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92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{\color[rgb]{0,.8,0}unique} $h(t)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43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h'(t)=2\sin t-7\cos t}&#10;\quad\hbox{{\color[rgb]{0,.8,0}and}}\quad&#10;h(0)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61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{\color[rgb]{0,.8,0}unique} $f(x)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46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x)=\frac{3x^2+4}{x\sqrt[3]{x}}}&#10;\quad\hbox{{\color[rgb]{0,.8,0}and}}\quad&#10;f(1)=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431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{\color[rgb]{0,.8,0}unique} $f(x)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4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x)=5x^4-3x^2-2x}&#10;\quad\hbox{{\color[rgb]{0,.8,0}and}}\quad&#10;f(0)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569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p''(t)=\pi e^t+2t^3},\,\,p'(0)=1&#10;\,\,\hbox{{\color[rgb]{0,.8,0}and}}\,\,p(0)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4415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93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{\color[rgb]{0,.8,0}unique} $p(t)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43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4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233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9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ich} of the following could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608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an antiderivative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6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f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34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antiderivatives in $x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203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5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4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233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50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ich} of the following could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608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an antiderivative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6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f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34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\sqrt[3]{t}+8\sqrt[4]{t}}{\sqrt[5]{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2130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5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4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233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9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ich} of the following could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608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an antiderivative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6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f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3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3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5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4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233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1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ich} of the following could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608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an antiderivative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6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f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3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5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particle travels on a number li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58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80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for its position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207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drop a heavy ball out of a wind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968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a tall building. Its speed at the momen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151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act with the ground is $176$ feet 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495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antiderivatives in $t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79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{\color{blue}what} height was it droppe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792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6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71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acceleration at time $t$ is $2t^2+3t-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935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position at time $0$ is 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655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 its velocity at time $0$ is 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982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16856</TotalTime>
  <Words>12</Words>
  <Application>Microsoft Office PowerPoint</Application>
  <PresentationFormat>On-screen Show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1982</cp:revision>
  <dcterms:created xsi:type="dcterms:W3CDTF">2008-09-20T13:47:00Z</dcterms:created>
  <dcterms:modified xsi:type="dcterms:W3CDTF">2013-09-10T20:21:14Z</dcterms:modified>
</cp:coreProperties>
</file>