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30" r:id="rId2"/>
    <p:sldId id="463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15" autoAdjust="0"/>
    <p:restoredTop sz="94128" autoAdjust="0"/>
  </p:normalViewPr>
  <p:slideViewPr>
    <p:cSldViewPr>
      <p:cViewPr varScale="1">
        <p:scale>
          <a:sx n="76" d="100"/>
          <a:sy n="76" d="100"/>
        </p:scale>
        <p:origin x="-10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48ADB3-9F90-4A41-B569-27867CE783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70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6C03B-E20A-4091-AD76-0F3F78C1D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8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11358-9600-4FA9-95B5-8E86AD14A9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1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EC325-BC4D-402D-9468-D40AFE3BD9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12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3DBB3-C959-4387-A21A-FED0AE23AD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3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B797A-6B60-4213-A0D7-4DC4F6AC19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6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00DB0-704B-4FD8-8D1B-C767D2E8CC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6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97D32-6AE4-45AA-B578-032E946D87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5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EF650-3B40-4704-A849-8B159943D0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0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212E0-CF8B-4D89-A30F-FED37F99A4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52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41467-E93F-481A-B362-DBCF79BA63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5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CE654-1A90-446F-81CB-5191B07CB7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7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620627-5E33-45A1-AE24-DB4D4088EF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image" Target="../media/image2.png"/><Relationship Id="rId26" Type="http://schemas.openxmlformats.org/officeDocument/2006/relationships/image" Target="../media/image10.png"/><Relationship Id="rId3" Type="http://schemas.openxmlformats.org/officeDocument/2006/relationships/tags" Target="../tags/tag6.xml"/><Relationship Id="rId21" Type="http://schemas.openxmlformats.org/officeDocument/2006/relationships/image" Target="../media/image5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9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image" Target="../media/image4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8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7.png"/><Relationship Id="rId28" Type="http://schemas.openxmlformats.org/officeDocument/2006/relationships/image" Target="../media/image1.png"/><Relationship Id="rId10" Type="http://schemas.openxmlformats.org/officeDocument/2006/relationships/tags" Target="../tags/tag13.xml"/><Relationship Id="rId19" Type="http://schemas.openxmlformats.org/officeDocument/2006/relationships/image" Target="../media/image3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image" Target="../media/image6.png"/><Relationship Id="rId27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60375"/>
          </a:xfrm>
        </p:spPr>
        <p:txBody>
          <a:bodyPr/>
          <a:lstStyle/>
          <a:p>
            <a:fld id="{7AEB7AF3-FF49-4608-AB3A-E411CE97E3E9}" type="slidenum">
              <a:rPr lang="en-US"/>
              <a:pPr/>
              <a:t>1</a:t>
            </a:fld>
            <a:endParaRPr lang="en-US"/>
          </a:p>
        </p:txBody>
      </p:sp>
      <p:sp>
        <p:nvSpPr>
          <p:cNvPr id="841730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Standard notation</a:t>
            </a:r>
          </a:p>
        </p:txBody>
      </p:sp>
      <p:sp>
        <p:nvSpPr>
          <p:cNvPr id="841731" name="Rectangle 3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1732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6189" y="3301652"/>
            <a:ext cx="925958" cy="3026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152400"/>
            <a:ext cx="1417234" cy="2834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2016" y="126304"/>
            <a:ext cx="6216584" cy="3775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7400" y="584548"/>
            <a:ext cx="1323058" cy="35939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71170" y="591126"/>
            <a:ext cx="1511694" cy="35949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63793" y="1072334"/>
            <a:ext cx="1738471" cy="359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05200" y="1529540"/>
            <a:ext cx="3080117" cy="3967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7" y="2317007"/>
            <a:ext cx="1417237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80638" y="2737252"/>
            <a:ext cx="5348005" cy="3775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2016" y="2286000"/>
            <a:ext cx="6216584" cy="3775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3545608"/>
            <a:ext cx="1417240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80638" y="3965853"/>
            <a:ext cx="5820077" cy="3775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2019" y="3514601"/>
            <a:ext cx="6216584" cy="3775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57200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628378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874059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25739&quot;&gt;&lt;property id=&quot;20148&quot; value=&quot;5&quot;/&gt;&lt;property id=&quot;20300&quot; value=&quot;Slide 1&quot;/&gt;&lt;property id=&quot;20307&quot; value=&quot;430&quot;/&gt;&lt;/object&gt;&lt;object type=&quot;3&quot; unique_id=&quot;30289&quot;&gt;&lt;property id=&quot;20148&quot; value=&quot;5&quot;/&gt;&lt;property id=&quot;20300&quot; value=&quot;Slide 2&quot;/&gt;&lt;property id=&quot;20307&quot; value=&quot;463&quot;/&gt;&lt;/object&gt;&lt;object type=&quot;3&quot; unique_id=&quot;30290&quot;&gt;&lt;property id=&quot;20148&quot; value=&quot;5&quot;/&gt;&lt;property id=&quot;20300&quot; value=&quot;Slide 3&quot;/&gt;&lt;property id=&quot;20307&quot; value=&quot;464&quot;/&gt;&lt;/object&gt;&lt;object type=&quot;3&quot; unique_id=&quot;30291&quot;&gt;&lt;property id=&quot;20148&quot; value=&quot;5&quot;/&gt;&lt;property id=&quot;20300&quot; value=&quot;Slide 4&quot;/&gt;&lt;property id=&quot;20307&quot; value=&quot;465&quot;/&gt;&lt;/object&gt;&lt;object type=&quot;3&quot; unique_id=&quot;30292&quot;&gt;&lt;property id=&quot;20148&quot; value=&quot;5&quot;/&gt;&lt;property id=&quot;20300&quot; value=&quot;Slide 5&quot;/&gt;&lt;property id=&quot;20307&quot; value=&quot;466&quot;/&gt;&lt;/object&gt;&lt;object type=&quot;3&quot; unique_id=&quot;30293&quot;&gt;&lt;property id=&quot;20148&quot; value=&quot;5&quot;/&gt;&lt;property id=&quot;20300&quot; value=&quot;Slide 6&quot;/&gt;&lt;property id=&quot;20307&quot; value=&quot;467&quot;/&gt;&lt;/object&gt;&lt;object type=&quot;3&quot; unique_id=&quot;30294&quot;&gt;&lt;property id=&quot;20148&quot; value=&quot;5&quot;/&gt;&lt;property id=&quot;20300&quot; value=&quot;Slide 7&quot;/&gt;&lt;property id=&quot;20307&quot; value=&quot;476&quot;/&gt;&lt;/object&gt;&lt;object type=&quot;3&quot; unique_id=&quot;30295&quot;&gt;&lt;property id=&quot;20148&quot; value=&quot;5&quot;/&gt;&lt;property id=&quot;20300&quot; value=&quot;Slide 8&quot;/&gt;&lt;property id=&quot;20307&quot; value=&quot;468&quot;/&gt;&lt;/object&gt;&lt;object type=&quot;3&quot; unique_id=&quot;30296&quot;&gt;&lt;property id=&quot;20148&quot; value=&quot;5&quot;/&gt;&lt;property id=&quot;20300&quot; value=&quot;Slide 9&quot;/&gt;&lt;property id=&quot;20307&quot; value=&quot;477&quot;/&gt;&lt;/object&gt;&lt;object type=&quot;3&quot; unique_id=&quot;30297&quot;&gt;&lt;property id=&quot;20148&quot; value=&quot;5&quot;/&gt;&lt;property id=&quot;20300&quot; value=&quot;Slide 10&quot;/&gt;&lt;property id=&quot;20307&quot; value=&quot;469&quot;/&gt;&lt;/object&gt;&lt;object type=&quot;3&quot; unique_id=&quot;30298&quot;&gt;&lt;property id=&quot;20148&quot; value=&quot;5&quot;/&gt;&lt;property id=&quot;20300&quot; value=&quot;Slide 11&quot;/&gt;&lt;property id=&quot;20307&quot; value=&quot;478&quot;/&gt;&lt;/object&gt;&lt;object type=&quot;3&quot; unique_id=&quot;30299&quot;&gt;&lt;property id=&quot;20148&quot; value=&quot;5&quot;/&gt;&lt;property id=&quot;20300&quot; value=&quot;Slide 12&quot;/&gt;&lt;property id=&quot;20307&quot; value=&quot;470&quot;/&gt;&lt;/object&gt;&lt;object type=&quot;3&quot; unique_id=&quot;30301&quot;&gt;&lt;property id=&quot;20148&quot; value=&quot;5&quot;/&gt;&lt;property id=&quot;20300&quot; value=&quot;Slide 22&quot;/&gt;&lt;property id=&quot;20307&quot; value=&quot;471&quot;/&gt;&lt;/object&gt;&lt;object type=&quot;3&quot; unique_id=&quot;30302&quot;&gt;&lt;property id=&quot;20148&quot; value=&quot;5&quot;/&gt;&lt;property id=&quot;20300&quot; value=&quot;Slide 23&quot;/&gt;&lt;property id=&quot;20307&quot; value=&quot;472&quot;/&gt;&lt;/object&gt;&lt;object type=&quot;3&quot; unique_id=&quot;30303&quot;&gt;&lt;property id=&quot;20148&quot; value=&quot;5&quot;/&gt;&lt;property id=&quot;20300&quot; value=&quot;Slide 24&quot;/&gt;&lt;property id=&quot;20307&quot; value=&quot;473&quot;/&gt;&lt;/object&gt;&lt;object type=&quot;3&quot; unique_id=&quot;30304&quot;&gt;&lt;property id=&quot;20148&quot; value=&quot;5&quot;/&gt;&lt;property id=&quot;20300&quot; value=&quot;Slide 25&quot;/&gt;&lt;property id=&quot;20307&quot; value=&quot;474&quot;/&gt;&lt;/object&gt;&lt;object type=&quot;3&quot; unique_id=&quot;30305&quot;&gt;&lt;property id=&quot;20148&quot; value=&quot;5&quot;/&gt;&lt;property id=&quot;20300&quot; value=&quot;Slide 26&quot;/&gt;&lt;property id=&quot;20307&quot; value=&quot;475&quot;/&gt;&lt;/object&gt;&lt;object type=&quot;3&quot; unique_id=&quot;30756&quot;&gt;&lt;property id=&quot;20148&quot; value=&quot;5&quot;/&gt;&lt;property id=&quot;20300&quot; value=&quot;Slide 14&quot;/&gt;&lt;property id=&quot;20307&quot; value=&quot;480&quot;/&gt;&lt;/object&gt;&lt;object type=&quot;3&quot; unique_id=&quot;30757&quot;&gt;&lt;property id=&quot;20148&quot; value=&quot;5&quot;/&gt;&lt;property id=&quot;20300&quot; value=&quot;Slide 15&quot;/&gt;&lt;property id=&quot;20307&quot; value=&quot;483&quot;/&gt;&lt;/object&gt;&lt;object type=&quot;3&quot; unique_id=&quot;30758&quot;&gt;&lt;property id=&quot;20148&quot; value=&quot;5&quot;/&gt;&lt;property id=&quot;20300&quot; value=&quot;Slide 16&quot;/&gt;&lt;property id=&quot;20307&quot; value=&quot;482&quot;/&gt;&lt;/object&gt;&lt;object type=&quot;3&quot; unique_id=&quot;30759&quot;&gt;&lt;property id=&quot;20148&quot; value=&quot;5&quot;/&gt;&lt;property id=&quot;20300&quot; value=&quot;Slide 17&quot;/&gt;&lt;property id=&quot;20307&quot; value=&quot;481&quot;/&gt;&lt;/object&gt;&lt;object type=&quot;3&quot; unique_id=&quot;30760&quot;&gt;&lt;property id=&quot;20148&quot; value=&quot;5&quot;/&gt;&lt;property id=&quot;20300&quot; value=&quot;Slide 18&quot;/&gt;&lt;property id=&quot;20307&quot; value=&quot;485&quot;/&gt;&lt;/object&gt;&lt;object type=&quot;3&quot; unique_id=&quot;30761&quot;&gt;&lt;property id=&quot;20148&quot; value=&quot;5&quot;/&gt;&lt;property id=&quot;20300&quot; value=&quot;Slide 19&quot;/&gt;&lt;property id=&quot;20307&quot; value=&quot;486&quot;/&gt;&lt;/object&gt;&lt;object type=&quot;3&quot; unique_id=&quot;30762&quot;&gt;&lt;property id=&quot;20148&quot; value=&quot;5&quot;/&gt;&lt;property id=&quot;20300&quot; value=&quot;Slide 20&quot;/&gt;&lt;property id=&quot;20307&quot; value=&quot;487&quot;/&gt;&lt;/object&gt;&lt;object type=&quot;3&quot; unique_id=&quot;30763&quot;&gt;&lt;property id=&quot;20148&quot; value=&quot;5&quot;/&gt;&lt;property id=&quot;20300&quot; value=&quot;Slide 21&quot;/&gt;&lt;property id=&quot;20307&quot; value=&quot;488&quot;/&gt;&lt;/object&gt;&lt;object type=&quot;3&quot; unique_id=&quot;31007&quot;&gt;&lt;property id=&quot;20148&quot; value=&quot;5&quot;/&gt;&lt;property id=&quot;20300&quot; value=&quot;Slide 13&quot;/&gt;&lt;property id=&quot;20307&quot; value=&quot;490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and s.t.}~$x=a/b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3"/>
  <p:tag name="PICTUREFILESIZE" val="1197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1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74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100,\infty)$ is a closed interval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3"/>
  <p:tag name="PICTUREFILESIZE" val="2176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rue or False (no partial credit)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9"/>
  <p:tag name="PICTUREFILESIZE" val="2578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1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84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100,\infty)$ is a compact interval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8"/>
  <p:tag name="PICTUREFILESIZE" val="2347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rue or False (no partial credit)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9"/>
  <p:tag name="PICTUREFILESIZE" val="2578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1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57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rue or False (no partial credit)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9"/>
  <p:tag name="PICTUREFILESIZE" val="2578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{\color[rgb]{0,.8,0}\forall}x\in{\mathbb Q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0"/>
  <p:tag name="PICTUREFILESIZE" val="681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{\color[rgb]{0,.8,0}\exists}a,b\in{\mathbb Z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0"/>
  <p:tag name="PICTUREFILESIZE" val="708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s.t.}~$b\ne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2"/>
  <p:tag name="PICTUREFILESIZE" val="67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5159</TotalTime>
  <Words>5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723</cp:revision>
  <dcterms:created xsi:type="dcterms:W3CDTF">2008-09-20T13:47:00Z</dcterms:created>
  <dcterms:modified xsi:type="dcterms:W3CDTF">2012-08-13T13:41:48Z</dcterms:modified>
</cp:coreProperties>
</file>