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0" autoAdjust="0"/>
    <p:restoredTop sz="94157" autoAdjust="0"/>
  </p:normalViewPr>
  <p:slideViewPr>
    <p:cSldViewPr>
      <p:cViewPr varScale="1">
        <p:scale>
          <a:sx n="76" d="100"/>
          <a:sy n="76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B1673B-1005-4859-8FBA-3456D65E88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673B-1005-4859-8FBA-3456D65E88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24FC6-7E22-4F03-8A60-2D3DF293B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0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17EAE-AAA8-4350-8431-DC63A2756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0D74B-70C4-4297-AB37-D3CAEA353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5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DF882-AA5E-4635-9159-1289ECF0E9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13AA2-0AA7-40AA-AA9F-2B8868FB74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0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D7C22-5618-4E6A-A919-BB60B6750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F3D8-DE3D-4756-B69F-984B17B83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1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2217-A08A-45AD-8F9A-DF78FF478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9FE8-1D7A-4079-A91F-3536CB00E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1F4C2-D191-4984-A042-6112236A2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1C8CF-7ACE-4F30-B835-0396B249B6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3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C3F719-83E8-44AA-BDAB-FD643FF887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slideLayout" Target="../slideLayouts/slideLayout2.xml"/><Relationship Id="rId39" Type="http://schemas.openxmlformats.org/officeDocument/2006/relationships/image" Target="../media/image14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9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image" Target="../media/image8.png"/><Relationship Id="rId38" Type="http://schemas.openxmlformats.org/officeDocument/2006/relationships/image" Target="../media/image13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4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image" Target="../media/image7.png"/><Relationship Id="rId37" Type="http://schemas.openxmlformats.org/officeDocument/2006/relationships/image" Target="../media/image12.png"/><Relationship Id="rId40" Type="http://schemas.openxmlformats.org/officeDocument/2006/relationships/image" Target="../media/image1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3.png"/><Relationship Id="rId36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2.png"/><Relationship Id="rId30" Type="http://schemas.openxmlformats.org/officeDocument/2006/relationships/image" Target="../media/image5.png"/><Relationship Id="rId35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image" Target="../media/image15.png"/><Relationship Id="rId26" Type="http://schemas.openxmlformats.org/officeDocument/2006/relationships/image" Target="../media/image1.png"/><Relationship Id="rId3" Type="http://schemas.openxmlformats.org/officeDocument/2006/relationships/tags" Target="../tags/tag31.xml"/><Relationship Id="rId21" Type="http://schemas.openxmlformats.org/officeDocument/2006/relationships/image" Target="../media/image18.png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22.png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20" Type="http://schemas.openxmlformats.org/officeDocument/2006/relationships/image" Target="../media/image17.png"/><Relationship Id="rId29" Type="http://schemas.openxmlformats.org/officeDocument/2006/relationships/image" Target="../media/image25.png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24" Type="http://schemas.openxmlformats.org/officeDocument/2006/relationships/image" Target="../media/image21.png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23" Type="http://schemas.openxmlformats.org/officeDocument/2006/relationships/image" Target="../media/image20.png"/><Relationship Id="rId28" Type="http://schemas.openxmlformats.org/officeDocument/2006/relationships/image" Target="../media/image24.png"/><Relationship Id="rId10" Type="http://schemas.openxmlformats.org/officeDocument/2006/relationships/tags" Target="../tags/tag38.xml"/><Relationship Id="rId19" Type="http://schemas.openxmlformats.org/officeDocument/2006/relationships/image" Target="../media/image16.png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image" Target="../media/image19.png"/><Relationship Id="rId27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465E-4DB0-43C1-959F-8CEE61B6F42E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Polynomials and rational functions</a:t>
            </a:r>
            <a:endParaRPr lang="en-US" sz="2400" dirty="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86203" y="533400"/>
            <a:ext cx="4781591" cy="3968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959" y="127348"/>
            <a:ext cx="5556047" cy="3775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3" y="1219200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1219200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1631843"/>
            <a:ext cx="6804152" cy="3402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2972" y="1993526"/>
            <a:ext cx="4743628" cy="4161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0" y="2743418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2743418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3156061"/>
            <a:ext cx="6804152" cy="3402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2972" y="3517744"/>
            <a:ext cx="4742890" cy="416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0" y="4191000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4191000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4603643"/>
            <a:ext cx="6350556" cy="3594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2972" y="4965326"/>
            <a:ext cx="4742890" cy="416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7" y="55626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5562600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5975243"/>
            <a:ext cx="5273229" cy="3209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2972" y="6336926"/>
            <a:ext cx="4742890" cy="416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572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15243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0483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4961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8677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1361287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372" y="1261079"/>
            <a:ext cx="6273446" cy="4161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93662"/>
            <a:ext cx="8314327" cy="3401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80827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372" y="2708062"/>
            <a:ext cx="6443155" cy="4535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76147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372" y="3748577"/>
            <a:ext cx="7161454" cy="3401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523" y="4155673"/>
            <a:ext cx="8086883" cy="4160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164964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12354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05321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77244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185" y="52192"/>
            <a:ext cx="5329279" cy="3401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2974" y="499079"/>
            <a:ext cx="5083226" cy="3775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10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748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25492&quot;&gt;&lt;property id=&quot;20148&quot; value=&quot;5&quot;/&gt;&lt;property id=&quot;20300&quot; value=&quot;Slide 2&quot;/&gt;&lt;property id=&quot;20307&quot; value=&quot;372&quot;/&gt;&lt;/object&gt;&lt;object type=&quot;3&quot; unique_id=&quot;25493&quot;&gt;&lt;property id=&quot;20148&quot; value=&quot;5&quot;/&gt;&lt;property id=&quot;20300&quot; value=&quot;Slide 3&quot;/&gt;&lt;property id=&quot;20307&quot; value=&quot;373&quot;/&gt;&lt;/object&gt;&lt;object type=&quot;3&quot; unique_id=&quot;25494&quot;&gt;&lt;property id=&quot;20148&quot; value=&quot;5&quot;/&gt;&lt;property id=&quot;20300&quot; value=&quot;Slide 4&quot;/&gt;&lt;property id=&quot;20307&quot; value=&quot;374&quot;/&gt;&lt;/object&gt;&lt;object type=&quot;3&quot; unique_id=&quot;25495&quot;&gt;&lt;property id=&quot;20148&quot; value=&quot;5&quot;/&gt;&lt;property id=&quot;20300&quot; value=&quot;Slide 5&quot;/&gt;&lt;property id=&quot;20307&quot; value=&quot;375&quot;/&gt;&lt;/object&gt;&lt;object type=&quot;3&quot; unique_id=&quot;25496&quot;&gt;&lt;property id=&quot;20148&quot; value=&quot;5&quot;/&gt;&lt;property id=&quot;20300&quot; value=&quot;Slide 6&quot;/&gt;&lt;property id=&quot;20307&quot; value=&quot;376&quot;/&gt;&lt;/object&gt;&lt;object type=&quot;3&quot; unique_id=&quot;25497&quot;&gt;&lt;property id=&quot;20148&quot; value=&quot;5&quot;/&gt;&lt;property id=&quot;20300&quot; value=&quot;Slide 7&quot;/&gt;&lt;property id=&quot;20307&quot; value=&quot;377&quot;/&gt;&lt;/object&gt;&lt;object type=&quot;3&quot; unique_id=&quot;25498&quot;&gt;&lt;property id=&quot;20148&quot; value=&quot;5&quot;/&gt;&lt;property id=&quot;20300&quot; value=&quot;Slide 8&quot;/&gt;&lt;property id=&quot;20307&quot; value=&quot;378&quot;/&gt;&lt;/object&gt;&lt;object type=&quot;3&quot; unique_id=&quot;25499&quot;&gt;&lt;property id=&quot;20148&quot; value=&quot;5&quot;/&gt;&lt;property id=&quot;20300&quot; value=&quot;Slide 9&quot;/&gt;&lt;property id=&quot;20307&quot; value=&quot;379&quot;/&gt;&lt;/object&gt;&lt;object type=&quot;3&quot; unique_id=&quot;25500&quot;&gt;&lt;property id=&quot;20148&quot; value=&quot;5&quot;/&gt;&lt;property id=&quot;20300&quot; value=&quot;Slide 10&quot;/&gt;&lt;property id=&quot;20307&quot; value=&quot;380&quot;/&gt;&lt;/object&gt;&lt;object type=&quot;3&quot; unique_id=&quot;29142&quot;&gt;&lt;property id=&quot;20148&quot; value=&quot;5&quot;/&gt;&lt;property id=&quot;20300&quot; value=&quot;Slide 11&quot;/&gt;&lt;property id=&quot;20307&quot; value=&quot;382&quot;/&gt;&lt;/object&gt;&lt;object type=&quot;3&quot; unique_id=&quot;29214&quot;&gt;&lt;property id=&quot;20148&quot; value=&quot;5&quot;/&gt;&lt;property id=&quot;20300&quot; value=&quot;Slide 12&quot;/&gt;&lt;property id=&quot;20307&quot; value=&quot;383&quot;/&gt;&lt;/object&gt;&lt;object type=&quot;3&quot; unique_id=&quot;29215&quot;&gt;&lt;property id=&quot;20148&quot; value=&quot;5&quot;/&gt;&lt;property id=&quot;20300&quot; value=&quot;Slide 13&quot;/&gt;&lt;property id=&quot;20307&quot; value=&quot;384&quot;/&gt;&lt;/object&gt;&lt;object type=&quot;3&quot; unique_id=&quot;29344&quot;&gt;&lt;property id=&quot;20148&quot; value=&quot;5&quot;/&gt;&lt;property id=&quot;20300&quot; value=&quot;Slide 14&quot;/&gt;&lt;property id=&quot;20307&quot; value=&quot;385&quot;/&gt;&lt;/object&gt;&lt;object type=&quot;3&quot; unique_id=&quot;29345&quot;&gt;&lt;property id=&quot;20148&quot; value=&quot;5&quot;/&gt;&lt;property id=&quot;20300&quot; value=&quot;Slide 15&quot;/&gt;&lt;property id=&quot;20307&quot; value=&quot;386&quot;/&gt;&lt;/object&gt;&lt;object type=&quot;3&quot; unique_id=&quot;29414&quot;&gt;&lt;property id=&quot;20148&quot; value=&quot;5&quot;/&gt;&lt;property id=&quot;20300&quot; value=&quot;Slide 17&quot;/&gt;&lt;property id=&quot;20307&quot; value=&quot;387&quot;/&gt;&lt;/object&gt;&lt;object type=&quot;3&quot; unique_id=&quot;29415&quot;&gt;&lt;property id=&quot;20148&quot; value=&quot;5&quot;/&gt;&lt;property id=&quot;20300&quot; value=&quot;Slide 18&quot;/&gt;&lt;property id=&quot;20307&quot; value=&quot;388&quot;/&gt;&lt;/object&gt;&lt;object type=&quot;3&quot; unique_id=&quot;29416&quot;&gt;&lt;property id=&quot;20148&quot; value=&quot;5&quot;/&gt;&lt;property id=&quot;20300&quot; value=&quot;Slide 19&quot;/&gt;&lt;property id=&quot;20307&quot; value=&quot;389&quot;/&gt;&lt;/object&gt;&lt;object type=&quot;3&quot; unique_id=&quot;29417&quot;&gt;&lt;property id=&quot;20148&quot; value=&quot;5&quot;/&gt;&lt;property id=&quot;20300&quot; value=&quot;Slide 20&quot;/&gt;&lt;property id=&quot;20307&quot; value=&quot;390&quot;/&gt;&lt;/object&gt;&lt;object type=&quot;3&quot; unique_id=&quot;29439&quot;&gt;&lt;property id=&quot;20148&quot; value=&quot;5&quot;/&gt;&lt;property id=&quot;20300&quot; value=&quot;Slide 26&quot;/&gt;&lt;property id=&quot;20307&quot; value=&quot;391&quot;/&gt;&lt;/object&gt;&lt;object type=&quot;3&quot; unique_id=&quot;34174&quot;&gt;&lt;property id=&quot;20148&quot; value=&quot;5&quot;/&gt;&lt;property id=&quot;20300&quot; value=&quot;Slide 16&quot;/&gt;&lt;property id=&quot;20307&quot; value=&quot;392&quot;/&gt;&lt;/object&gt;&lt;object type=&quot;3&quot; unique_id=&quot;34566&quot;&gt;&lt;property id=&quot;20148&quot; value=&quot;5&quot;/&gt;&lt;property id=&quot;20300&quot; value=&quot;Slide 21&quot;/&gt;&lt;property id=&quot;20307&quot; value=&quot;393&quot;/&gt;&lt;/object&gt;&lt;object type=&quot;3&quot; unique_id=&quot;34591&quot;&gt;&lt;property id=&quot;20148&quot; value=&quot;5&quot;/&gt;&lt;property id=&quot;20300&quot; value=&quot;Slide 22&quot;/&gt;&lt;property id=&quot;20307&quot; value=&quot;394&quot;/&gt;&lt;/object&gt;&lt;object type=&quot;3&quot; unique_id=&quot;34742&quot;&gt;&lt;property id=&quot;20148&quot; value=&quot;5&quot;/&gt;&lt;property id=&quot;20300&quot; value=&quot;Slide 23&quot;/&gt;&lt;property id=&quot;20307&quot; value=&quot;395&quot;/&gt;&lt;/object&gt;&lt;object type=&quot;3&quot; unique_id=&quot;34951&quot;&gt;&lt;property id=&quot;20148&quot; value=&quot;5&quot;/&gt;&lt;property id=&quot;20300&quot; value=&quot;Slide 24&quot;/&gt;&lt;property id=&quot;20307&quot; value=&quot;396&quot;/&gt;&lt;/object&gt;&lt;object type=&quot;3&quot; unique_id=&quot;35141&quot;&gt;&lt;property id=&quot;20148&quot; value=&quot;5&quot;/&gt;&lt;property id=&quot;20300&quot; value=&quot;Slide 25&quot;/&gt;&lt;property id=&quot;20307&quot; value=&quot;39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quadratic coefficient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0"/>
  <p:tag name="PICTUREFILESIZE" val="2764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x^5+2x^3-7x^2+x+1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1583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6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quadratic coefficient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0"/>
  <p:tag name="PICTUREFILESIZE" val="2764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7x^8+2x^4-7x^3+x+1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1555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leading coefficient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2634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7x^8+2x^4-7x^3+x+1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155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quartic term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9"/>
  <p:tag name="PICTUREFILESIZE" val="2160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7x^8+2x^4-7x^3+x+1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1555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4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vide} $2x^3+x^2-x+5$ by $x+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2"/>
  <p:tag name="PICTUREFILESIZE" val="2174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Show} both the quotient and the remainde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0"/>
  <p:tag name="PICTUREFILESIZE" val="3257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9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[2x^3+x^2-x+5]_{x:\to-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1"/>
  <p:tag name="PICTUREFILESIZE" val="2365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0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multiplicity of $x=2$ as 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9"/>
  <p:tag name="PICTUREFILESIZE" val="2750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root of  $x^5-5x^4+3x^3+22x^2-44x+24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8"/>
  <p:tag name="PICTUREFILESIZE" val="2688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3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2133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rough $(2,7)$ and $(5,-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2064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$1/x$ a polynomial in $x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3"/>
  <p:tag name="PICTUREFILESIZE" val="1905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Yes or No (no partial credit)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4"/>
  <p:tag name="PICTUREFILESIZE" val="2358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6663</TotalTime>
  <Words>9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806</cp:revision>
  <dcterms:created xsi:type="dcterms:W3CDTF">2008-09-20T13:47:00Z</dcterms:created>
  <dcterms:modified xsi:type="dcterms:W3CDTF">2012-05-18T14:11:58Z</dcterms:modified>
</cp:coreProperties>
</file>